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614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2024-12-19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2024-12-19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2024-12-19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2024-12-19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2024-12-19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2024-12-19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2024-12-19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5240000" cy="85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0" y="-857250"/>
            <a:ext cx="15240000" cy="85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微软用户</cp:lastModifiedBy>
  <cp:revision>1</cp:revision>
  <dcterms:modified xsi:type="dcterms:W3CDTF">2024-12-19T11:59:01Z</dcterms:modified>
</cp:coreProperties>
</file>