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44"/>
  </p:notesMasterIdLst>
  <p:sldIdLst>
    <p:sldId id="257" r:id="rId5"/>
    <p:sldId id="258" r:id="rId6"/>
    <p:sldId id="259" r:id="rId7"/>
    <p:sldId id="289" r:id="rId8"/>
    <p:sldId id="260" r:id="rId9"/>
    <p:sldId id="261" r:id="rId10"/>
    <p:sldId id="262" r:id="rId11"/>
    <p:sldId id="263" r:id="rId12"/>
    <p:sldId id="264" r:id="rId13"/>
    <p:sldId id="265" r:id="rId14"/>
    <p:sldId id="266" r:id="rId15"/>
    <p:sldId id="267" r:id="rId16"/>
    <p:sldId id="268" r:id="rId17"/>
    <p:sldId id="271" r:id="rId18"/>
    <p:sldId id="269" r:id="rId19"/>
    <p:sldId id="270" r:id="rId20"/>
    <p:sldId id="272" r:id="rId21"/>
    <p:sldId id="273" r:id="rId22"/>
    <p:sldId id="274" r:id="rId23"/>
    <p:sldId id="275" r:id="rId24"/>
    <p:sldId id="276" r:id="rId25"/>
    <p:sldId id="296" r:id="rId26"/>
    <p:sldId id="277" r:id="rId27"/>
    <p:sldId id="278" r:id="rId28"/>
    <p:sldId id="279" r:id="rId29"/>
    <p:sldId id="281" r:id="rId30"/>
    <p:sldId id="282" r:id="rId31"/>
    <p:sldId id="283" r:id="rId32"/>
    <p:sldId id="284" r:id="rId33"/>
    <p:sldId id="285" r:id="rId34"/>
    <p:sldId id="286" r:id="rId35"/>
    <p:sldId id="287" r:id="rId36"/>
    <p:sldId id="288" r:id="rId37"/>
    <p:sldId id="290" r:id="rId38"/>
    <p:sldId id="291" r:id="rId39"/>
    <p:sldId id="292" r:id="rId40"/>
    <p:sldId id="293" r:id="rId41"/>
    <p:sldId id="294"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827C1-DF5B-4B94-B9D7-37F790E04E83}" v="4" dt="2022-02-23T18:39:36.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7518" autoAdjust="0"/>
  </p:normalViewPr>
  <p:slideViewPr>
    <p:cSldViewPr snapToGrid="0">
      <p:cViewPr varScale="1">
        <p:scale>
          <a:sx n="93" d="100"/>
          <a:sy n="93" d="100"/>
        </p:scale>
        <p:origin x="102" y="16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7" d="100"/>
          <a:sy n="127" d="100"/>
        </p:scale>
        <p:origin x="1062"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e, Steven" userId="5936972e-46dd-41a8-8f2f-4bd3ba6d56cc" providerId="ADAL" clId="{9F6827C1-DF5B-4B94-B9D7-37F790E04E83}"/>
    <pc:docChg chg="modSld">
      <pc:chgData name="Howe, Steven" userId="5936972e-46dd-41a8-8f2f-4bd3ba6d56cc" providerId="ADAL" clId="{9F6827C1-DF5B-4B94-B9D7-37F790E04E83}" dt="2022-02-23T19:22:48.704" v="109" actId="20577"/>
      <pc:docMkLst>
        <pc:docMk/>
      </pc:docMkLst>
      <pc:sldChg chg="modSp mod">
        <pc:chgData name="Howe, Steven" userId="5936972e-46dd-41a8-8f2f-4bd3ba6d56cc" providerId="ADAL" clId="{9F6827C1-DF5B-4B94-B9D7-37F790E04E83}" dt="2022-02-23T18:39:56.549" v="45" actId="20577"/>
        <pc:sldMkLst>
          <pc:docMk/>
          <pc:sldMk cId="3021491695" sldId="276"/>
        </pc:sldMkLst>
        <pc:spChg chg="mod">
          <ac:chgData name="Howe, Steven" userId="5936972e-46dd-41a8-8f2f-4bd3ba6d56cc" providerId="ADAL" clId="{9F6827C1-DF5B-4B94-B9D7-37F790E04E83}" dt="2022-02-23T18:39:56.549" v="45" actId="20577"/>
          <ac:spMkLst>
            <pc:docMk/>
            <pc:sldMk cId="3021491695" sldId="276"/>
            <ac:spMk id="5" creationId="{A4BF43E5-E9D6-47F9-A1A9-BA692FB89EC1}"/>
          </ac:spMkLst>
        </pc:spChg>
      </pc:sldChg>
      <pc:sldChg chg="modSp mod">
        <pc:chgData name="Howe, Steven" userId="5936972e-46dd-41a8-8f2f-4bd3ba6d56cc" providerId="ADAL" clId="{9F6827C1-DF5B-4B94-B9D7-37F790E04E83}" dt="2022-02-23T19:22:48.704" v="109" actId="20577"/>
        <pc:sldMkLst>
          <pc:docMk/>
          <pc:sldMk cId="3247525256" sldId="278"/>
        </pc:sldMkLst>
        <pc:spChg chg="mod">
          <ac:chgData name="Howe, Steven" userId="5936972e-46dd-41a8-8f2f-4bd3ba6d56cc" providerId="ADAL" clId="{9F6827C1-DF5B-4B94-B9D7-37F790E04E83}" dt="2022-02-23T19:22:48.704" v="109" actId="20577"/>
          <ac:spMkLst>
            <pc:docMk/>
            <pc:sldMk cId="3247525256" sldId="278"/>
            <ac:spMk id="5" creationId="{A4BF43E5-E9D6-47F9-A1A9-BA692FB89EC1}"/>
          </ac:spMkLst>
        </pc:spChg>
      </pc:sldChg>
    </pc:docChg>
  </pc:docChgLst>
  <pc:docChgLst>
    <pc:chgData name="Howe, Steven" userId="5936972e-46dd-41a8-8f2f-4bd3ba6d56cc" providerId="ADAL" clId="{7381E4E3-F04A-4FB9-9EE6-5283047C53D1}"/>
    <pc:docChg chg="undo custSel addSld delSld modSld sldOrd modShowInfo">
      <pc:chgData name="Howe, Steven" userId="5936972e-46dd-41a8-8f2f-4bd3ba6d56cc" providerId="ADAL" clId="{7381E4E3-F04A-4FB9-9EE6-5283047C53D1}" dt="2022-02-10T15:28:52.739" v="14453" actId="1036"/>
      <pc:docMkLst>
        <pc:docMk/>
      </pc:docMkLst>
      <pc:sldChg chg="modSp mod">
        <pc:chgData name="Howe, Steven" userId="5936972e-46dd-41a8-8f2f-4bd3ba6d56cc" providerId="ADAL" clId="{7381E4E3-F04A-4FB9-9EE6-5283047C53D1}" dt="2022-02-10T15:09:48.963" v="13896" actId="20577"/>
        <pc:sldMkLst>
          <pc:docMk/>
          <pc:sldMk cId="263784652" sldId="258"/>
        </pc:sldMkLst>
        <pc:spChg chg="mod">
          <ac:chgData name="Howe, Steven" userId="5936972e-46dd-41a8-8f2f-4bd3ba6d56cc" providerId="ADAL" clId="{7381E4E3-F04A-4FB9-9EE6-5283047C53D1}" dt="2022-02-10T15:09:48.963" v="13896" actId="20577"/>
          <ac:spMkLst>
            <pc:docMk/>
            <pc:sldMk cId="263784652" sldId="258"/>
            <ac:spMk id="5" creationId="{A4BF43E5-E9D6-47F9-A1A9-BA692FB89EC1}"/>
          </ac:spMkLst>
        </pc:spChg>
      </pc:sldChg>
      <pc:sldChg chg="modSp mod">
        <pc:chgData name="Howe, Steven" userId="5936972e-46dd-41a8-8f2f-4bd3ba6d56cc" providerId="ADAL" clId="{7381E4E3-F04A-4FB9-9EE6-5283047C53D1}" dt="2022-02-09T14:41:36.930" v="11074" actId="20577"/>
        <pc:sldMkLst>
          <pc:docMk/>
          <pc:sldMk cId="458632859" sldId="259"/>
        </pc:sldMkLst>
        <pc:spChg chg="mod">
          <ac:chgData name="Howe, Steven" userId="5936972e-46dd-41a8-8f2f-4bd3ba6d56cc" providerId="ADAL" clId="{7381E4E3-F04A-4FB9-9EE6-5283047C53D1}" dt="2022-02-09T14:41:36.930" v="11074" actId="20577"/>
          <ac:spMkLst>
            <pc:docMk/>
            <pc:sldMk cId="458632859" sldId="259"/>
            <ac:spMk id="5" creationId="{A4BF43E5-E9D6-47F9-A1A9-BA692FB89EC1}"/>
          </ac:spMkLst>
        </pc:spChg>
      </pc:sldChg>
      <pc:sldChg chg="modSp mod">
        <pc:chgData name="Howe, Steven" userId="5936972e-46dd-41a8-8f2f-4bd3ba6d56cc" providerId="ADAL" clId="{7381E4E3-F04A-4FB9-9EE6-5283047C53D1}" dt="2022-02-09T15:18:29.041" v="12180" actId="33524"/>
        <pc:sldMkLst>
          <pc:docMk/>
          <pc:sldMk cId="73452769" sldId="260"/>
        </pc:sldMkLst>
        <pc:spChg chg="mod">
          <ac:chgData name="Howe, Steven" userId="5936972e-46dd-41a8-8f2f-4bd3ba6d56cc" providerId="ADAL" clId="{7381E4E3-F04A-4FB9-9EE6-5283047C53D1}" dt="2022-02-04T18:23:38.350" v="3483" actId="207"/>
          <ac:spMkLst>
            <pc:docMk/>
            <pc:sldMk cId="73452769" sldId="260"/>
            <ac:spMk id="3" creationId="{DAC05E76-2D18-4A1A-BA37-BE13314F520A}"/>
          </ac:spMkLst>
        </pc:spChg>
        <pc:spChg chg="mod">
          <ac:chgData name="Howe, Steven" userId="5936972e-46dd-41a8-8f2f-4bd3ba6d56cc" providerId="ADAL" clId="{7381E4E3-F04A-4FB9-9EE6-5283047C53D1}" dt="2022-02-09T15:18:29.041" v="12180" actId="33524"/>
          <ac:spMkLst>
            <pc:docMk/>
            <pc:sldMk cId="73452769" sldId="260"/>
            <ac:spMk id="5" creationId="{A4BF43E5-E9D6-47F9-A1A9-BA692FB89EC1}"/>
          </ac:spMkLst>
        </pc:spChg>
      </pc:sldChg>
      <pc:sldChg chg="modSp add mod">
        <pc:chgData name="Howe, Steven" userId="5936972e-46dd-41a8-8f2f-4bd3ba6d56cc" providerId="ADAL" clId="{7381E4E3-F04A-4FB9-9EE6-5283047C53D1}" dt="2022-02-04T16:39:07.467" v="1731" actId="207"/>
        <pc:sldMkLst>
          <pc:docMk/>
          <pc:sldMk cId="2884836545" sldId="261"/>
        </pc:sldMkLst>
        <pc:spChg chg="mod">
          <ac:chgData name="Howe, Steven" userId="5936972e-46dd-41a8-8f2f-4bd3ba6d56cc" providerId="ADAL" clId="{7381E4E3-F04A-4FB9-9EE6-5283047C53D1}" dt="2022-02-04T15:35:11.911" v="100" actId="20577"/>
          <ac:spMkLst>
            <pc:docMk/>
            <pc:sldMk cId="2884836545" sldId="261"/>
            <ac:spMk id="2" creationId="{5E562972-3449-42D1-8185-B4BEFD52AB44}"/>
          </ac:spMkLst>
        </pc:spChg>
        <pc:spChg chg="mod">
          <ac:chgData name="Howe, Steven" userId="5936972e-46dd-41a8-8f2f-4bd3ba6d56cc" providerId="ADAL" clId="{7381E4E3-F04A-4FB9-9EE6-5283047C53D1}" dt="2022-02-04T16:39:07.467" v="1731" actId="207"/>
          <ac:spMkLst>
            <pc:docMk/>
            <pc:sldMk cId="2884836545" sldId="261"/>
            <ac:spMk id="3" creationId="{C3AECB3C-D0C2-40E8-BE63-25C3DE1EF8BC}"/>
          </ac:spMkLst>
        </pc:spChg>
        <pc:spChg chg="mod">
          <ac:chgData name="Howe, Steven" userId="5936972e-46dd-41a8-8f2f-4bd3ba6d56cc" providerId="ADAL" clId="{7381E4E3-F04A-4FB9-9EE6-5283047C53D1}" dt="2022-02-04T15:49:37.021" v="823" actId="20577"/>
          <ac:spMkLst>
            <pc:docMk/>
            <pc:sldMk cId="2884836545" sldId="261"/>
            <ac:spMk id="5" creationId="{A4BF43E5-E9D6-47F9-A1A9-BA692FB89EC1}"/>
          </ac:spMkLst>
        </pc:spChg>
      </pc:sldChg>
      <pc:sldChg chg="modSp add mod">
        <pc:chgData name="Howe, Steven" userId="5936972e-46dd-41a8-8f2f-4bd3ba6d56cc" providerId="ADAL" clId="{7381E4E3-F04A-4FB9-9EE6-5283047C53D1}" dt="2022-02-09T16:40:32.836" v="13829" actId="404"/>
        <pc:sldMkLst>
          <pc:docMk/>
          <pc:sldMk cId="2839005277" sldId="262"/>
        </pc:sldMkLst>
        <pc:spChg chg="mod">
          <ac:chgData name="Howe, Steven" userId="5936972e-46dd-41a8-8f2f-4bd3ba6d56cc" providerId="ADAL" clId="{7381E4E3-F04A-4FB9-9EE6-5283047C53D1}" dt="2022-02-04T15:51:21.869" v="832" actId="20577"/>
          <ac:spMkLst>
            <pc:docMk/>
            <pc:sldMk cId="2839005277" sldId="262"/>
            <ac:spMk id="2" creationId="{5E562972-3449-42D1-8185-B4BEFD52AB44}"/>
          </ac:spMkLst>
        </pc:spChg>
        <pc:spChg chg="mod">
          <ac:chgData name="Howe, Steven" userId="5936972e-46dd-41a8-8f2f-4bd3ba6d56cc" providerId="ADAL" clId="{7381E4E3-F04A-4FB9-9EE6-5283047C53D1}" dt="2022-02-04T16:38:57.482" v="1730" actId="207"/>
          <ac:spMkLst>
            <pc:docMk/>
            <pc:sldMk cId="2839005277" sldId="262"/>
            <ac:spMk id="3" creationId="{C3AECB3C-D0C2-40E8-BE63-25C3DE1EF8BC}"/>
          </ac:spMkLst>
        </pc:spChg>
        <pc:spChg chg="mod">
          <ac:chgData name="Howe, Steven" userId="5936972e-46dd-41a8-8f2f-4bd3ba6d56cc" providerId="ADAL" clId="{7381E4E3-F04A-4FB9-9EE6-5283047C53D1}" dt="2022-02-09T16:40:32.836" v="13829" actId="404"/>
          <ac:spMkLst>
            <pc:docMk/>
            <pc:sldMk cId="2839005277" sldId="262"/>
            <ac:spMk id="5" creationId="{A4BF43E5-E9D6-47F9-A1A9-BA692FB89EC1}"/>
          </ac:spMkLst>
        </pc:spChg>
      </pc:sldChg>
      <pc:sldChg chg="modSp add mod">
        <pc:chgData name="Howe, Steven" userId="5936972e-46dd-41a8-8f2f-4bd3ba6d56cc" providerId="ADAL" clId="{7381E4E3-F04A-4FB9-9EE6-5283047C53D1}" dt="2022-02-09T16:46:27.886" v="13833" actId="403"/>
        <pc:sldMkLst>
          <pc:docMk/>
          <pc:sldMk cId="2229584502" sldId="263"/>
        </pc:sldMkLst>
        <pc:spChg chg="mod">
          <ac:chgData name="Howe, Steven" userId="5936972e-46dd-41a8-8f2f-4bd3ba6d56cc" providerId="ADAL" clId="{7381E4E3-F04A-4FB9-9EE6-5283047C53D1}" dt="2022-02-04T16:37:19.775" v="1724" actId="207"/>
          <ac:spMkLst>
            <pc:docMk/>
            <pc:sldMk cId="2229584502" sldId="263"/>
            <ac:spMk id="3" creationId="{C3AECB3C-D0C2-40E8-BE63-25C3DE1EF8BC}"/>
          </ac:spMkLst>
        </pc:spChg>
        <pc:spChg chg="mod">
          <ac:chgData name="Howe, Steven" userId="5936972e-46dd-41a8-8f2f-4bd3ba6d56cc" providerId="ADAL" clId="{7381E4E3-F04A-4FB9-9EE6-5283047C53D1}" dt="2022-02-09T16:46:27.886" v="13833" actId="403"/>
          <ac:spMkLst>
            <pc:docMk/>
            <pc:sldMk cId="2229584502" sldId="263"/>
            <ac:spMk id="5" creationId="{A4BF43E5-E9D6-47F9-A1A9-BA692FB89EC1}"/>
          </ac:spMkLst>
        </pc:spChg>
      </pc:sldChg>
      <pc:sldChg chg="new del">
        <pc:chgData name="Howe, Steven" userId="5936972e-46dd-41a8-8f2f-4bd3ba6d56cc" providerId="ADAL" clId="{7381E4E3-F04A-4FB9-9EE6-5283047C53D1}" dt="2022-02-04T16:57:57.936" v="2479" actId="2696"/>
        <pc:sldMkLst>
          <pc:docMk/>
          <pc:sldMk cId="2118427612" sldId="264"/>
        </pc:sldMkLst>
      </pc:sldChg>
      <pc:sldChg chg="addSp delSp modSp add mod ord setBg">
        <pc:chgData name="Howe, Steven" userId="5936972e-46dd-41a8-8f2f-4bd3ba6d56cc" providerId="ADAL" clId="{7381E4E3-F04A-4FB9-9EE6-5283047C53D1}" dt="2022-02-04T17:51:27.302" v="2589" actId="1440"/>
        <pc:sldMkLst>
          <pc:docMk/>
          <pc:sldMk cId="2836990549" sldId="264"/>
        </pc:sldMkLst>
        <pc:spChg chg="mod">
          <ac:chgData name="Howe, Steven" userId="5936972e-46dd-41a8-8f2f-4bd3ba6d56cc" providerId="ADAL" clId="{7381E4E3-F04A-4FB9-9EE6-5283047C53D1}" dt="2022-02-04T17:00:41.027" v="2546" actId="1076"/>
          <ac:spMkLst>
            <pc:docMk/>
            <pc:sldMk cId="2836990549" sldId="264"/>
            <ac:spMk id="2" creationId="{5E562972-3449-42D1-8185-B4BEFD52AB44}"/>
          </ac:spMkLst>
        </pc:spChg>
        <pc:spChg chg="add del mod">
          <ac:chgData name="Howe, Steven" userId="5936972e-46dd-41a8-8f2f-4bd3ba6d56cc" providerId="ADAL" clId="{7381E4E3-F04A-4FB9-9EE6-5283047C53D1}" dt="2022-02-04T17:00:10.419" v="2539" actId="478"/>
          <ac:spMkLst>
            <pc:docMk/>
            <pc:sldMk cId="2836990549" sldId="264"/>
            <ac:spMk id="4" creationId="{7EAD27A2-0427-49BB-A62D-4A3BD42C1BF8}"/>
          </ac:spMkLst>
        </pc:spChg>
        <pc:spChg chg="del">
          <ac:chgData name="Howe, Steven" userId="5936972e-46dd-41a8-8f2f-4bd3ba6d56cc" providerId="ADAL" clId="{7381E4E3-F04A-4FB9-9EE6-5283047C53D1}" dt="2022-02-04T16:59:27.351" v="2538" actId="478"/>
          <ac:spMkLst>
            <pc:docMk/>
            <pc:sldMk cId="2836990549" sldId="264"/>
            <ac:spMk id="5" creationId="{A4BF43E5-E9D6-47F9-A1A9-BA692FB89EC1}"/>
          </ac:spMkLst>
        </pc:spChg>
        <pc:spChg chg="mod">
          <ac:chgData name="Howe, Steven" userId="5936972e-46dd-41a8-8f2f-4bd3ba6d56cc" providerId="ADAL" clId="{7381E4E3-F04A-4FB9-9EE6-5283047C53D1}" dt="2022-02-04T17:03:17.457" v="2561" actId="207"/>
          <ac:spMkLst>
            <pc:docMk/>
            <pc:sldMk cId="2836990549" sldId="264"/>
            <ac:spMk id="7" creationId="{7BB3B25F-5AC4-4AA9-948E-BB4675A43B11}"/>
          </ac:spMkLst>
        </pc:spChg>
        <pc:spChg chg="add del">
          <ac:chgData name="Howe, Steven" userId="5936972e-46dd-41a8-8f2f-4bd3ba6d56cc" providerId="ADAL" clId="{7381E4E3-F04A-4FB9-9EE6-5283047C53D1}" dt="2022-02-04T17:00:35.743" v="2545" actId="26606"/>
          <ac:spMkLst>
            <pc:docMk/>
            <pc:sldMk cId="2836990549" sldId="264"/>
            <ac:spMk id="19" creationId="{260615AE-7DBC-4FF7-9107-9FE957695B02}"/>
          </ac:spMkLst>
        </pc:spChg>
        <pc:grpChg chg="add del">
          <ac:chgData name="Howe, Steven" userId="5936972e-46dd-41a8-8f2f-4bd3ba6d56cc" providerId="ADAL" clId="{7381E4E3-F04A-4FB9-9EE6-5283047C53D1}" dt="2022-02-04T17:00:35.743" v="2545" actId="26606"/>
          <ac:grpSpMkLst>
            <pc:docMk/>
            <pc:sldMk cId="2836990549" sldId="264"/>
            <ac:grpSpMk id="11" creationId="{C616B3DC-C165-433D-9187-62DCC0E317D3}"/>
          </ac:grpSpMkLst>
        </pc:grpChg>
        <pc:picChg chg="add mod">
          <ac:chgData name="Howe, Steven" userId="5936972e-46dd-41a8-8f2f-4bd3ba6d56cc" providerId="ADAL" clId="{7381E4E3-F04A-4FB9-9EE6-5283047C53D1}" dt="2022-02-04T17:51:27.302" v="2589" actId="1440"/>
          <ac:picMkLst>
            <pc:docMk/>
            <pc:sldMk cId="2836990549" sldId="264"/>
            <ac:picMk id="6" creationId="{476B534B-B398-4F0B-B895-3C308DA049DD}"/>
          </ac:picMkLst>
        </pc:picChg>
      </pc:sldChg>
      <pc:sldChg chg="modSp add del mod">
        <pc:chgData name="Howe, Steven" userId="5936972e-46dd-41a8-8f2f-4bd3ba6d56cc" providerId="ADAL" clId="{7381E4E3-F04A-4FB9-9EE6-5283047C53D1}" dt="2022-02-04T16:58:28.898" v="2497" actId="2696"/>
        <pc:sldMkLst>
          <pc:docMk/>
          <pc:sldMk cId="3759304618" sldId="264"/>
        </pc:sldMkLst>
        <pc:spChg chg="mod">
          <ac:chgData name="Howe, Steven" userId="5936972e-46dd-41a8-8f2f-4bd3ba6d56cc" providerId="ADAL" clId="{7381E4E3-F04A-4FB9-9EE6-5283047C53D1}" dt="2022-02-04T16:58:14.389" v="2496" actId="6549"/>
          <ac:spMkLst>
            <pc:docMk/>
            <pc:sldMk cId="3759304618" sldId="264"/>
            <ac:spMk id="5" creationId="{A4BF43E5-E9D6-47F9-A1A9-BA692FB89EC1}"/>
          </ac:spMkLst>
        </pc:spChg>
      </pc:sldChg>
      <pc:sldChg chg="addSp delSp modSp add mod">
        <pc:chgData name="Howe, Steven" userId="5936972e-46dd-41a8-8f2f-4bd3ba6d56cc" providerId="ADAL" clId="{7381E4E3-F04A-4FB9-9EE6-5283047C53D1}" dt="2022-02-09T17:57:25.067" v="13853" actId="207"/>
        <pc:sldMkLst>
          <pc:docMk/>
          <pc:sldMk cId="3303719286" sldId="265"/>
        </pc:sldMkLst>
        <pc:spChg chg="mod">
          <ac:chgData name="Howe, Steven" userId="5936972e-46dd-41a8-8f2f-4bd3ba6d56cc" providerId="ADAL" clId="{7381E4E3-F04A-4FB9-9EE6-5283047C53D1}" dt="2022-02-09T17:57:25.067" v="13853" actId="207"/>
          <ac:spMkLst>
            <pc:docMk/>
            <pc:sldMk cId="3303719286" sldId="265"/>
            <ac:spMk id="4" creationId="{DB41FBBC-0CBC-4BEE-9AD3-310E9AF6D4FF}"/>
          </ac:spMkLst>
        </pc:spChg>
        <pc:picChg chg="add mod">
          <ac:chgData name="Howe, Steven" userId="5936972e-46dd-41a8-8f2f-4bd3ba6d56cc" providerId="ADAL" clId="{7381E4E3-F04A-4FB9-9EE6-5283047C53D1}" dt="2022-02-04T17:51:31.737" v="2590" actId="1440"/>
          <ac:picMkLst>
            <pc:docMk/>
            <pc:sldMk cId="3303719286" sldId="265"/>
            <ac:picMk id="3" creationId="{09FC79F1-1C0B-482B-A25A-13369BE0A637}"/>
          </ac:picMkLst>
        </pc:picChg>
        <pc:picChg chg="del">
          <ac:chgData name="Howe, Steven" userId="5936972e-46dd-41a8-8f2f-4bd3ba6d56cc" providerId="ADAL" clId="{7381E4E3-F04A-4FB9-9EE6-5283047C53D1}" dt="2022-02-04T17:01:16.196" v="2549" actId="478"/>
          <ac:picMkLst>
            <pc:docMk/>
            <pc:sldMk cId="3303719286" sldId="265"/>
            <ac:picMk id="6" creationId="{476B534B-B398-4F0B-B895-3C308DA049DD}"/>
          </ac:picMkLst>
        </pc:picChg>
      </pc:sldChg>
      <pc:sldChg chg="addSp delSp modSp add mod">
        <pc:chgData name="Howe, Steven" userId="5936972e-46dd-41a8-8f2f-4bd3ba6d56cc" providerId="ADAL" clId="{7381E4E3-F04A-4FB9-9EE6-5283047C53D1}" dt="2022-02-09T17:57:08.280" v="13848" actId="207"/>
        <pc:sldMkLst>
          <pc:docMk/>
          <pc:sldMk cId="2906712127" sldId="266"/>
        </pc:sldMkLst>
        <pc:spChg chg="mod">
          <ac:chgData name="Howe, Steven" userId="5936972e-46dd-41a8-8f2f-4bd3ba6d56cc" providerId="ADAL" clId="{7381E4E3-F04A-4FB9-9EE6-5283047C53D1}" dt="2022-02-09T17:57:08.280" v="13848" actId="207"/>
          <ac:spMkLst>
            <pc:docMk/>
            <pc:sldMk cId="2906712127" sldId="266"/>
            <ac:spMk id="5" creationId="{6AA4CB7B-86D1-4278-A4B9-51E39B862102}"/>
          </ac:spMkLst>
        </pc:spChg>
        <pc:picChg chg="del">
          <ac:chgData name="Howe, Steven" userId="5936972e-46dd-41a8-8f2f-4bd3ba6d56cc" providerId="ADAL" clId="{7381E4E3-F04A-4FB9-9EE6-5283047C53D1}" dt="2022-02-04T17:01:28.714" v="2552" actId="478"/>
          <ac:picMkLst>
            <pc:docMk/>
            <pc:sldMk cId="2906712127" sldId="266"/>
            <ac:picMk id="3" creationId="{09FC79F1-1C0B-482B-A25A-13369BE0A637}"/>
          </ac:picMkLst>
        </pc:picChg>
        <pc:picChg chg="add mod">
          <ac:chgData name="Howe, Steven" userId="5936972e-46dd-41a8-8f2f-4bd3ba6d56cc" providerId="ADAL" clId="{7381E4E3-F04A-4FB9-9EE6-5283047C53D1}" dt="2022-02-04T17:51:34.900" v="2591" actId="1440"/>
          <ac:picMkLst>
            <pc:docMk/>
            <pc:sldMk cId="2906712127" sldId="266"/>
            <ac:picMk id="4" creationId="{80AA0A17-A2C1-4BDF-9B35-62A758105354}"/>
          </ac:picMkLst>
        </pc:picChg>
      </pc:sldChg>
      <pc:sldChg chg="addSp delSp modSp add mod">
        <pc:chgData name="Howe, Steven" userId="5936972e-46dd-41a8-8f2f-4bd3ba6d56cc" providerId="ADAL" clId="{7381E4E3-F04A-4FB9-9EE6-5283047C53D1}" dt="2022-02-09T17:56:55.206" v="13841" actId="207"/>
        <pc:sldMkLst>
          <pc:docMk/>
          <pc:sldMk cId="531394789" sldId="267"/>
        </pc:sldMkLst>
        <pc:spChg chg="mod">
          <ac:chgData name="Howe, Steven" userId="5936972e-46dd-41a8-8f2f-4bd3ba6d56cc" providerId="ADAL" clId="{7381E4E3-F04A-4FB9-9EE6-5283047C53D1}" dt="2022-02-09T17:56:55.206" v="13841" actId="207"/>
          <ac:spMkLst>
            <pc:docMk/>
            <pc:sldMk cId="531394789" sldId="267"/>
            <ac:spMk id="5" creationId="{688FBAAA-4C5C-4604-9182-C50533BB37BD}"/>
          </ac:spMkLst>
        </pc:spChg>
        <pc:picChg chg="add mod">
          <ac:chgData name="Howe, Steven" userId="5936972e-46dd-41a8-8f2f-4bd3ba6d56cc" providerId="ADAL" clId="{7381E4E3-F04A-4FB9-9EE6-5283047C53D1}" dt="2022-02-04T17:51:38.051" v="2592" actId="1440"/>
          <ac:picMkLst>
            <pc:docMk/>
            <pc:sldMk cId="531394789" sldId="267"/>
            <ac:picMk id="3" creationId="{D4FB7F3A-B1DF-4C48-8479-FECBE5C1146B}"/>
          </ac:picMkLst>
        </pc:picChg>
        <pc:picChg chg="del">
          <ac:chgData name="Howe, Steven" userId="5936972e-46dd-41a8-8f2f-4bd3ba6d56cc" providerId="ADAL" clId="{7381E4E3-F04A-4FB9-9EE6-5283047C53D1}" dt="2022-02-04T17:02:34.685" v="2555" actId="478"/>
          <ac:picMkLst>
            <pc:docMk/>
            <pc:sldMk cId="531394789" sldId="267"/>
            <ac:picMk id="4" creationId="{80AA0A17-A2C1-4BDF-9B35-62A758105354}"/>
          </ac:picMkLst>
        </pc:picChg>
      </pc:sldChg>
      <pc:sldChg chg="addSp delSp modSp add mod ord setBg">
        <pc:chgData name="Howe, Steven" userId="5936972e-46dd-41a8-8f2f-4bd3ba6d56cc" providerId="ADAL" clId="{7381E4E3-F04A-4FB9-9EE6-5283047C53D1}" dt="2022-02-09T17:56:38.029" v="13836" actId="207"/>
        <pc:sldMkLst>
          <pc:docMk/>
          <pc:sldMk cId="145007168" sldId="268"/>
        </pc:sldMkLst>
        <pc:spChg chg="mod">
          <ac:chgData name="Howe, Steven" userId="5936972e-46dd-41a8-8f2f-4bd3ba6d56cc" providerId="ADAL" clId="{7381E4E3-F04A-4FB9-9EE6-5283047C53D1}" dt="2022-02-04T17:51:04.581" v="2588" actId="26606"/>
          <ac:spMkLst>
            <pc:docMk/>
            <pc:sldMk cId="145007168" sldId="268"/>
            <ac:spMk id="2" creationId="{5E562972-3449-42D1-8185-B4BEFD52AB44}"/>
          </ac:spMkLst>
        </pc:spChg>
        <pc:spChg chg="mod ord">
          <ac:chgData name="Howe, Steven" userId="5936972e-46dd-41a8-8f2f-4bd3ba6d56cc" providerId="ADAL" clId="{7381E4E3-F04A-4FB9-9EE6-5283047C53D1}" dt="2022-02-09T17:56:38.029" v="13836" actId="207"/>
          <ac:spMkLst>
            <pc:docMk/>
            <pc:sldMk cId="145007168" sldId="268"/>
            <ac:spMk id="5" creationId="{688FBAAA-4C5C-4604-9182-C50533BB37BD}"/>
          </ac:spMkLst>
        </pc:spChg>
        <pc:spChg chg="add del">
          <ac:chgData name="Howe, Steven" userId="5936972e-46dd-41a8-8f2f-4bd3ba6d56cc" providerId="ADAL" clId="{7381E4E3-F04A-4FB9-9EE6-5283047C53D1}" dt="2022-02-04T17:51:04.581" v="2588" actId="26606"/>
          <ac:spMkLst>
            <pc:docMk/>
            <pc:sldMk cId="145007168" sldId="268"/>
            <ac:spMk id="18" creationId="{EF3E1F0C-BCD9-491F-A435-D4A48FB439B9}"/>
          </ac:spMkLst>
        </pc:spChg>
        <pc:grpChg chg="add del">
          <ac:chgData name="Howe, Steven" userId="5936972e-46dd-41a8-8f2f-4bd3ba6d56cc" providerId="ADAL" clId="{7381E4E3-F04A-4FB9-9EE6-5283047C53D1}" dt="2022-02-04T17:51:04.581" v="2588" actId="26606"/>
          <ac:grpSpMkLst>
            <pc:docMk/>
            <pc:sldMk cId="145007168" sldId="268"/>
            <ac:grpSpMk id="10" creationId="{C616B3DC-C165-433D-9187-62DCC0E317D3}"/>
          </ac:grpSpMkLst>
        </pc:grpChg>
        <pc:picChg chg="del">
          <ac:chgData name="Howe, Steven" userId="5936972e-46dd-41a8-8f2f-4bd3ba6d56cc" providerId="ADAL" clId="{7381E4E3-F04A-4FB9-9EE6-5283047C53D1}" dt="2022-02-04T17:50:38.274" v="2585" actId="478"/>
          <ac:picMkLst>
            <pc:docMk/>
            <pc:sldMk cId="145007168" sldId="268"/>
            <ac:picMk id="3" creationId="{D4FB7F3A-B1DF-4C48-8479-FECBE5C1146B}"/>
          </ac:picMkLst>
        </pc:picChg>
        <pc:picChg chg="add mod">
          <ac:chgData name="Howe, Steven" userId="5936972e-46dd-41a8-8f2f-4bd3ba6d56cc" providerId="ADAL" clId="{7381E4E3-F04A-4FB9-9EE6-5283047C53D1}" dt="2022-02-04T17:51:41.125" v="2593" actId="1440"/>
          <ac:picMkLst>
            <pc:docMk/>
            <pc:sldMk cId="145007168" sldId="268"/>
            <ac:picMk id="4" creationId="{D03AC582-6E49-49FF-A7FE-1DC454753FA8}"/>
          </ac:picMkLst>
        </pc:picChg>
      </pc:sldChg>
      <pc:sldChg chg="modSp add mod ord">
        <pc:chgData name="Howe, Steven" userId="5936972e-46dd-41a8-8f2f-4bd3ba6d56cc" providerId="ADAL" clId="{7381E4E3-F04A-4FB9-9EE6-5283047C53D1}" dt="2022-02-04T18:02:45.162" v="3227" actId="108"/>
        <pc:sldMkLst>
          <pc:docMk/>
          <pc:sldMk cId="849839317" sldId="269"/>
        </pc:sldMkLst>
        <pc:spChg chg="mod">
          <ac:chgData name="Howe, Steven" userId="5936972e-46dd-41a8-8f2f-4bd3ba6d56cc" providerId="ADAL" clId="{7381E4E3-F04A-4FB9-9EE6-5283047C53D1}" dt="2022-02-04T17:54:12.456" v="2618" actId="20577"/>
          <ac:spMkLst>
            <pc:docMk/>
            <pc:sldMk cId="849839317" sldId="269"/>
            <ac:spMk id="2" creationId="{5E562972-3449-42D1-8185-B4BEFD52AB44}"/>
          </ac:spMkLst>
        </pc:spChg>
        <pc:spChg chg="mod">
          <ac:chgData name="Howe, Steven" userId="5936972e-46dd-41a8-8f2f-4bd3ba6d56cc" providerId="ADAL" clId="{7381E4E3-F04A-4FB9-9EE6-5283047C53D1}" dt="2022-02-04T17:58:48.623" v="3013" actId="207"/>
          <ac:spMkLst>
            <pc:docMk/>
            <pc:sldMk cId="849839317" sldId="269"/>
            <ac:spMk id="3" creationId="{C3AECB3C-D0C2-40E8-BE63-25C3DE1EF8BC}"/>
          </ac:spMkLst>
        </pc:spChg>
        <pc:spChg chg="mod">
          <ac:chgData name="Howe, Steven" userId="5936972e-46dd-41a8-8f2f-4bd3ba6d56cc" providerId="ADAL" clId="{7381E4E3-F04A-4FB9-9EE6-5283047C53D1}" dt="2022-02-04T18:02:45.162" v="3227" actId="108"/>
          <ac:spMkLst>
            <pc:docMk/>
            <pc:sldMk cId="849839317" sldId="269"/>
            <ac:spMk id="5" creationId="{A4BF43E5-E9D6-47F9-A1A9-BA692FB89EC1}"/>
          </ac:spMkLst>
        </pc:spChg>
      </pc:sldChg>
      <pc:sldChg chg="modSp add mod">
        <pc:chgData name="Howe, Steven" userId="5936972e-46dd-41a8-8f2f-4bd3ba6d56cc" providerId="ADAL" clId="{7381E4E3-F04A-4FB9-9EE6-5283047C53D1}" dt="2022-02-04T18:08:30.225" v="3308" actId="27636"/>
        <pc:sldMkLst>
          <pc:docMk/>
          <pc:sldMk cId="542223174" sldId="270"/>
        </pc:sldMkLst>
        <pc:spChg chg="mod">
          <ac:chgData name="Howe, Steven" userId="5936972e-46dd-41a8-8f2f-4bd3ba6d56cc" providerId="ADAL" clId="{7381E4E3-F04A-4FB9-9EE6-5283047C53D1}" dt="2022-02-04T18:00:44.496" v="3037" actId="14100"/>
          <ac:spMkLst>
            <pc:docMk/>
            <pc:sldMk cId="542223174" sldId="270"/>
            <ac:spMk id="2" creationId="{5E562972-3449-42D1-8185-B4BEFD52AB44}"/>
          </ac:spMkLst>
        </pc:spChg>
        <pc:spChg chg="mod">
          <ac:chgData name="Howe, Steven" userId="5936972e-46dd-41a8-8f2f-4bd3ba6d56cc" providerId="ADAL" clId="{7381E4E3-F04A-4FB9-9EE6-5283047C53D1}" dt="2022-02-04T18:08:30.225" v="3308" actId="27636"/>
          <ac:spMkLst>
            <pc:docMk/>
            <pc:sldMk cId="542223174" sldId="270"/>
            <ac:spMk id="5" creationId="{A4BF43E5-E9D6-47F9-A1A9-BA692FB89EC1}"/>
          </ac:spMkLst>
        </pc:spChg>
      </pc:sldChg>
      <pc:sldChg chg="addSp delSp modSp add mod ord">
        <pc:chgData name="Howe, Steven" userId="5936972e-46dd-41a8-8f2f-4bd3ba6d56cc" providerId="ADAL" clId="{7381E4E3-F04A-4FB9-9EE6-5283047C53D1}" dt="2022-02-09T17:58:58.121" v="13855" actId="1076"/>
        <pc:sldMkLst>
          <pc:docMk/>
          <pc:sldMk cId="4252755237" sldId="271"/>
        </pc:sldMkLst>
        <pc:spChg chg="mod">
          <ac:chgData name="Howe, Steven" userId="5936972e-46dd-41a8-8f2f-4bd3ba6d56cc" providerId="ADAL" clId="{7381E4E3-F04A-4FB9-9EE6-5283047C53D1}" dt="2022-02-09T17:58:58.121" v="13855" actId="1076"/>
          <ac:spMkLst>
            <pc:docMk/>
            <pc:sldMk cId="4252755237" sldId="271"/>
            <ac:spMk id="2" creationId="{5E562972-3449-42D1-8185-B4BEFD52AB44}"/>
          </ac:spMkLst>
        </pc:spChg>
        <pc:spChg chg="mod">
          <ac:chgData name="Howe, Steven" userId="5936972e-46dd-41a8-8f2f-4bd3ba6d56cc" providerId="ADAL" clId="{7381E4E3-F04A-4FB9-9EE6-5283047C53D1}" dt="2022-02-04T18:18:00.910" v="3354" actId="207"/>
          <ac:spMkLst>
            <pc:docMk/>
            <pc:sldMk cId="4252755237" sldId="271"/>
            <ac:spMk id="5" creationId="{688FBAAA-4C5C-4604-9182-C50533BB37BD}"/>
          </ac:spMkLst>
        </pc:spChg>
        <pc:picChg chg="del">
          <ac:chgData name="Howe, Steven" userId="5936972e-46dd-41a8-8f2f-4bd3ba6d56cc" providerId="ADAL" clId="{7381E4E3-F04A-4FB9-9EE6-5283047C53D1}" dt="2022-02-04T18:14:07.970" v="3310" actId="478"/>
          <ac:picMkLst>
            <pc:docMk/>
            <pc:sldMk cId="4252755237" sldId="271"/>
            <ac:picMk id="3" creationId="{D4FB7F3A-B1DF-4C48-8479-FECBE5C1146B}"/>
          </ac:picMkLst>
        </pc:picChg>
        <pc:picChg chg="add mod">
          <ac:chgData name="Howe, Steven" userId="5936972e-46dd-41a8-8f2f-4bd3ba6d56cc" providerId="ADAL" clId="{7381E4E3-F04A-4FB9-9EE6-5283047C53D1}" dt="2022-02-04T18:19:07.114" v="3358" actId="1076"/>
          <ac:picMkLst>
            <pc:docMk/>
            <pc:sldMk cId="4252755237" sldId="271"/>
            <ac:picMk id="4" creationId="{3722692D-1036-4AC1-9B81-AD8A560DA275}"/>
          </ac:picMkLst>
        </pc:picChg>
      </pc:sldChg>
      <pc:sldChg chg="modSp add mod ord">
        <pc:chgData name="Howe, Steven" userId="5936972e-46dd-41a8-8f2f-4bd3ba6d56cc" providerId="ADAL" clId="{7381E4E3-F04A-4FB9-9EE6-5283047C53D1}" dt="2022-02-08T15:42:58.120" v="9640" actId="108"/>
        <pc:sldMkLst>
          <pc:docMk/>
          <pc:sldMk cId="3908159486" sldId="272"/>
        </pc:sldMkLst>
        <pc:spChg chg="mod">
          <ac:chgData name="Howe, Steven" userId="5936972e-46dd-41a8-8f2f-4bd3ba6d56cc" providerId="ADAL" clId="{7381E4E3-F04A-4FB9-9EE6-5283047C53D1}" dt="2022-02-04T19:21:34.557" v="4269" actId="20577"/>
          <ac:spMkLst>
            <pc:docMk/>
            <pc:sldMk cId="3908159486" sldId="272"/>
            <ac:spMk id="2" creationId="{5E562972-3449-42D1-8185-B4BEFD52AB44}"/>
          </ac:spMkLst>
        </pc:spChg>
        <pc:spChg chg="mod">
          <ac:chgData name="Howe, Steven" userId="5936972e-46dd-41a8-8f2f-4bd3ba6d56cc" providerId="ADAL" clId="{7381E4E3-F04A-4FB9-9EE6-5283047C53D1}" dt="2022-02-04T19:21:47.506" v="4272" actId="207"/>
          <ac:spMkLst>
            <pc:docMk/>
            <pc:sldMk cId="3908159486" sldId="272"/>
            <ac:spMk id="3" creationId="{C3AECB3C-D0C2-40E8-BE63-25C3DE1EF8BC}"/>
          </ac:spMkLst>
        </pc:spChg>
        <pc:spChg chg="mod">
          <ac:chgData name="Howe, Steven" userId="5936972e-46dd-41a8-8f2f-4bd3ba6d56cc" providerId="ADAL" clId="{7381E4E3-F04A-4FB9-9EE6-5283047C53D1}" dt="2022-02-08T15:42:58.120" v="9640" actId="108"/>
          <ac:spMkLst>
            <pc:docMk/>
            <pc:sldMk cId="3908159486" sldId="272"/>
            <ac:spMk id="5" creationId="{A4BF43E5-E9D6-47F9-A1A9-BA692FB89EC1}"/>
          </ac:spMkLst>
        </pc:spChg>
      </pc:sldChg>
      <pc:sldChg chg="modSp add mod">
        <pc:chgData name="Howe, Steven" userId="5936972e-46dd-41a8-8f2f-4bd3ba6d56cc" providerId="ADAL" clId="{7381E4E3-F04A-4FB9-9EE6-5283047C53D1}" dt="2022-02-08T15:43:42.317" v="9643" actId="108"/>
        <pc:sldMkLst>
          <pc:docMk/>
          <pc:sldMk cId="191368020" sldId="273"/>
        </pc:sldMkLst>
        <pc:spChg chg="mod">
          <ac:chgData name="Howe, Steven" userId="5936972e-46dd-41a8-8f2f-4bd3ba6d56cc" providerId="ADAL" clId="{7381E4E3-F04A-4FB9-9EE6-5283047C53D1}" dt="2022-02-08T15:43:42.317" v="9643" actId="108"/>
          <ac:spMkLst>
            <pc:docMk/>
            <pc:sldMk cId="191368020" sldId="273"/>
            <ac:spMk id="5" creationId="{A4BF43E5-E9D6-47F9-A1A9-BA692FB89EC1}"/>
          </ac:spMkLst>
        </pc:spChg>
      </pc:sldChg>
      <pc:sldChg chg="modSp add mod">
        <pc:chgData name="Howe, Steven" userId="5936972e-46dd-41a8-8f2f-4bd3ba6d56cc" providerId="ADAL" clId="{7381E4E3-F04A-4FB9-9EE6-5283047C53D1}" dt="2022-02-09T18:10:18.077" v="13876" actId="313"/>
        <pc:sldMkLst>
          <pc:docMk/>
          <pc:sldMk cId="1128982816" sldId="274"/>
        </pc:sldMkLst>
        <pc:spChg chg="mod">
          <ac:chgData name="Howe, Steven" userId="5936972e-46dd-41a8-8f2f-4bd3ba6d56cc" providerId="ADAL" clId="{7381E4E3-F04A-4FB9-9EE6-5283047C53D1}" dt="2022-02-04T19:44:09.031" v="4700" actId="14100"/>
          <ac:spMkLst>
            <pc:docMk/>
            <pc:sldMk cId="1128982816" sldId="274"/>
            <ac:spMk id="2" creationId="{5E562972-3449-42D1-8185-B4BEFD52AB44}"/>
          </ac:spMkLst>
        </pc:spChg>
        <pc:spChg chg="mod">
          <ac:chgData name="Howe, Steven" userId="5936972e-46dd-41a8-8f2f-4bd3ba6d56cc" providerId="ADAL" clId="{7381E4E3-F04A-4FB9-9EE6-5283047C53D1}" dt="2022-02-04T19:50:44.036" v="4951" actId="207"/>
          <ac:spMkLst>
            <pc:docMk/>
            <pc:sldMk cId="1128982816" sldId="274"/>
            <ac:spMk id="3" creationId="{C3AECB3C-D0C2-40E8-BE63-25C3DE1EF8BC}"/>
          </ac:spMkLst>
        </pc:spChg>
        <pc:spChg chg="mod">
          <ac:chgData name="Howe, Steven" userId="5936972e-46dd-41a8-8f2f-4bd3ba6d56cc" providerId="ADAL" clId="{7381E4E3-F04A-4FB9-9EE6-5283047C53D1}" dt="2022-02-09T18:10:18.077" v="13876" actId="313"/>
          <ac:spMkLst>
            <pc:docMk/>
            <pc:sldMk cId="1128982816" sldId="274"/>
            <ac:spMk id="5" creationId="{A4BF43E5-E9D6-47F9-A1A9-BA692FB89EC1}"/>
          </ac:spMkLst>
        </pc:spChg>
      </pc:sldChg>
      <pc:sldChg chg="modSp add mod">
        <pc:chgData name="Howe, Steven" userId="5936972e-46dd-41a8-8f2f-4bd3ba6d56cc" providerId="ADAL" clId="{7381E4E3-F04A-4FB9-9EE6-5283047C53D1}" dt="2022-02-08T15:45:12.239" v="9655" actId="108"/>
        <pc:sldMkLst>
          <pc:docMk/>
          <pc:sldMk cId="1906422438" sldId="275"/>
        </pc:sldMkLst>
        <pc:spChg chg="mod">
          <ac:chgData name="Howe, Steven" userId="5936972e-46dd-41a8-8f2f-4bd3ba6d56cc" providerId="ADAL" clId="{7381E4E3-F04A-4FB9-9EE6-5283047C53D1}" dt="2022-02-08T15:45:12.239" v="9655" actId="108"/>
          <ac:spMkLst>
            <pc:docMk/>
            <pc:sldMk cId="1906422438" sldId="275"/>
            <ac:spMk id="5" creationId="{A4BF43E5-E9D6-47F9-A1A9-BA692FB89EC1}"/>
          </ac:spMkLst>
        </pc:spChg>
      </pc:sldChg>
      <pc:sldChg chg="modSp add mod">
        <pc:chgData name="Howe, Steven" userId="5936972e-46dd-41a8-8f2f-4bd3ba6d56cc" providerId="ADAL" clId="{7381E4E3-F04A-4FB9-9EE6-5283047C53D1}" dt="2022-02-08T15:45:35.807" v="9658" actId="108"/>
        <pc:sldMkLst>
          <pc:docMk/>
          <pc:sldMk cId="3021491695" sldId="276"/>
        </pc:sldMkLst>
        <pc:spChg chg="mod">
          <ac:chgData name="Howe, Steven" userId="5936972e-46dd-41a8-8f2f-4bd3ba6d56cc" providerId="ADAL" clId="{7381E4E3-F04A-4FB9-9EE6-5283047C53D1}" dt="2022-02-07T14:21:12.593" v="5770" actId="20577"/>
          <ac:spMkLst>
            <pc:docMk/>
            <pc:sldMk cId="3021491695" sldId="276"/>
            <ac:spMk id="2" creationId="{5E562972-3449-42D1-8185-B4BEFD52AB44}"/>
          </ac:spMkLst>
        </pc:spChg>
        <pc:spChg chg="mod">
          <ac:chgData name="Howe, Steven" userId="5936972e-46dd-41a8-8f2f-4bd3ba6d56cc" providerId="ADAL" clId="{7381E4E3-F04A-4FB9-9EE6-5283047C53D1}" dt="2022-02-07T14:26:11.480" v="5976" actId="207"/>
          <ac:spMkLst>
            <pc:docMk/>
            <pc:sldMk cId="3021491695" sldId="276"/>
            <ac:spMk id="3" creationId="{C3AECB3C-D0C2-40E8-BE63-25C3DE1EF8BC}"/>
          </ac:spMkLst>
        </pc:spChg>
        <pc:spChg chg="mod">
          <ac:chgData name="Howe, Steven" userId="5936972e-46dd-41a8-8f2f-4bd3ba6d56cc" providerId="ADAL" clId="{7381E4E3-F04A-4FB9-9EE6-5283047C53D1}" dt="2022-02-08T15:45:35.807" v="9658" actId="108"/>
          <ac:spMkLst>
            <pc:docMk/>
            <pc:sldMk cId="3021491695" sldId="276"/>
            <ac:spMk id="5" creationId="{A4BF43E5-E9D6-47F9-A1A9-BA692FB89EC1}"/>
          </ac:spMkLst>
        </pc:spChg>
      </pc:sldChg>
      <pc:sldChg chg="modSp add mod">
        <pc:chgData name="Howe, Steven" userId="5936972e-46dd-41a8-8f2f-4bd3ba6d56cc" providerId="ADAL" clId="{7381E4E3-F04A-4FB9-9EE6-5283047C53D1}" dt="2022-02-08T15:46:12.250" v="9665" actId="108"/>
        <pc:sldMkLst>
          <pc:docMk/>
          <pc:sldMk cId="1137967358" sldId="277"/>
        </pc:sldMkLst>
        <pc:spChg chg="mod">
          <ac:chgData name="Howe, Steven" userId="5936972e-46dd-41a8-8f2f-4bd3ba6d56cc" providerId="ADAL" clId="{7381E4E3-F04A-4FB9-9EE6-5283047C53D1}" dt="2022-02-07T16:27:42.424" v="8196" actId="20577"/>
          <ac:spMkLst>
            <pc:docMk/>
            <pc:sldMk cId="1137967358" sldId="277"/>
            <ac:spMk id="2" creationId="{5E562972-3449-42D1-8185-B4BEFD52AB44}"/>
          </ac:spMkLst>
        </pc:spChg>
        <pc:spChg chg="mod">
          <ac:chgData name="Howe, Steven" userId="5936972e-46dd-41a8-8f2f-4bd3ba6d56cc" providerId="ADAL" clId="{7381E4E3-F04A-4FB9-9EE6-5283047C53D1}" dt="2022-02-07T16:29:25.365" v="8402" actId="207"/>
          <ac:spMkLst>
            <pc:docMk/>
            <pc:sldMk cId="1137967358" sldId="277"/>
            <ac:spMk id="3" creationId="{C3AECB3C-D0C2-40E8-BE63-25C3DE1EF8BC}"/>
          </ac:spMkLst>
        </pc:spChg>
        <pc:spChg chg="mod">
          <ac:chgData name="Howe, Steven" userId="5936972e-46dd-41a8-8f2f-4bd3ba6d56cc" providerId="ADAL" clId="{7381E4E3-F04A-4FB9-9EE6-5283047C53D1}" dt="2022-02-08T15:46:12.250" v="9665" actId="108"/>
          <ac:spMkLst>
            <pc:docMk/>
            <pc:sldMk cId="1137967358" sldId="277"/>
            <ac:spMk id="5" creationId="{A4BF43E5-E9D6-47F9-A1A9-BA692FB89EC1}"/>
          </ac:spMkLst>
        </pc:spChg>
      </pc:sldChg>
      <pc:sldChg chg="modSp add mod">
        <pc:chgData name="Howe, Steven" userId="5936972e-46dd-41a8-8f2f-4bd3ba6d56cc" providerId="ADAL" clId="{7381E4E3-F04A-4FB9-9EE6-5283047C53D1}" dt="2022-02-09T18:19:14.723" v="13877" actId="33524"/>
        <pc:sldMkLst>
          <pc:docMk/>
          <pc:sldMk cId="3247525256" sldId="278"/>
        </pc:sldMkLst>
        <pc:spChg chg="mod">
          <ac:chgData name="Howe, Steven" userId="5936972e-46dd-41a8-8f2f-4bd3ba6d56cc" providerId="ADAL" clId="{7381E4E3-F04A-4FB9-9EE6-5283047C53D1}" dt="2022-02-07T15:19:50.770" v="6699" actId="20577"/>
          <ac:spMkLst>
            <pc:docMk/>
            <pc:sldMk cId="3247525256" sldId="278"/>
            <ac:spMk id="2" creationId="{5E562972-3449-42D1-8185-B4BEFD52AB44}"/>
          </ac:spMkLst>
        </pc:spChg>
        <pc:spChg chg="mod">
          <ac:chgData name="Howe, Steven" userId="5936972e-46dd-41a8-8f2f-4bd3ba6d56cc" providerId="ADAL" clId="{7381E4E3-F04A-4FB9-9EE6-5283047C53D1}" dt="2022-02-07T15:20:24.027" v="6719" actId="207"/>
          <ac:spMkLst>
            <pc:docMk/>
            <pc:sldMk cId="3247525256" sldId="278"/>
            <ac:spMk id="3" creationId="{C3AECB3C-D0C2-40E8-BE63-25C3DE1EF8BC}"/>
          </ac:spMkLst>
        </pc:spChg>
        <pc:spChg chg="mod">
          <ac:chgData name="Howe, Steven" userId="5936972e-46dd-41a8-8f2f-4bd3ba6d56cc" providerId="ADAL" clId="{7381E4E3-F04A-4FB9-9EE6-5283047C53D1}" dt="2022-02-09T18:19:14.723" v="13877" actId="33524"/>
          <ac:spMkLst>
            <pc:docMk/>
            <pc:sldMk cId="3247525256" sldId="278"/>
            <ac:spMk id="5" creationId="{A4BF43E5-E9D6-47F9-A1A9-BA692FB89EC1}"/>
          </ac:spMkLst>
        </pc:spChg>
      </pc:sldChg>
      <pc:sldChg chg="modSp add mod">
        <pc:chgData name="Howe, Steven" userId="5936972e-46dd-41a8-8f2f-4bd3ba6d56cc" providerId="ADAL" clId="{7381E4E3-F04A-4FB9-9EE6-5283047C53D1}" dt="2022-02-08T15:47:15.077" v="9679" actId="20577"/>
        <pc:sldMkLst>
          <pc:docMk/>
          <pc:sldMk cId="3713049861" sldId="279"/>
        </pc:sldMkLst>
        <pc:spChg chg="mod">
          <ac:chgData name="Howe, Steven" userId="5936972e-46dd-41a8-8f2f-4bd3ba6d56cc" providerId="ADAL" clId="{7381E4E3-F04A-4FB9-9EE6-5283047C53D1}" dt="2022-02-08T15:47:15.077" v="9679" actId="20577"/>
          <ac:spMkLst>
            <pc:docMk/>
            <pc:sldMk cId="3713049861" sldId="279"/>
            <ac:spMk id="5" creationId="{A4BF43E5-E9D6-47F9-A1A9-BA692FB89EC1}"/>
          </ac:spMkLst>
        </pc:spChg>
      </pc:sldChg>
      <pc:sldChg chg="addSp delSp modSp add del mod ord">
        <pc:chgData name="Howe, Steven" userId="5936972e-46dd-41a8-8f2f-4bd3ba6d56cc" providerId="ADAL" clId="{7381E4E3-F04A-4FB9-9EE6-5283047C53D1}" dt="2022-02-09T18:37:59.425" v="13879" actId="2696"/>
        <pc:sldMkLst>
          <pc:docMk/>
          <pc:sldMk cId="1923490005" sldId="280"/>
        </pc:sldMkLst>
        <pc:spChg chg="mod">
          <ac:chgData name="Howe, Steven" userId="5936972e-46dd-41a8-8f2f-4bd3ba6d56cc" providerId="ADAL" clId="{7381E4E3-F04A-4FB9-9EE6-5283047C53D1}" dt="2022-02-07T16:00:50.154" v="7586" actId="20577"/>
          <ac:spMkLst>
            <pc:docMk/>
            <pc:sldMk cId="1923490005" sldId="280"/>
            <ac:spMk id="2" creationId="{5E562972-3449-42D1-8185-B4BEFD52AB44}"/>
          </ac:spMkLst>
        </pc:spChg>
        <pc:spChg chg="mod">
          <ac:chgData name="Howe, Steven" userId="5936972e-46dd-41a8-8f2f-4bd3ba6d56cc" providerId="ADAL" clId="{7381E4E3-F04A-4FB9-9EE6-5283047C53D1}" dt="2022-02-07T16:06:26.477" v="7973" actId="207"/>
          <ac:spMkLst>
            <pc:docMk/>
            <pc:sldMk cId="1923490005" sldId="280"/>
            <ac:spMk id="3" creationId="{C3AECB3C-D0C2-40E8-BE63-25C3DE1EF8BC}"/>
          </ac:spMkLst>
        </pc:spChg>
        <pc:spChg chg="add del">
          <ac:chgData name="Howe, Steven" userId="5936972e-46dd-41a8-8f2f-4bd3ba6d56cc" providerId="ADAL" clId="{7381E4E3-F04A-4FB9-9EE6-5283047C53D1}" dt="2022-02-07T16:02:20.739" v="7750"/>
          <ac:spMkLst>
            <pc:docMk/>
            <pc:sldMk cId="1923490005" sldId="280"/>
            <ac:spMk id="4" creationId="{06897AAD-B5F3-4100-9CCB-6F8207A1ED96}"/>
          </ac:spMkLst>
        </pc:spChg>
        <pc:spChg chg="mod">
          <ac:chgData name="Howe, Steven" userId="5936972e-46dd-41a8-8f2f-4bd3ba6d56cc" providerId="ADAL" clId="{7381E4E3-F04A-4FB9-9EE6-5283047C53D1}" dt="2022-02-09T18:37:24.038" v="13878" actId="6549"/>
          <ac:spMkLst>
            <pc:docMk/>
            <pc:sldMk cId="1923490005" sldId="280"/>
            <ac:spMk id="5" creationId="{A4BF43E5-E9D6-47F9-A1A9-BA692FB89EC1}"/>
          </ac:spMkLst>
        </pc:spChg>
      </pc:sldChg>
      <pc:sldChg chg="modSp add mod">
        <pc:chgData name="Howe, Steven" userId="5936972e-46dd-41a8-8f2f-4bd3ba6d56cc" providerId="ADAL" clId="{7381E4E3-F04A-4FB9-9EE6-5283047C53D1}" dt="2022-02-08T15:48:04.491" v="9687" actId="20577"/>
        <pc:sldMkLst>
          <pc:docMk/>
          <pc:sldMk cId="2324739632" sldId="281"/>
        </pc:sldMkLst>
        <pc:spChg chg="mod">
          <ac:chgData name="Howe, Steven" userId="5936972e-46dd-41a8-8f2f-4bd3ba6d56cc" providerId="ADAL" clId="{7381E4E3-F04A-4FB9-9EE6-5283047C53D1}" dt="2022-02-07T16:06:17.941" v="7971" actId="207"/>
          <ac:spMkLst>
            <pc:docMk/>
            <pc:sldMk cId="2324739632" sldId="281"/>
            <ac:spMk id="3" creationId="{C3AECB3C-D0C2-40E8-BE63-25C3DE1EF8BC}"/>
          </ac:spMkLst>
        </pc:spChg>
        <pc:spChg chg="mod">
          <ac:chgData name="Howe, Steven" userId="5936972e-46dd-41a8-8f2f-4bd3ba6d56cc" providerId="ADAL" clId="{7381E4E3-F04A-4FB9-9EE6-5283047C53D1}" dt="2022-02-08T15:48:04.491" v="9687" actId="20577"/>
          <ac:spMkLst>
            <pc:docMk/>
            <pc:sldMk cId="2324739632" sldId="281"/>
            <ac:spMk id="5" creationId="{A4BF43E5-E9D6-47F9-A1A9-BA692FB89EC1}"/>
          </ac:spMkLst>
        </pc:spChg>
      </pc:sldChg>
      <pc:sldChg chg="modSp add mod">
        <pc:chgData name="Howe, Steven" userId="5936972e-46dd-41a8-8f2f-4bd3ba6d56cc" providerId="ADAL" clId="{7381E4E3-F04A-4FB9-9EE6-5283047C53D1}" dt="2022-02-08T15:48:57.258" v="9696" actId="108"/>
        <pc:sldMkLst>
          <pc:docMk/>
          <pc:sldMk cId="3221652242" sldId="282"/>
        </pc:sldMkLst>
        <pc:spChg chg="mod">
          <ac:chgData name="Howe, Steven" userId="5936972e-46dd-41a8-8f2f-4bd3ba6d56cc" providerId="ADAL" clId="{7381E4E3-F04A-4FB9-9EE6-5283047C53D1}" dt="2022-02-08T15:16:34.838" v="8486" actId="20577"/>
          <ac:spMkLst>
            <pc:docMk/>
            <pc:sldMk cId="3221652242" sldId="282"/>
            <ac:spMk id="2" creationId="{5E562972-3449-42D1-8185-B4BEFD52AB44}"/>
          </ac:spMkLst>
        </pc:spChg>
        <pc:spChg chg="mod">
          <ac:chgData name="Howe, Steven" userId="5936972e-46dd-41a8-8f2f-4bd3ba6d56cc" providerId="ADAL" clId="{7381E4E3-F04A-4FB9-9EE6-5283047C53D1}" dt="2022-02-08T15:23:28.241" v="9065" actId="207"/>
          <ac:spMkLst>
            <pc:docMk/>
            <pc:sldMk cId="3221652242" sldId="282"/>
            <ac:spMk id="3" creationId="{C3AECB3C-D0C2-40E8-BE63-25C3DE1EF8BC}"/>
          </ac:spMkLst>
        </pc:spChg>
        <pc:spChg chg="mod">
          <ac:chgData name="Howe, Steven" userId="5936972e-46dd-41a8-8f2f-4bd3ba6d56cc" providerId="ADAL" clId="{7381E4E3-F04A-4FB9-9EE6-5283047C53D1}" dt="2022-02-08T15:48:57.258" v="9696" actId="108"/>
          <ac:spMkLst>
            <pc:docMk/>
            <pc:sldMk cId="3221652242" sldId="282"/>
            <ac:spMk id="5" creationId="{A4BF43E5-E9D6-47F9-A1A9-BA692FB89EC1}"/>
          </ac:spMkLst>
        </pc:spChg>
      </pc:sldChg>
      <pc:sldChg chg="modSp add mod">
        <pc:chgData name="Howe, Steven" userId="5936972e-46dd-41a8-8f2f-4bd3ba6d56cc" providerId="ADAL" clId="{7381E4E3-F04A-4FB9-9EE6-5283047C53D1}" dt="2022-02-08T15:49:23.324" v="9700" actId="108"/>
        <pc:sldMkLst>
          <pc:docMk/>
          <pc:sldMk cId="931758718" sldId="283"/>
        </pc:sldMkLst>
        <pc:spChg chg="mod">
          <ac:chgData name="Howe, Steven" userId="5936972e-46dd-41a8-8f2f-4bd3ba6d56cc" providerId="ADAL" clId="{7381E4E3-F04A-4FB9-9EE6-5283047C53D1}" dt="2022-02-08T15:29:27.052" v="9108" actId="20577"/>
          <ac:spMkLst>
            <pc:docMk/>
            <pc:sldMk cId="931758718" sldId="283"/>
            <ac:spMk id="2" creationId="{5E562972-3449-42D1-8185-B4BEFD52AB44}"/>
          </ac:spMkLst>
        </pc:spChg>
        <pc:spChg chg="mod">
          <ac:chgData name="Howe, Steven" userId="5936972e-46dd-41a8-8f2f-4bd3ba6d56cc" providerId="ADAL" clId="{7381E4E3-F04A-4FB9-9EE6-5283047C53D1}" dt="2022-02-08T15:30:17.476" v="9144" actId="207"/>
          <ac:spMkLst>
            <pc:docMk/>
            <pc:sldMk cId="931758718" sldId="283"/>
            <ac:spMk id="3" creationId="{C3AECB3C-D0C2-40E8-BE63-25C3DE1EF8BC}"/>
          </ac:spMkLst>
        </pc:spChg>
        <pc:spChg chg="mod">
          <ac:chgData name="Howe, Steven" userId="5936972e-46dd-41a8-8f2f-4bd3ba6d56cc" providerId="ADAL" clId="{7381E4E3-F04A-4FB9-9EE6-5283047C53D1}" dt="2022-02-08T15:49:23.324" v="9700" actId="108"/>
          <ac:spMkLst>
            <pc:docMk/>
            <pc:sldMk cId="931758718" sldId="283"/>
            <ac:spMk id="5" creationId="{A4BF43E5-E9D6-47F9-A1A9-BA692FB89EC1}"/>
          </ac:spMkLst>
        </pc:spChg>
      </pc:sldChg>
      <pc:sldChg chg="modSp add mod">
        <pc:chgData name="Howe, Steven" userId="5936972e-46dd-41a8-8f2f-4bd3ba6d56cc" providerId="ADAL" clId="{7381E4E3-F04A-4FB9-9EE6-5283047C53D1}" dt="2022-02-08T18:09:07.001" v="10548" actId="20577"/>
        <pc:sldMkLst>
          <pc:docMk/>
          <pc:sldMk cId="3474092913" sldId="284"/>
        </pc:sldMkLst>
        <pc:spChg chg="mod">
          <ac:chgData name="Howe, Steven" userId="5936972e-46dd-41a8-8f2f-4bd3ba6d56cc" providerId="ADAL" clId="{7381E4E3-F04A-4FB9-9EE6-5283047C53D1}" dt="2022-02-08T17:49:51.694" v="10039" actId="20577"/>
          <ac:spMkLst>
            <pc:docMk/>
            <pc:sldMk cId="3474092913" sldId="284"/>
            <ac:spMk id="2" creationId="{5E562972-3449-42D1-8185-B4BEFD52AB44}"/>
          </ac:spMkLst>
        </pc:spChg>
        <pc:spChg chg="mod">
          <ac:chgData name="Howe, Steven" userId="5936972e-46dd-41a8-8f2f-4bd3ba6d56cc" providerId="ADAL" clId="{7381E4E3-F04A-4FB9-9EE6-5283047C53D1}" dt="2022-02-08T16:31:24.639" v="9993" actId="207"/>
          <ac:spMkLst>
            <pc:docMk/>
            <pc:sldMk cId="3474092913" sldId="284"/>
            <ac:spMk id="3" creationId="{C3AECB3C-D0C2-40E8-BE63-25C3DE1EF8BC}"/>
          </ac:spMkLst>
        </pc:spChg>
        <pc:spChg chg="mod">
          <ac:chgData name="Howe, Steven" userId="5936972e-46dd-41a8-8f2f-4bd3ba6d56cc" providerId="ADAL" clId="{7381E4E3-F04A-4FB9-9EE6-5283047C53D1}" dt="2022-02-08T18:09:07.001" v="10548" actId="20577"/>
          <ac:spMkLst>
            <pc:docMk/>
            <pc:sldMk cId="3474092913" sldId="284"/>
            <ac:spMk id="5" creationId="{A4BF43E5-E9D6-47F9-A1A9-BA692FB89EC1}"/>
          </ac:spMkLst>
        </pc:spChg>
      </pc:sldChg>
      <pc:sldChg chg="modSp add mod">
        <pc:chgData name="Howe, Steven" userId="5936972e-46dd-41a8-8f2f-4bd3ba6d56cc" providerId="ADAL" clId="{7381E4E3-F04A-4FB9-9EE6-5283047C53D1}" dt="2022-02-08T18:29:47.196" v="10997" actId="108"/>
        <pc:sldMkLst>
          <pc:docMk/>
          <pc:sldMk cId="958844244" sldId="285"/>
        </pc:sldMkLst>
        <pc:spChg chg="mod">
          <ac:chgData name="Howe, Steven" userId="5936972e-46dd-41a8-8f2f-4bd3ba6d56cc" providerId="ADAL" clId="{7381E4E3-F04A-4FB9-9EE6-5283047C53D1}" dt="2022-02-08T18:10:50.616" v="10554" actId="20577"/>
          <ac:spMkLst>
            <pc:docMk/>
            <pc:sldMk cId="958844244" sldId="285"/>
            <ac:spMk id="2" creationId="{5E562972-3449-42D1-8185-B4BEFD52AB44}"/>
          </ac:spMkLst>
        </pc:spChg>
        <pc:spChg chg="mod">
          <ac:chgData name="Howe, Steven" userId="5936972e-46dd-41a8-8f2f-4bd3ba6d56cc" providerId="ADAL" clId="{7381E4E3-F04A-4FB9-9EE6-5283047C53D1}" dt="2022-02-08T18:11:36.659" v="10590" actId="207"/>
          <ac:spMkLst>
            <pc:docMk/>
            <pc:sldMk cId="958844244" sldId="285"/>
            <ac:spMk id="3" creationId="{C3AECB3C-D0C2-40E8-BE63-25C3DE1EF8BC}"/>
          </ac:spMkLst>
        </pc:spChg>
        <pc:spChg chg="mod">
          <ac:chgData name="Howe, Steven" userId="5936972e-46dd-41a8-8f2f-4bd3ba6d56cc" providerId="ADAL" clId="{7381E4E3-F04A-4FB9-9EE6-5283047C53D1}" dt="2022-02-08T18:29:47.196" v="10997" actId="108"/>
          <ac:spMkLst>
            <pc:docMk/>
            <pc:sldMk cId="958844244" sldId="285"/>
            <ac:spMk id="5" creationId="{A4BF43E5-E9D6-47F9-A1A9-BA692FB89EC1}"/>
          </ac:spMkLst>
        </pc:spChg>
      </pc:sldChg>
      <pc:sldChg chg="addSp delSp modSp add mod ord">
        <pc:chgData name="Howe, Steven" userId="5936972e-46dd-41a8-8f2f-4bd3ba6d56cc" providerId="ADAL" clId="{7381E4E3-F04A-4FB9-9EE6-5283047C53D1}" dt="2022-02-08T18:33:18.483" v="11031" actId="14100"/>
        <pc:sldMkLst>
          <pc:docMk/>
          <pc:sldMk cId="697304246" sldId="286"/>
        </pc:sldMkLst>
        <pc:spChg chg="mod">
          <ac:chgData name="Howe, Steven" userId="5936972e-46dd-41a8-8f2f-4bd3ba6d56cc" providerId="ADAL" clId="{7381E4E3-F04A-4FB9-9EE6-5283047C53D1}" dt="2022-02-08T18:33:18.483" v="11031" actId="14100"/>
          <ac:spMkLst>
            <pc:docMk/>
            <pc:sldMk cId="697304246" sldId="286"/>
            <ac:spMk id="2" creationId="{5E562972-3449-42D1-8185-B4BEFD52AB44}"/>
          </ac:spMkLst>
        </pc:spChg>
        <pc:spChg chg="mod">
          <ac:chgData name="Howe, Steven" userId="5936972e-46dd-41a8-8f2f-4bd3ba6d56cc" providerId="ADAL" clId="{7381E4E3-F04A-4FB9-9EE6-5283047C53D1}" dt="2022-02-08T18:33:05.872" v="11030" actId="207"/>
          <ac:spMkLst>
            <pc:docMk/>
            <pc:sldMk cId="697304246" sldId="286"/>
            <ac:spMk id="5" creationId="{688FBAAA-4C5C-4604-9182-C50533BB37BD}"/>
          </ac:spMkLst>
        </pc:spChg>
        <pc:picChg chg="add mod">
          <ac:chgData name="Howe, Steven" userId="5936972e-46dd-41a8-8f2f-4bd3ba6d56cc" providerId="ADAL" clId="{7381E4E3-F04A-4FB9-9EE6-5283047C53D1}" dt="2022-02-08T18:32:42.328" v="11027" actId="1440"/>
          <ac:picMkLst>
            <pc:docMk/>
            <pc:sldMk cId="697304246" sldId="286"/>
            <ac:picMk id="3" creationId="{6AAEE4CC-12AC-4C72-B58A-D7DAC163AF93}"/>
          </ac:picMkLst>
        </pc:picChg>
        <pc:picChg chg="del">
          <ac:chgData name="Howe, Steven" userId="5936972e-46dd-41a8-8f2f-4bd3ba6d56cc" providerId="ADAL" clId="{7381E4E3-F04A-4FB9-9EE6-5283047C53D1}" dt="2022-02-08T18:31:30.106" v="11021" actId="478"/>
          <ac:picMkLst>
            <pc:docMk/>
            <pc:sldMk cId="697304246" sldId="286"/>
            <ac:picMk id="4" creationId="{3722692D-1036-4AC1-9B81-AD8A560DA275}"/>
          </ac:picMkLst>
        </pc:picChg>
      </pc:sldChg>
      <pc:sldChg chg="modSp add mod ord">
        <pc:chgData name="Howe, Steven" userId="5936972e-46dd-41a8-8f2f-4bd3ba6d56cc" providerId="ADAL" clId="{7381E4E3-F04A-4FB9-9EE6-5283047C53D1}" dt="2022-02-09T14:52:55.813" v="11501" actId="108"/>
        <pc:sldMkLst>
          <pc:docMk/>
          <pc:sldMk cId="3953061505" sldId="287"/>
        </pc:sldMkLst>
        <pc:spChg chg="mod">
          <ac:chgData name="Howe, Steven" userId="5936972e-46dd-41a8-8f2f-4bd3ba6d56cc" providerId="ADAL" clId="{7381E4E3-F04A-4FB9-9EE6-5283047C53D1}" dt="2022-02-09T14:44:49.784" v="11112" actId="20577"/>
          <ac:spMkLst>
            <pc:docMk/>
            <pc:sldMk cId="3953061505" sldId="287"/>
            <ac:spMk id="2" creationId="{5E562972-3449-42D1-8185-B4BEFD52AB44}"/>
          </ac:spMkLst>
        </pc:spChg>
        <pc:spChg chg="mod">
          <ac:chgData name="Howe, Steven" userId="5936972e-46dd-41a8-8f2f-4bd3ba6d56cc" providerId="ADAL" clId="{7381E4E3-F04A-4FB9-9EE6-5283047C53D1}" dt="2022-02-09T14:46:08.584" v="11137" actId="207"/>
          <ac:spMkLst>
            <pc:docMk/>
            <pc:sldMk cId="3953061505" sldId="287"/>
            <ac:spMk id="3" creationId="{C3AECB3C-D0C2-40E8-BE63-25C3DE1EF8BC}"/>
          </ac:spMkLst>
        </pc:spChg>
        <pc:spChg chg="mod">
          <ac:chgData name="Howe, Steven" userId="5936972e-46dd-41a8-8f2f-4bd3ba6d56cc" providerId="ADAL" clId="{7381E4E3-F04A-4FB9-9EE6-5283047C53D1}" dt="2022-02-09T14:52:55.813" v="11501" actId="108"/>
          <ac:spMkLst>
            <pc:docMk/>
            <pc:sldMk cId="3953061505" sldId="287"/>
            <ac:spMk id="5" creationId="{A4BF43E5-E9D6-47F9-A1A9-BA692FB89EC1}"/>
          </ac:spMkLst>
        </pc:spChg>
      </pc:sldChg>
      <pc:sldChg chg="modSp add mod">
        <pc:chgData name="Howe, Steven" userId="5936972e-46dd-41a8-8f2f-4bd3ba6d56cc" providerId="ADAL" clId="{7381E4E3-F04A-4FB9-9EE6-5283047C53D1}" dt="2022-02-09T15:06:21.044" v="12176" actId="108"/>
        <pc:sldMkLst>
          <pc:docMk/>
          <pc:sldMk cId="1996287124" sldId="288"/>
        </pc:sldMkLst>
        <pc:spChg chg="mod">
          <ac:chgData name="Howe, Steven" userId="5936972e-46dd-41a8-8f2f-4bd3ba6d56cc" providerId="ADAL" clId="{7381E4E3-F04A-4FB9-9EE6-5283047C53D1}" dt="2022-02-09T14:53:33.289" v="11511" actId="20577"/>
          <ac:spMkLst>
            <pc:docMk/>
            <pc:sldMk cId="1996287124" sldId="288"/>
            <ac:spMk id="2" creationId="{5E562972-3449-42D1-8185-B4BEFD52AB44}"/>
          </ac:spMkLst>
        </pc:spChg>
        <pc:spChg chg="mod">
          <ac:chgData name="Howe, Steven" userId="5936972e-46dd-41a8-8f2f-4bd3ba6d56cc" providerId="ADAL" clId="{7381E4E3-F04A-4FB9-9EE6-5283047C53D1}" dt="2022-02-09T14:53:46.534" v="11513" actId="207"/>
          <ac:spMkLst>
            <pc:docMk/>
            <pc:sldMk cId="1996287124" sldId="288"/>
            <ac:spMk id="3" creationId="{C3AECB3C-D0C2-40E8-BE63-25C3DE1EF8BC}"/>
          </ac:spMkLst>
        </pc:spChg>
        <pc:spChg chg="mod">
          <ac:chgData name="Howe, Steven" userId="5936972e-46dd-41a8-8f2f-4bd3ba6d56cc" providerId="ADAL" clId="{7381E4E3-F04A-4FB9-9EE6-5283047C53D1}" dt="2022-02-09T15:06:21.044" v="12176" actId="108"/>
          <ac:spMkLst>
            <pc:docMk/>
            <pc:sldMk cId="1996287124" sldId="288"/>
            <ac:spMk id="5" creationId="{A4BF43E5-E9D6-47F9-A1A9-BA692FB89EC1}"/>
          </ac:spMkLst>
        </pc:spChg>
      </pc:sldChg>
      <pc:sldChg chg="modSp add mod">
        <pc:chgData name="Howe, Steven" userId="5936972e-46dd-41a8-8f2f-4bd3ba6d56cc" providerId="ADAL" clId="{7381E4E3-F04A-4FB9-9EE6-5283047C53D1}" dt="2022-02-09T16:35:32.474" v="13818" actId="403"/>
        <pc:sldMkLst>
          <pc:docMk/>
          <pc:sldMk cId="1892271160" sldId="289"/>
        </pc:sldMkLst>
        <pc:spChg chg="mod">
          <ac:chgData name="Howe, Steven" userId="5936972e-46dd-41a8-8f2f-4bd3ba6d56cc" providerId="ADAL" clId="{7381E4E3-F04A-4FB9-9EE6-5283047C53D1}" dt="2022-02-09T16:35:32.474" v="13818" actId="403"/>
          <ac:spMkLst>
            <pc:docMk/>
            <pc:sldMk cId="1892271160" sldId="289"/>
            <ac:spMk id="5" creationId="{A4BF43E5-E9D6-47F9-A1A9-BA692FB89EC1}"/>
          </ac:spMkLst>
        </pc:spChg>
      </pc:sldChg>
      <pc:sldChg chg="modSp add mod">
        <pc:chgData name="Howe, Steven" userId="5936972e-46dd-41a8-8f2f-4bd3ba6d56cc" providerId="ADAL" clId="{7381E4E3-F04A-4FB9-9EE6-5283047C53D1}" dt="2022-02-09T15:49:02.467" v="12622" actId="108"/>
        <pc:sldMkLst>
          <pc:docMk/>
          <pc:sldMk cId="2747968106" sldId="290"/>
        </pc:sldMkLst>
        <pc:spChg chg="mod">
          <ac:chgData name="Howe, Steven" userId="5936972e-46dd-41a8-8f2f-4bd3ba6d56cc" providerId="ADAL" clId="{7381E4E3-F04A-4FB9-9EE6-5283047C53D1}" dt="2022-02-09T15:44:09.713" v="12399" actId="1076"/>
          <ac:spMkLst>
            <pc:docMk/>
            <pc:sldMk cId="2747968106" sldId="290"/>
            <ac:spMk id="2" creationId="{5E562972-3449-42D1-8185-B4BEFD52AB44}"/>
          </ac:spMkLst>
        </pc:spChg>
        <pc:spChg chg="mod">
          <ac:chgData name="Howe, Steven" userId="5936972e-46dd-41a8-8f2f-4bd3ba6d56cc" providerId="ADAL" clId="{7381E4E3-F04A-4FB9-9EE6-5283047C53D1}" dt="2022-02-09T15:44:35.130" v="12415" actId="207"/>
          <ac:spMkLst>
            <pc:docMk/>
            <pc:sldMk cId="2747968106" sldId="290"/>
            <ac:spMk id="3" creationId="{C3AECB3C-D0C2-40E8-BE63-25C3DE1EF8BC}"/>
          </ac:spMkLst>
        </pc:spChg>
        <pc:spChg chg="mod">
          <ac:chgData name="Howe, Steven" userId="5936972e-46dd-41a8-8f2f-4bd3ba6d56cc" providerId="ADAL" clId="{7381E4E3-F04A-4FB9-9EE6-5283047C53D1}" dt="2022-02-09T15:49:02.467" v="12622" actId="108"/>
          <ac:spMkLst>
            <pc:docMk/>
            <pc:sldMk cId="2747968106" sldId="290"/>
            <ac:spMk id="5" creationId="{A4BF43E5-E9D6-47F9-A1A9-BA692FB89EC1}"/>
          </ac:spMkLst>
        </pc:spChg>
      </pc:sldChg>
      <pc:sldChg chg="addSp delSp modSp add mod">
        <pc:chgData name="Howe, Steven" userId="5936972e-46dd-41a8-8f2f-4bd3ba6d56cc" providerId="ADAL" clId="{7381E4E3-F04A-4FB9-9EE6-5283047C53D1}" dt="2022-02-09T15:52:30.502" v="12822" actId="108"/>
        <pc:sldMkLst>
          <pc:docMk/>
          <pc:sldMk cId="3209551589" sldId="291"/>
        </pc:sldMkLst>
        <pc:spChg chg="add del">
          <ac:chgData name="Howe, Steven" userId="5936972e-46dd-41a8-8f2f-4bd3ba6d56cc" providerId="ADAL" clId="{7381E4E3-F04A-4FB9-9EE6-5283047C53D1}" dt="2022-02-09T15:51:48.044" v="12758"/>
          <ac:spMkLst>
            <pc:docMk/>
            <pc:sldMk cId="3209551589" sldId="291"/>
            <ac:spMk id="4" creationId="{BAF2FFCB-7820-48E8-BCD4-FF669C2247C3}"/>
          </ac:spMkLst>
        </pc:spChg>
        <pc:spChg chg="mod">
          <ac:chgData name="Howe, Steven" userId="5936972e-46dd-41a8-8f2f-4bd3ba6d56cc" providerId="ADAL" clId="{7381E4E3-F04A-4FB9-9EE6-5283047C53D1}" dt="2022-02-09T15:52:30.502" v="12822" actId="108"/>
          <ac:spMkLst>
            <pc:docMk/>
            <pc:sldMk cId="3209551589" sldId="291"/>
            <ac:spMk id="5" creationId="{A4BF43E5-E9D6-47F9-A1A9-BA692FB89EC1}"/>
          </ac:spMkLst>
        </pc:spChg>
      </pc:sldChg>
      <pc:sldChg chg="addSp delSp modSp add mod">
        <pc:chgData name="Howe, Steven" userId="5936972e-46dd-41a8-8f2f-4bd3ba6d56cc" providerId="ADAL" clId="{7381E4E3-F04A-4FB9-9EE6-5283047C53D1}" dt="2022-02-09T15:57:43.941" v="13017" actId="108"/>
        <pc:sldMkLst>
          <pc:docMk/>
          <pc:sldMk cId="864887609" sldId="292"/>
        </pc:sldMkLst>
        <pc:spChg chg="add del">
          <ac:chgData name="Howe, Steven" userId="5936972e-46dd-41a8-8f2f-4bd3ba6d56cc" providerId="ADAL" clId="{7381E4E3-F04A-4FB9-9EE6-5283047C53D1}" dt="2022-02-09T15:55:59.194" v="12895"/>
          <ac:spMkLst>
            <pc:docMk/>
            <pc:sldMk cId="864887609" sldId="292"/>
            <ac:spMk id="4" creationId="{DF879FF4-BE60-4B71-88F7-446C35FEA7BE}"/>
          </ac:spMkLst>
        </pc:spChg>
        <pc:spChg chg="mod">
          <ac:chgData name="Howe, Steven" userId="5936972e-46dd-41a8-8f2f-4bd3ba6d56cc" providerId="ADAL" clId="{7381E4E3-F04A-4FB9-9EE6-5283047C53D1}" dt="2022-02-09T15:57:43.941" v="13017" actId="108"/>
          <ac:spMkLst>
            <pc:docMk/>
            <pc:sldMk cId="864887609" sldId="292"/>
            <ac:spMk id="5" creationId="{A4BF43E5-E9D6-47F9-A1A9-BA692FB89EC1}"/>
          </ac:spMkLst>
        </pc:spChg>
      </pc:sldChg>
      <pc:sldChg chg="modSp add mod">
        <pc:chgData name="Howe, Steven" userId="5936972e-46dd-41a8-8f2f-4bd3ba6d56cc" providerId="ADAL" clId="{7381E4E3-F04A-4FB9-9EE6-5283047C53D1}" dt="2022-02-09T16:02:55.972" v="13310" actId="108"/>
        <pc:sldMkLst>
          <pc:docMk/>
          <pc:sldMk cId="3077070379" sldId="293"/>
        </pc:sldMkLst>
        <pc:spChg chg="mod">
          <ac:chgData name="Howe, Steven" userId="5936972e-46dd-41a8-8f2f-4bd3ba6d56cc" providerId="ADAL" clId="{7381E4E3-F04A-4FB9-9EE6-5283047C53D1}" dt="2022-02-09T16:02:55.972" v="13310" actId="108"/>
          <ac:spMkLst>
            <pc:docMk/>
            <pc:sldMk cId="3077070379" sldId="293"/>
            <ac:spMk id="5" creationId="{A4BF43E5-E9D6-47F9-A1A9-BA692FB89EC1}"/>
          </ac:spMkLst>
        </pc:spChg>
      </pc:sldChg>
      <pc:sldChg chg="addSp delSp modSp add mod ord">
        <pc:chgData name="Howe, Steven" userId="5936972e-46dd-41a8-8f2f-4bd3ba6d56cc" providerId="ADAL" clId="{7381E4E3-F04A-4FB9-9EE6-5283047C53D1}" dt="2022-02-09T16:21:26.833" v="13760" actId="1076"/>
        <pc:sldMkLst>
          <pc:docMk/>
          <pc:sldMk cId="3873233242" sldId="294"/>
        </pc:sldMkLst>
        <pc:spChg chg="mod">
          <ac:chgData name="Howe, Steven" userId="5936972e-46dd-41a8-8f2f-4bd3ba6d56cc" providerId="ADAL" clId="{7381E4E3-F04A-4FB9-9EE6-5283047C53D1}" dt="2022-02-09T16:11:09.159" v="13359" actId="20577"/>
          <ac:spMkLst>
            <pc:docMk/>
            <pc:sldMk cId="3873233242" sldId="294"/>
            <ac:spMk id="2" creationId="{5E562972-3449-42D1-8185-B4BEFD52AB44}"/>
          </ac:spMkLst>
        </pc:spChg>
        <pc:spChg chg="add mod">
          <ac:chgData name="Howe, Steven" userId="5936972e-46dd-41a8-8f2f-4bd3ba6d56cc" providerId="ADAL" clId="{7381E4E3-F04A-4FB9-9EE6-5283047C53D1}" dt="2022-02-09T16:18:13.198" v="13609" actId="1076"/>
          <ac:spMkLst>
            <pc:docMk/>
            <pc:sldMk cId="3873233242" sldId="294"/>
            <ac:spMk id="4" creationId="{8E8A7E2A-5C0E-4EF0-B9B6-CF9B9C86F959}"/>
          </ac:spMkLst>
        </pc:spChg>
        <pc:spChg chg="mod">
          <ac:chgData name="Howe, Steven" userId="5936972e-46dd-41a8-8f2f-4bd3ba6d56cc" providerId="ADAL" clId="{7381E4E3-F04A-4FB9-9EE6-5283047C53D1}" dt="2022-02-09T16:13:08.857" v="13494" actId="207"/>
          <ac:spMkLst>
            <pc:docMk/>
            <pc:sldMk cId="3873233242" sldId="294"/>
            <ac:spMk id="5" creationId="{688FBAAA-4C5C-4604-9182-C50533BB37BD}"/>
          </ac:spMkLst>
        </pc:spChg>
        <pc:spChg chg="add del mod">
          <ac:chgData name="Howe, Steven" userId="5936972e-46dd-41a8-8f2f-4bd3ba6d56cc" providerId="ADAL" clId="{7381E4E3-F04A-4FB9-9EE6-5283047C53D1}" dt="2022-02-09T16:16:42.157" v="13571"/>
          <ac:spMkLst>
            <pc:docMk/>
            <pc:sldMk cId="3873233242" sldId="294"/>
            <ac:spMk id="6" creationId="{7EA84FF5-0FE2-46CE-BAC8-9C9EA99FD9E2}"/>
          </ac:spMkLst>
        </pc:spChg>
        <pc:spChg chg="add del mod">
          <ac:chgData name="Howe, Steven" userId="5936972e-46dd-41a8-8f2f-4bd3ba6d56cc" providerId="ADAL" clId="{7381E4E3-F04A-4FB9-9EE6-5283047C53D1}" dt="2022-02-09T16:16:35.271" v="13568"/>
          <ac:spMkLst>
            <pc:docMk/>
            <pc:sldMk cId="3873233242" sldId="294"/>
            <ac:spMk id="7" creationId="{1D54874A-83B1-4697-8982-EE82421030B3}"/>
          </ac:spMkLst>
        </pc:spChg>
        <pc:spChg chg="add mod">
          <ac:chgData name="Howe, Steven" userId="5936972e-46dd-41a8-8f2f-4bd3ba6d56cc" providerId="ADAL" clId="{7381E4E3-F04A-4FB9-9EE6-5283047C53D1}" dt="2022-02-09T16:18:13.198" v="13609" actId="1076"/>
          <ac:spMkLst>
            <pc:docMk/>
            <pc:sldMk cId="3873233242" sldId="294"/>
            <ac:spMk id="8" creationId="{BA6F812E-C561-48AC-B98F-C51F2D2D867B}"/>
          </ac:spMkLst>
        </pc:spChg>
        <pc:spChg chg="add mod">
          <ac:chgData name="Howe, Steven" userId="5936972e-46dd-41a8-8f2f-4bd3ba6d56cc" providerId="ADAL" clId="{7381E4E3-F04A-4FB9-9EE6-5283047C53D1}" dt="2022-02-09T16:21:26.833" v="13760" actId="1076"/>
          <ac:spMkLst>
            <pc:docMk/>
            <pc:sldMk cId="3873233242" sldId="294"/>
            <ac:spMk id="9" creationId="{B2F380A8-201C-49A6-9E8B-F0EEC113C39A}"/>
          </ac:spMkLst>
        </pc:spChg>
        <pc:picChg chg="del">
          <ac:chgData name="Howe, Steven" userId="5936972e-46dd-41a8-8f2f-4bd3ba6d56cc" providerId="ADAL" clId="{7381E4E3-F04A-4FB9-9EE6-5283047C53D1}" dt="2022-02-09T16:11:12.109" v="13360" actId="478"/>
          <ac:picMkLst>
            <pc:docMk/>
            <pc:sldMk cId="3873233242" sldId="294"/>
            <ac:picMk id="3" creationId="{6AAEE4CC-12AC-4C72-B58A-D7DAC163AF93}"/>
          </ac:picMkLst>
        </pc:picChg>
      </pc:sldChg>
      <pc:sldChg chg="addSp delSp modSp add mod ord">
        <pc:chgData name="Howe, Steven" userId="5936972e-46dd-41a8-8f2f-4bd3ba6d56cc" providerId="ADAL" clId="{7381E4E3-F04A-4FB9-9EE6-5283047C53D1}" dt="2022-02-09T16:34:05.762" v="13802" actId="1076"/>
        <pc:sldMkLst>
          <pc:docMk/>
          <pc:sldMk cId="2306663616" sldId="295"/>
        </pc:sldMkLst>
        <pc:spChg chg="mod">
          <ac:chgData name="Howe, Steven" userId="5936972e-46dd-41a8-8f2f-4bd3ba6d56cc" providerId="ADAL" clId="{7381E4E3-F04A-4FB9-9EE6-5283047C53D1}" dt="2022-02-09T16:34:05.762" v="13802" actId="1076"/>
          <ac:spMkLst>
            <pc:docMk/>
            <pc:sldMk cId="2306663616" sldId="295"/>
            <ac:spMk id="2" creationId="{1C21E816-31F5-48BB-BD02-D15F2F18B48A}"/>
          </ac:spMkLst>
        </pc:spChg>
        <pc:spChg chg="del">
          <ac:chgData name="Howe, Steven" userId="5936972e-46dd-41a8-8f2f-4bd3ba6d56cc" providerId="ADAL" clId="{7381E4E3-F04A-4FB9-9EE6-5283047C53D1}" dt="2022-02-09T16:22:11.135" v="13786" actId="478"/>
          <ac:spMkLst>
            <pc:docMk/>
            <pc:sldMk cId="2306663616" sldId="295"/>
            <ac:spMk id="3" creationId="{835D6E6B-3353-491C-A3C6-F278D6CED8B3}"/>
          </ac:spMkLst>
        </pc:spChg>
        <pc:spChg chg="add del mod">
          <ac:chgData name="Howe, Steven" userId="5936972e-46dd-41a8-8f2f-4bd3ba6d56cc" providerId="ADAL" clId="{7381E4E3-F04A-4FB9-9EE6-5283047C53D1}" dt="2022-02-09T16:22:15.155" v="13787" actId="478"/>
          <ac:spMkLst>
            <pc:docMk/>
            <pc:sldMk cId="2306663616" sldId="295"/>
            <ac:spMk id="5" creationId="{002696B2-05E1-4EE4-9E19-92EAAB63701D}"/>
          </ac:spMkLst>
        </pc:spChg>
        <pc:spChg chg="add del mod">
          <ac:chgData name="Howe, Steven" userId="5936972e-46dd-41a8-8f2f-4bd3ba6d56cc" providerId="ADAL" clId="{7381E4E3-F04A-4FB9-9EE6-5283047C53D1}" dt="2022-02-09T16:32:59.440" v="13790"/>
          <ac:spMkLst>
            <pc:docMk/>
            <pc:sldMk cId="2306663616" sldId="295"/>
            <ac:spMk id="6" creationId="{D52C77E7-AF75-453D-B929-BC2908386EDB}"/>
          </ac:spMkLst>
        </pc:spChg>
        <pc:spChg chg="add del mod">
          <ac:chgData name="Howe, Steven" userId="5936972e-46dd-41a8-8f2f-4bd3ba6d56cc" providerId="ADAL" clId="{7381E4E3-F04A-4FB9-9EE6-5283047C53D1}" dt="2022-02-09T16:33:06.588" v="13792"/>
          <ac:spMkLst>
            <pc:docMk/>
            <pc:sldMk cId="2306663616" sldId="295"/>
            <ac:spMk id="7" creationId="{8CAB0563-0A10-4B57-92E7-07BEE7064AF3}"/>
          </ac:spMkLst>
        </pc:spChg>
      </pc:sldChg>
      <pc:sldChg chg="modSp add mod">
        <pc:chgData name="Howe, Steven" userId="5936972e-46dd-41a8-8f2f-4bd3ba6d56cc" providerId="ADAL" clId="{7381E4E3-F04A-4FB9-9EE6-5283047C53D1}" dt="2022-02-10T15:28:52.739" v="14453" actId="1036"/>
        <pc:sldMkLst>
          <pc:docMk/>
          <pc:sldMk cId="2329389817" sldId="296"/>
        </pc:sldMkLst>
        <pc:spChg chg="mod">
          <ac:chgData name="Howe, Steven" userId="5936972e-46dd-41a8-8f2f-4bd3ba6d56cc" providerId="ADAL" clId="{7381E4E3-F04A-4FB9-9EE6-5283047C53D1}" dt="2022-02-10T15:23:50.664" v="14350" actId="20577"/>
          <ac:spMkLst>
            <pc:docMk/>
            <pc:sldMk cId="2329389817" sldId="296"/>
            <ac:spMk id="2" creationId="{5E562972-3449-42D1-8185-B4BEFD52AB44}"/>
          </ac:spMkLst>
        </pc:spChg>
        <pc:spChg chg="mod">
          <ac:chgData name="Howe, Steven" userId="5936972e-46dd-41a8-8f2f-4bd3ba6d56cc" providerId="ADAL" clId="{7381E4E3-F04A-4FB9-9EE6-5283047C53D1}" dt="2022-02-10T15:28:52.739" v="14453" actId="1036"/>
          <ac:spMkLst>
            <pc:docMk/>
            <pc:sldMk cId="2329389817" sldId="296"/>
            <ac:spMk id="3" creationId="{C3AECB3C-D0C2-40E8-BE63-25C3DE1EF8BC}"/>
          </ac:spMkLst>
        </pc:spChg>
        <pc:spChg chg="mod">
          <ac:chgData name="Howe, Steven" userId="5936972e-46dd-41a8-8f2f-4bd3ba6d56cc" providerId="ADAL" clId="{7381E4E3-F04A-4FB9-9EE6-5283047C53D1}" dt="2022-02-10T15:28:37.714" v="14442" actId="20577"/>
          <ac:spMkLst>
            <pc:docMk/>
            <pc:sldMk cId="2329389817" sldId="296"/>
            <ac:spMk id="5" creationId="{A4BF43E5-E9D6-47F9-A1A9-BA692FB89E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7FAC1-009D-40CE-8AE4-24669678BE82}"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771B1-CB43-4239-94E3-3D5E8F553729}" type="slidenum">
              <a:rPr lang="en-US" smtClean="0"/>
              <a:t>‹#›</a:t>
            </a:fld>
            <a:endParaRPr lang="en-US"/>
          </a:p>
        </p:txBody>
      </p:sp>
    </p:spTree>
    <p:extLst>
      <p:ext uri="{BB962C8B-B14F-4D97-AF65-F5344CB8AC3E}">
        <p14:creationId xmlns:p14="http://schemas.microsoft.com/office/powerpoint/2010/main" val="32700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C771B1-CB43-4239-94E3-3D5E8F553729}" type="slidenum">
              <a:rPr lang="en-US" smtClean="0"/>
              <a:t>2</a:t>
            </a:fld>
            <a:endParaRPr lang="en-US"/>
          </a:p>
        </p:txBody>
      </p:sp>
    </p:spTree>
    <p:extLst>
      <p:ext uri="{BB962C8B-B14F-4D97-AF65-F5344CB8AC3E}">
        <p14:creationId xmlns:p14="http://schemas.microsoft.com/office/powerpoint/2010/main" val="60542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a:t>
            </a:r>
            <a:r>
              <a:rPr lang="en-US" dirty="0" err="1"/>
              <a:t>test</a:t>
            </a:r>
            <a:r>
              <a:rPr lang="en-US" dirty="0"/>
              <a:t> </a:t>
            </a:r>
            <a:r>
              <a:rPr lang="en-US" dirty="0" err="1"/>
              <a:t>test</a:t>
            </a:r>
            <a:endParaRPr lang="en-US" dirty="0"/>
          </a:p>
        </p:txBody>
      </p:sp>
      <p:sp>
        <p:nvSpPr>
          <p:cNvPr id="4" name="Slide Number Placeholder 3"/>
          <p:cNvSpPr>
            <a:spLocks noGrp="1"/>
          </p:cNvSpPr>
          <p:nvPr>
            <p:ph type="sldNum" sz="quarter" idx="5"/>
          </p:nvPr>
        </p:nvSpPr>
        <p:spPr/>
        <p:txBody>
          <a:bodyPr/>
          <a:lstStyle/>
          <a:p>
            <a:fld id="{3EC771B1-CB43-4239-94E3-3D5E8F553729}" type="slidenum">
              <a:rPr lang="en-US" smtClean="0"/>
              <a:t>5</a:t>
            </a:fld>
            <a:endParaRPr lang="en-US"/>
          </a:p>
        </p:txBody>
      </p:sp>
    </p:spTree>
    <p:extLst>
      <p:ext uri="{BB962C8B-B14F-4D97-AF65-F5344CB8AC3E}">
        <p14:creationId xmlns:p14="http://schemas.microsoft.com/office/powerpoint/2010/main" val="259265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835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3748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8522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8677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17529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03951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6607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6002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64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19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024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275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347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38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920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543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212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2/23/2022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418224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powershell/scripting/install/powershell-support-lifecycle?view=powershell-7.2#supported-platform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shell/scripting/install/powershell-support-lifecycle?view=powershell-7.2#supported-platform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powershell/scripting/install/powershell-support-lifecycle?view=powershell-7.2#supported-platform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powershell/scripting/install/powershell-support-lifecycle?view=powershell-7.2#supported-platfor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powershell/scripting/learn/ps101/01-getting-started?view=powershell-7.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powershell/scripting/install/installing-powershell-on-windows?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PowerShell/PowerShell/releases/download/v7.2.1/powershell-lts_7.2.1-1.deb_amd64.deb"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scripting/install/installing-powershell-on-windows?view=powershell-7.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shell/scripting/learn/ps101/02-help-sys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module/microsoft.powershell.core/get-help?view=powershell-7.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powershell/scripting/learn/ps101/02-help-sys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module/microsoft.powershell.core/get-help?view=powershell-7.2"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powershell/scripting/learn/ps101/02-help-sys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module/microsoft.powershell.core/get-command?view=powershell-7.2&amp;viewFallbackFrom=powershell-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powershell/scripting/learn/ps101/02-help-sys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module/microsoft.powershell.core/get-command?view=powershell-7.2&amp;viewFallbackFrom=powershell-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powershell/scripting/learn/ps101/03-discovering-objects?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module/microsoft.powershell.utility/get-member?view=powershell-7.2&amp;viewFallbackFrom=powershell-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powershellgallery.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powershell/module/powershellget/install-module?view=powershell-7.2" TargetMode="External"/><Relationship Id="rId5" Type="http://schemas.openxmlformats.org/officeDocument/2006/relationships/hyperlink" Target="https://docs.microsoft.com/en-us/powershell/module/microsoft.powershell.core/import-module?view=powershell-7.2" TargetMode="External"/><Relationship Id="rId4" Type="http://schemas.openxmlformats.org/officeDocument/2006/relationships/hyperlink" Target="https://docs.microsoft.com/en-us/powershell/module/microsoft.powershell.core/get-module?view=powershell-7.2"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powershell/module/microsoft.powershell.management/get-location?view=powershell-7.2&amp;viewFallbackFrom=powershell-6"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microsoft.com/en-us/powershell/module/microsoft.powershell.management/pop-location?view=powershell-7.2" TargetMode="External"/><Relationship Id="rId5" Type="http://schemas.openxmlformats.org/officeDocument/2006/relationships/hyperlink" Target="https://docs.microsoft.com/en-us/powershell/module/microsoft.powershell.management/push-location?view=powershell-7.2" TargetMode="External"/><Relationship Id="rId4" Type="http://schemas.openxmlformats.org/officeDocument/2006/relationships/hyperlink" Target="https://docs.microsoft.com/en-us/powershell/module/microsoft.powershell.management/set-location?view=powershell-7.2"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powershell/module/microsoft.powershell.management/get-childitem?view=powershell-7.2&amp;viewFallbackFrom=powershell-6"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powershell/module/microsoft.powershell.management/get-childitem?view=powershell-7.2&amp;viewFallbackFrom=powershell-6"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powershell/module/microsoft.powershell.management/new-i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powershell/module/microsoft.powershell.management/move-i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powershell/module/microsoft.powershell.management/copy-item?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powershell/module/microsoft.powershell.utility/select-object?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where-object?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powershell/module/microsoft.powershell.core/about/about_comparison_operators?view=powershell-7.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powershell/module/microsoft.powershell.utility/format-list?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powershell/module/microsoft.powershell.utility/format-table?view=powershell-7.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nfosecmatter.com/powershell-commands-for-pentester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infosecmatter.com/powershell-commands-for-pentester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infosecmatter.com/powershell-commands-for-pentester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infosecmatter.com/powershell-commands-for-pentester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entestit.com/list-of-open-source-c2-post-exploitation-frameworks/" TargetMode="External"/><Relationship Id="rId2" Type="http://schemas.openxmlformats.org/officeDocument/2006/relationships/hyperlink" Target="https://redteams.net/redteaming/2016/exploitation-through-powershel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dotnet.microsoft.com/en-us/learn/dotnet/what-is-dotnet" TargetMode="External"/><Relationship Id="rId4" Type="http://schemas.openxmlformats.org/officeDocument/2006/relationships/hyperlink" Target="https://docs.microsoft.com/en-us/powershell/scripting/overview?view=powershell-7.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owerShell#Background"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owerShell#Background"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owerShell#Background"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ocs.microsoft.com/en-us/powershell/scripting/install/powershell-support-lifecycle?view=powershell-7.2#supported-platform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powershell/scripting/install/powershell-support-lifecycle?view=powershell-7.2#supported-platform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7"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8"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9"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0"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1"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2"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18190" y="924232"/>
            <a:ext cx="8174971" cy="3285866"/>
          </a:xfrm>
        </p:spPr>
        <p:txBody>
          <a:bodyPr>
            <a:normAutofit/>
          </a:bodyPr>
          <a:lstStyle/>
          <a:p>
            <a:pPr algn="ctr"/>
            <a:r>
              <a:rPr lang="en-US" sz="6200" dirty="0">
                <a:latin typeface="Berlin Sans FB Demi" panose="020E0802020502020306" pitchFamily="34" charset="0"/>
              </a:rPr>
              <a:t>A Primer on PowerShell</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805048" y="4210098"/>
            <a:ext cx="6391211" cy="863348"/>
          </a:xfrm>
        </p:spPr>
        <p:txBody>
          <a:bodyPr>
            <a:normAutofit/>
          </a:bodyPr>
          <a:lstStyle/>
          <a:p>
            <a:pPr algn="ctr"/>
            <a:r>
              <a:rPr lang="en-US" dirty="0"/>
              <a:t>Steven Howe Feb. 2022</a:t>
            </a: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10018713" cy="1274617"/>
          </a:xfrm>
        </p:spPr>
        <p:txBody>
          <a:bodyPr>
            <a:normAutofit/>
          </a:bodyPr>
          <a:lstStyle/>
          <a:p>
            <a:r>
              <a:rPr lang="en-US" sz="3200" dirty="0">
                <a:latin typeface="Berlin Sans FB Demi" panose="020E0802020502020306" pitchFamily="34" charset="0"/>
              </a:rPr>
              <a:t>PS Versions and Platforms Supported</a:t>
            </a:r>
            <a:endParaRPr lang="en-US" sz="3200" dirty="0"/>
          </a:p>
        </p:txBody>
      </p:sp>
      <p:pic>
        <p:nvPicPr>
          <p:cNvPr id="3" name="Picture 2">
            <a:extLst>
              <a:ext uri="{FF2B5EF4-FFF2-40B4-BE49-F238E27FC236}">
                <a16:creationId xmlns:a16="http://schemas.microsoft.com/office/drawing/2014/main" id="{09FC79F1-1C0B-482B-A25A-13369BE0A637}"/>
              </a:ext>
            </a:extLst>
          </p:cNvPr>
          <p:cNvPicPr>
            <a:picLocks noChangeAspect="1"/>
          </p:cNvPicPr>
          <p:nvPr/>
        </p:nvPicPr>
        <p:blipFill>
          <a:blip r:embed="rId2"/>
          <a:stretch>
            <a:fillRect/>
          </a:stretch>
        </p:blipFill>
        <p:spPr>
          <a:xfrm>
            <a:off x="3342891" y="1361786"/>
            <a:ext cx="5506218" cy="4134427"/>
          </a:xfrm>
          <a:prstGeom prst="rect">
            <a:avLst/>
          </a:prstGeom>
          <a:ln>
            <a:noFill/>
          </a:ln>
          <a:effectLst>
            <a:outerShdw blurRad="292100" dist="139700" dir="2700000" algn="tl" rotWithShape="0">
              <a:srgbClr val="333333">
                <a:alpha val="65000"/>
              </a:srgbClr>
            </a:outerShdw>
          </a:effectLst>
        </p:spPr>
      </p:pic>
      <p:sp>
        <p:nvSpPr>
          <p:cNvPr id="4" name="Footer Placeholder 3">
            <a:extLst>
              <a:ext uri="{FF2B5EF4-FFF2-40B4-BE49-F238E27FC236}">
                <a16:creationId xmlns:a16="http://schemas.microsoft.com/office/drawing/2014/main" id="{DB41FBBC-0CBC-4BEE-9AD3-310E9AF6D4FF}"/>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https://docs.microsoft.com/en-us/powershell/scripting/install/powershell-support-lifecycle?view=powershell-7.2#supported-platforms</a:t>
            </a:r>
            <a:endParaRPr lang="en-US" dirty="0"/>
          </a:p>
        </p:txBody>
      </p:sp>
    </p:spTree>
    <p:extLst>
      <p:ext uri="{BB962C8B-B14F-4D97-AF65-F5344CB8AC3E}">
        <p14:creationId xmlns:p14="http://schemas.microsoft.com/office/powerpoint/2010/main" val="330371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10018713" cy="1274617"/>
          </a:xfrm>
        </p:spPr>
        <p:txBody>
          <a:bodyPr>
            <a:normAutofit/>
          </a:bodyPr>
          <a:lstStyle/>
          <a:p>
            <a:r>
              <a:rPr lang="en-US" sz="3200" dirty="0">
                <a:latin typeface="Berlin Sans FB Demi" panose="020E0802020502020306" pitchFamily="34" charset="0"/>
              </a:rPr>
              <a:t>PS Versions and Platforms Supported</a:t>
            </a:r>
            <a:endParaRPr lang="en-US" sz="3200" dirty="0"/>
          </a:p>
        </p:txBody>
      </p:sp>
      <p:pic>
        <p:nvPicPr>
          <p:cNvPr id="4" name="Picture 3">
            <a:extLst>
              <a:ext uri="{FF2B5EF4-FFF2-40B4-BE49-F238E27FC236}">
                <a16:creationId xmlns:a16="http://schemas.microsoft.com/office/drawing/2014/main" id="{80AA0A17-A2C1-4BDF-9B35-62A758105354}"/>
              </a:ext>
            </a:extLst>
          </p:cNvPr>
          <p:cNvPicPr>
            <a:picLocks noChangeAspect="1"/>
          </p:cNvPicPr>
          <p:nvPr/>
        </p:nvPicPr>
        <p:blipFill>
          <a:blip r:embed="rId2"/>
          <a:stretch>
            <a:fillRect/>
          </a:stretch>
        </p:blipFill>
        <p:spPr>
          <a:xfrm>
            <a:off x="3342891" y="1499918"/>
            <a:ext cx="5506218" cy="3858163"/>
          </a:xfrm>
          <a:prstGeom prst="rect">
            <a:avLst/>
          </a:prstGeom>
          <a:ln>
            <a:noFill/>
          </a:ln>
          <a:effectLst>
            <a:outerShdw blurRad="292100" dist="139700" dir="2700000" algn="tl" rotWithShape="0">
              <a:srgbClr val="333333">
                <a:alpha val="65000"/>
              </a:srgbClr>
            </a:outerShdw>
          </a:effectLst>
        </p:spPr>
      </p:pic>
      <p:sp>
        <p:nvSpPr>
          <p:cNvPr id="5" name="Footer Placeholder 4">
            <a:extLst>
              <a:ext uri="{FF2B5EF4-FFF2-40B4-BE49-F238E27FC236}">
                <a16:creationId xmlns:a16="http://schemas.microsoft.com/office/drawing/2014/main" id="{6AA4CB7B-86D1-4278-A4B9-51E39B862102}"/>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https://docs.microsoft.com/en-us/powershell/scripting/install/powershell-support-lifecycle?view=powershell-7.2#supported-platforms</a:t>
            </a:r>
            <a:endParaRPr lang="en-US" dirty="0"/>
          </a:p>
        </p:txBody>
      </p:sp>
    </p:spTree>
    <p:extLst>
      <p:ext uri="{BB962C8B-B14F-4D97-AF65-F5344CB8AC3E}">
        <p14:creationId xmlns:p14="http://schemas.microsoft.com/office/powerpoint/2010/main" val="290671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10018713" cy="1274617"/>
          </a:xfrm>
        </p:spPr>
        <p:txBody>
          <a:bodyPr>
            <a:normAutofit/>
          </a:bodyPr>
          <a:lstStyle/>
          <a:p>
            <a:r>
              <a:rPr lang="en-US" sz="3200" dirty="0">
                <a:latin typeface="Berlin Sans FB Demi" panose="020E0802020502020306" pitchFamily="34" charset="0"/>
              </a:rPr>
              <a:t>PS Versions and Platforms Supported</a:t>
            </a:r>
            <a:endParaRPr lang="en-US" sz="3200" dirty="0"/>
          </a:p>
        </p:txBody>
      </p:sp>
      <p:pic>
        <p:nvPicPr>
          <p:cNvPr id="3" name="Picture 2">
            <a:extLst>
              <a:ext uri="{FF2B5EF4-FFF2-40B4-BE49-F238E27FC236}">
                <a16:creationId xmlns:a16="http://schemas.microsoft.com/office/drawing/2014/main" id="{D4FB7F3A-B1DF-4C48-8479-FECBE5C1146B}"/>
              </a:ext>
            </a:extLst>
          </p:cNvPr>
          <p:cNvPicPr>
            <a:picLocks noChangeAspect="1"/>
          </p:cNvPicPr>
          <p:nvPr/>
        </p:nvPicPr>
        <p:blipFill>
          <a:blip r:embed="rId2"/>
          <a:stretch>
            <a:fillRect/>
          </a:stretch>
        </p:blipFill>
        <p:spPr>
          <a:xfrm>
            <a:off x="3290496" y="1666629"/>
            <a:ext cx="5611008" cy="3524742"/>
          </a:xfrm>
          <a:prstGeom prst="rect">
            <a:avLst/>
          </a:prstGeom>
          <a:ln>
            <a:noFill/>
          </a:ln>
          <a:effectLst>
            <a:outerShdw blurRad="292100" dist="139700" dir="2700000" algn="tl" rotWithShape="0">
              <a:srgbClr val="333333">
                <a:alpha val="65000"/>
              </a:srgbClr>
            </a:outerShdw>
          </a:effectLst>
        </p:spPr>
      </p:pic>
      <p:sp>
        <p:nvSpPr>
          <p:cNvPr id="5" name="Footer Placeholder 4">
            <a:extLst>
              <a:ext uri="{FF2B5EF4-FFF2-40B4-BE49-F238E27FC236}">
                <a16:creationId xmlns:a16="http://schemas.microsoft.com/office/drawing/2014/main" id="{688FBAAA-4C5C-4604-9182-C50533BB37BD}"/>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https://docs.microsoft.com/en-us/powershell/scripting/install/powershell-support-lifecycle?view=powershell-7.2#supported-platforms</a:t>
            </a:r>
            <a:endParaRPr lang="en-US" dirty="0"/>
          </a:p>
        </p:txBody>
      </p:sp>
    </p:spTree>
    <p:extLst>
      <p:ext uri="{BB962C8B-B14F-4D97-AF65-F5344CB8AC3E}">
        <p14:creationId xmlns:p14="http://schemas.microsoft.com/office/powerpoint/2010/main" val="5313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10018713" cy="1274617"/>
          </a:xfrm>
        </p:spPr>
        <p:txBody>
          <a:bodyPr>
            <a:normAutofit/>
          </a:bodyPr>
          <a:lstStyle/>
          <a:p>
            <a:r>
              <a:rPr lang="en-US" sz="3200">
                <a:latin typeface="Berlin Sans FB Demi" panose="020E0802020502020306" pitchFamily="34" charset="0"/>
              </a:rPr>
              <a:t>PS End of Support Dates</a:t>
            </a:r>
            <a:endParaRPr lang="en-US" sz="3200" dirty="0"/>
          </a:p>
        </p:txBody>
      </p:sp>
      <p:sp>
        <p:nvSpPr>
          <p:cNvPr id="5" name="Footer Placeholder 4">
            <a:extLst>
              <a:ext uri="{FF2B5EF4-FFF2-40B4-BE49-F238E27FC236}">
                <a16:creationId xmlns:a16="http://schemas.microsoft.com/office/drawing/2014/main" id="{688FBAAA-4C5C-4604-9182-C50533BB37BD}"/>
              </a:ext>
            </a:extLst>
          </p:cNvPr>
          <p:cNvSpPr>
            <a:spLocks noGrp="1"/>
          </p:cNvSpPr>
          <p:nvPr>
            <p:ph type="ftr" sz="quarter" idx="11"/>
          </p:nvPr>
        </p:nvSpPr>
        <p:spPr/>
        <p:txBody>
          <a:bodyPr/>
          <a:lstStyle/>
          <a:p>
            <a:r>
              <a:rPr lang="en-US" dirty="0">
                <a:hlinkClick r:id="rId2">
                  <a:extLst>
                    <a:ext uri="{A12FA001-AC4F-418D-AE19-62706E023703}">
                      <ahyp:hlinkClr xmlns:ahyp="http://schemas.microsoft.com/office/drawing/2018/hyperlinkcolor" val="tx"/>
                    </a:ext>
                  </a:extLst>
                </a:hlinkClick>
              </a:rPr>
              <a:t>https://docs.microsoft.com/en-us/powershell/scripting/install/powershell-support-lifecycle?view=powershell-7.2#supported-platforms</a:t>
            </a:r>
            <a:endParaRPr lang="en-US" dirty="0"/>
          </a:p>
        </p:txBody>
      </p:sp>
      <p:pic>
        <p:nvPicPr>
          <p:cNvPr id="4" name="Picture 3">
            <a:extLst>
              <a:ext uri="{FF2B5EF4-FFF2-40B4-BE49-F238E27FC236}">
                <a16:creationId xmlns:a16="http://schemas.microsoft.com/office/drawing/2014/main" id="{D03AC582-6E49-49FF-A7FE-1DC454753FA8}"/>
              </a:ext>
            </a:extLst>
          </p:cNvPr>
          <p:cNvPicPr>
            <a:picLocks noChangeAspect="1"/>
          </p:cNvPicPr>
          <p:nvPr/>
        </p:nvPicPr>
        <p:blipFill>
          <a:blip r:embed="rId3"/>
          <a:stretch>
            <a:fillRect/>
          </a:stretch>
        </p:blipFill>
        <p:spPr>
          <a:xfrm>
            <a:off x="3171417" y="1923840"/>
            <a:ext cx="5849166" cy="3010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0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86643" y="320633"/>
            <a:ext cx="10018713" cy="965859"/>
          </a:xfrm>
        </p:spPr>
        <p:txBody>
          <a:bodyPr>
            <a:normAutofit/>
          </a:bodyPr>
          <a:lstStyle/>
          <a:p>
            <a:r>
              <a:rPr lang="en-US" sz="3200" dirty="0">
                <a:latin typeface="Berlin Sans FB Demi" panose="020E0802020502020306" pitchFamily="34" charset="0"/>
              </a:rPr>
              <a:t>Determining Your Version of PS</a:t>
            </a:r>
            <a:endParaRPr lang="en-US" sz="3200" dirty="0"/>
          </a:p>
        </p:txBody>
      </p:sp>
      <p:sp>
        <p:nvSpPr>
          <p:cNvPr id="5" name="Footer Placeholder 4">
            <a:extLst>
              <a:ext uri="{FF2B5EF4-FFF2-40B4-BE49-F238E27FC236}">
                <a16:creationId xmlns:a16="http://schemas.microsoft.com/office/drawing/2014/main" id="{688FBAAA-4C5C-4604-9182-C50533BB37BD}"/>
              </a:ext>
            </a:extLst>
          </p:cNvPr>
          <p:cNvSpPr>
            <a:spLocks noGrp="1"/>
          </p:cNvSpPr>
          <p:nvPr>
            <p:ph type="ftr" sz="quarter" idx="11"/>
          </p:nvPr>
        </p:nvSpPr>
        <p:spPr/>
        <p:txBody>
          <a:bodyPr/>
          <a:lstStyle/>
          <a:p>
            <a:r>
              <a:rPr lang="en-US" dirty="0">
                <a:hlinkClick r:id="rId2">
                  <a:extLst>
                    <a:ext uri="{A12FA001-AC4F-418D-AE19-62706E023703}">
                      <ahyp:hlinkClr xmlns:ahyp="http://schemas.microsoft.com/office/drawing/2018/hyperlinkcolor" val="tx"/>
                    </a:ext>
                  </a:extLst>
                </a:hlinkClick>
              </a:rPr>
              <a:t>Getting Started with PowerShell - PowerShell | Microsoft Docs</a:t>
            </a:r>
            <a:endParaRPr lang="en-US" dirty="0"/>
          </a:p>
        </p:txBody>
      </p:sp>
      <p:pic>
        <p:nvPicPr>
          <p:cNvPr id="4" name="Picture 3">
            <a:extLst>
              <a:ext uri="{FF2B5EF4-FFF2-40B4-BE49-F238E27FC236}">
                <a16:creationId xmlns:a16="http://schemas.microsoft.com/office/drawing/2014/main" id="{3722692D-1036-4AC1-9B81-AD8A560DA275}"/>
              </a:ext>
            </a:extLst>
          </p:cNvPr>
          <p:cNvPicPr>
            <a:picLocks noChangeAspect="1"/>
          </p:cNvPicPr>
          <p:nvPr/>
        </p:nvPicPr>
        <p:blipFill>
          <a:blip r:embed="rId3"/>
          <a:stretch>
            <a:fillRect/>
          </a:stretch>
        </p:blipFill>
        <p:spPr>
          <a:xfrm>
            <a:off x="2935134" y="1409130"/>
            <a:ext cx="6321731" cy="4039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275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latin typeface="Berlin Sans FB Demi" panose="020E0802020502020306" pitchFamily="34" charset="0"/>
              </a:rPr>
              <a:t>Installation</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(Windows)</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fontScale="85000" lnSpcReduction="10000"/>
          </a:bodyPr>
          <a:lstStyle/>
          <a:p>
            <a:pPr>
              <a:buFont typeface="Courier New" panose="02070309020205020404" pitchFamily="49" charset="0"/>
              <a:buChar char="o"/>
            </a:pPr>
            <a:r>
              <a:rPr lang="en-US" sz="2000" dirty="0"/>
              <a:t>There are multiple ways to install PowerShell on Windows:</a:t>
            </a:r>
          </a:p>
          <a:p>
            <a:pPr lvl="1">
              <a:buFont typeface="Courier New" panose="02070309020205020404" pitchFamily="49" charset="0"/>
              <a:buChar char="o"/>
            </a:pPr>
            <a:r>
              <a:rPr lang="en-US" dirty="0"/>
              <a:t>MSI package: </a:t>
            </a:r>
          </a:p>
          <a:p>
            <a:pPr marL="457200" lvl="1" indent="0">
              <a:buNone/>
            </a:pPr>
            <a:r>
              <a:rPr lang="en-US" u="sng" dirty="0"/>
              <a:t>https://docs.microsoft.com/en-us/powershell/scripting/install/installing-powershell-on-windows?view=powershell-7.2#msi</a:t>
            </a:r>
          </a:p>
          <a:p>
            <a:pPr lvl="1">
              <a:buFont typeface="Courier New" panose="02070309020205020404" pitchFamily="49" charset="0"/>
              <a:buChar char="o"/>
            </a:pPr>
            <a:r>
              <a:rPr lang="en-US" dirty="0"/>
              <a:t> ZIP package: </a:t>
            </a:r>
          </a:p>
          <a:p>
            <a:pPr marL="457200" lvl="1" indent="0">
              <a:buNone/>
            </a:pPr>
            <a:r>
              <a:rPr lang="en-US" u="sng" dirty="0"/>
              <a:t>https://docs.microsoft.com/en-us/powershell/scripting/install/installing-powershell-on-windows?view=powershell-7.2#zip</a:t>
            </a:r>
          </a:p>
          <a:p>
            <a:pPr lvl="1">
              <a:buFont typeface="Courier New" panose="02070309020205020404" pitchFamily="49" charset="0"/>
              <a:buChar char="o"/>
            </a:pPr>
            <a:r>
              <a:rPr lang="en-US" dirty="0"/>
              <a:t>.NET global tool:</a:t>
            </a:r>
          </a:p>
          <a:p>
            <a:pPr marL="457200" lvl="1" indent="0">
              <a:buNone/>
            </a:pPr>
            <a:r>
              <a:rPr lang="en-US" u="sng" dirty="0"/>
              <a:t>https://docs.microsoft.com/en-us/powershell/scripting/install/installing-powershell-on-windows?view=powershell-7.2#dotnet</a:t>
            </a:r>
          </a:p>
          <a:p>
            <a:pPr lvl="1">
              <a:buFont typeface="Courier New" panose="02070309020205020404" pitchFamily="49" charset="0"/>
              <a:buChar char="o"/>
            </a:pPr>
            <a:r>
              <a:rPr lang="en-US" dirty="0" err="1"/>
              <a:t>Winget</a:t>
            </a:r>
            <a:r>
              <a:rPr lang="en-US" dirty="0"/>
              <a:t>: </a:t>
            </a:r>
          </a:p>
          <a:p>
            <a:pPr marL="457200" lvl="1" indent="0">
              <a:buNone/>
            </a:pPr>
            <a:r>
              <a:rPr lang="en-US" u="sng" dirty="0"/>
              <a:t>https://docs.microsoft.com/en-us/powershell/scripting/install/installing-powershell-on-windows?view=powershell-7.2#winget</a:t>
            </a:r>
          </a:p>
          <a:p>
            <a:pPr lvl="1">
              <a:buFont typeface="Courier New" panose="02070309020205020404" pitchFamily="49" charset="0"/>
              <a:buChar char="o"/>
            </a:pPr>
            <a:r>
              <a:rPr lang="en-US" dirty="0"/>
              <a:t>Microsoft store package: </a:t>
            </a:r>
          </a:p>
          <a:p>
            <a:pPr marL="457200" lvl="1" indent="0">
              <a:buNone/>
            </a:pPr>
            <a:r>
              <a:rPr lang="en-US" u="sng" dirty="0"/>
              <a:t>https://docs.microsoft.com/en-us/powershell/scripting/install/installing-powershell-on-windows?view=powershell-7.2#msstore</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Installing PowerShell on Windows - PowerShell | Microsoft Docs</a:t>
            </a:r>
            <a:endParaRPr lang="en-US" dirty="0"/>
          </a:p>
        </p:txBody>
      </p:sp>
    </p:spTree>
    <p:extLst>
      <p:ext uri="{BB962C8B-B14F-4D97-AF65-F5344CB8AC3E}">
        <p14:creationId xmlns:p14="http://schemas.microsoft.com/office/powerpoint/2010/main" val="84983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640751" y="1072609"/>
            <a:ext cx="3236820" cy="4522647"/>
          </a:xfrm>
          <a:effectLst/>
        </p:spPr>
        <p:txBody>
          <a:bodyPr anchor="ctr">
            <a:normAutofit/>
          </a:bodyPr>
          <a:lstStyle/>
          <a:p>
            <a:pPr algn="l"/>
            <a:r>
              <a:rPr lang="en-US" sz="3200" dirty="0">
                <a:solidFill>
                  <a:schemeClr val="tx2"/>
                </a:solidFill>
                <a:latin typeface="Berlin Sans FB Demi" panose="020E0802020502020306" pitchFamily="34" charset="0"/>
              </a:rPr>
              <a:t>Installation</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(Debian Linux)</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fontScale="92500" lnSpcReduction="20000"/>
          </a:bodyPr>
          <a:lstStyle/>
          <a:p>
            <a:pPr>
              <a:buFont typeface="Courier New" panose="02070309020205020404" pitchFamily="49" charset="0"/>
              <a:buChar char="o"/>
            </a:pPr>
            <a:r>
              <a:rPr lang="en-US" sz="2000" dirty="0"/>
              <a:t>Can be installed on Debian Linux via direct download or package repository</a:t>
            </a:r>
          </a:p>
          <a:p>
            <a:pPr lvl="1">
              <a:buFont typeface="Courier New" panose="02070309020205020404" pitchFamily="49" charset="0"/>
              <a:buChar char="o"/>
            </a:pPr>
            <a:r>
              <a:rPr lang="en-US" dirty="0"/>
              <a:t>Direct download:</a:t>
            </a:r>
          </a:p>
          <a:p>
            <a:pPr marL="457200" lvl="1" indent="0">
              <a:buNone/>
            </a:pPr>
            <a:r>
              <a:rPr lang="en-US" dirty="0"/>
              <a:t>(PowerShell 7.2.1) </a:t>
            </a:r>
            <a:r>
              <a:rPr lang="en-US" sz="1700" u="sng" dirty="0">
                <a:hlinkClick r:id="rId3">
                  <a:extLst>
                    <a:ext uri="{A12FA001-AC4F-418D-AE19-62706E023703}">
                      <ahyp:hlinkClr xmlns:ahyp="http://schemas.microsoft.com/office/drawing/2018/hyperlinkcolor" val="tx"/>
                    </a:ext>
                  </a:extLst>
                </a:hlinkClick>
              </a:rPr>
              <a:t>https://github.com/PowerShell/PowerShell/releases/download/v7.2.1/powershell-lts_7.2.1-1.deb_amd64.deb</a:t>
            </a:r>
            <a:endParaRPr lang="en-US" sz="1700" u="sng" dirty="0"/>
          </a:p>
          <a:p>
            <a:pPr lvl="1">
              <a:buFont typeface="Courier New" panose="02070309020205020404" pitchFamily="49" charset="0"/>
              <a:buChar char="o"/>
            </a:pPr>
            <a:r>
              <a:rPr lang="en-US" dirty="0"/>
              <a:t>Package repository:</a:t>
            </a:r>
          </a:p>
          <a:p>
            <a:pPr marL="457200" lvl="1" indent="0">
              <a:buNone/>
            </a:pPr>
            <a:r>
              <a:rPr lang="en-US" dirty="0"/>
              <a:t>(Debian 10)</a:t>
            </a:r>
          </a:p>
          <a:p>
            <a:pPr marL="457200" lvl="1" indent="0">
              <a:buNone/>
            </a:pPr>
            <a:r>
              <a:rPr lang="en-US" sz="1800" dirty="0">
                <a:latin typeface="Cordia New" panose="020B0502040204020203" pitchFamily="34" charset="-34"/>
                <a:cs typeface="Cordia New" panose="020B0502040204020203" pitchFamily="34" charset="-34"/>
              </a:rPr>
              <a:t># Download the Microsoft repository GPG keys</a:t>
            </a:r>
          </a:p>
          <a:p>
            <a:pPr marL="457200" lvl="1" indent="0">
              <a:buNone/>
            </a:pPr>
            <a:r>
              <a:rPr lang="en-US" sz="1800" dirty="0" err="1">
                <a:latin typeface="Cordia New" panose="020B0502040204020203" pitchFamily="34" charset="-34"/>
                <a:cs typeface="Cordia New" panose="020B0502040204020203" pitchFamily="34" charset="-34"/>
              </a:rPr>
              <a:t>wget</a:t>
            </a:r>
            <a:r>
              <a:rPr lang="en-US" sz="1800" dirty="0">
                <a:latin typeface="Cordia New" panose="020B0502040204020203" pitchFamily="34" charset="-34"/>
                <a:cs typeface="Cordia New" panose="020B0502040204020203" pitchFamily="34" charset="-34"/>
              </a:rPr>
              <a:t> https://packages.microsoft.com/config/debian/10/packages-microsoft-prod.deb</a:t>
            </a:r>
          </a:p>
          <a:p>
            <a:pPr marL="457200" lvl="1" indent="0">
              <a:buNone/>
            </a:pPr>
            <a:r>
              <a:rPr lang="en-US" sz="1800" dirty="0">
                <a:latin typeface="Cordia New" panose="020B0502040204020203" pitchFamily="34" charset="-34"/>
                <a:cs typeface="Cordia New" panose="020B0502040204020203" pitchFamily="34" charset="-34"/>
              </a:rPr>
              <a:t># Register the Microsoft repository GPG keys</a:t>
            </a:r>
          </a:p>
          <a:p>
            <a:pPr marL="457200" lvl="1" indent="0">
              <a:buNone/>
            </a:pPr>
            <a:r>
              <a:rPr lang="en-US" sz="1800" dirty="0" err="1">
                <a:latin typeface="Cordia New" panose="020B0502040204020203" pitchFamily="34" charset="-34"/>
                <a:cs typeface="Cordia New" panose="020B0502040204020203" pitchFamily="34" charset="-34"/>
              </a:rPr>
              <a:t>sudo</a:t>
            </a:r>
            <a:r>
              <a:rPr lang="en-US" sz="1800" dirty="0">
                <a:latin typeface="Cordia New" panose="020B0502040204020203" pitchFamily="34" charset="-34"/>
                <a:cs typeface="Cordia New" panose="020B0502040204020203" pitchFamily="34" charset="-34"/>
              </a:rPr>
              <a:t> </a:t>
            </a:r>
            <a:r>
              <a:rPr lang="en-US" sz="1800" dirty="0" err="1">
                <a:latin typeface="Cordia New" panose="020B0502040204020203" pitchFamily="34" charset="-34"/>
                <a:cs typeface="Cordia New" panose="020B0502040204020203" pitchFamily="34" charset="-34"/>
              </a:rPr>
              <a:t>dpkg</a:t>
            </a:r>
            <a:r>
              <a:rPr lang="en-US" sz="1800" dirty="0">
                <a:latin typeface="Cordia New" panose="020B0502040204020203" pitchFamily="34" charset="-34"/>
                <a:cs typeface="Cordia New" panose="020B0502040204020203" pitchFamily="34" charset="-34"/>
              </a:rPr>
              <a:t> -</a:t>
            </a:r>
            <a:r>
              <a:rPr lang="en-US" sz="1800" dirty="0" err="1">
                <a:latin typeface="Cordia New" panose="020B0502040204020203" pitchFamily="34" charset="-34"/>
                <a:cs typeface="Cordia New" panose="020B0502040204020203" pitchFamily="34" charset="-34"/>
              </a:rPr>
              <a:t>i</a:t>
            </a:r>
            <a:r>
              <a:rPr lang="en-US" sz="1800" dirty="0">
                <a:latin typeface="Cordia New" panose="020B0502040204020203" pitchFamily="34" charset="-34"/>
                <a:cs typeface="Cordia New" panose="020B0502040204020203" pitchFamily="34" charset="-34"/>
              </a:rPr>
              <a:t> packages-</a:t>
            </a:r>
            <a:r>
              <a:rPr lang="en-US" sz="1800" dirty="0" err="1">
                <a:latin typeface="Cordia New" panose="020B0502040204020203" pitchFamily="34" charset="-34"/>
                <a:cs typeface="Cordia New" panose="020B0502040204020203" pitchFamily="34" charset="-34"/>
              </a:rPr>
              <a:t>microsoft</a:t>
            </a:r>
            <a:r>
              <a:rPr lang="en-US" sz="1800" dirty="0">
                <a:latin typeface="Cordia New" panose="020B0502040204020203" pitchFamily="34" charset="-34"/>
                <a:cs typeface="Cordia New" panose="020B0502040204020203" pitchFamily="34" charset="-34"/>
              </a:rPr>
              <a:t>-</a:t>
            </a:r>
            <a:r>
              <a:rPr lang="en-US" sz="1800" dirty="0" err="1">
                <a:latin typeface="Cordia New" panose="020B0502040204020203" pitchFamily="34" charset="-34"/>
                <a:cs typeface="Cordia New" panose="020B0502040204020203" pitchFamily="34" charset="-34"/>
              </a:rPr>
              <a:t>prod.deb</a:t>
            </a:r>
            <a:endParaRPr lang="en-US" sz="1800" dirty="0">
              <a:latin typeface="Cordia New" panose="020B0502040204020203" pitchFamily="34" charset="-34"/>
              <a:cs typeface="Cordia New" panose="020B0502040204020203" pitchFamily="34" charset="-34"/>
            </a:endParaRPr>
          </a:p>
          <a:p>
            <a:pPr marL="457200" lvl="1" indent="0">
              <a:buNone/>
            </a:pPr>
            <a:r>
              <a:rPr lang="en-US" sz="1800" dirty="0">
                <a:latin typeface="Cordia New" panose="020B0502040204020203" pitchFamily="34" charset="-34"/>
                <a:cs typeface="Cordia New" panose="020B0502040204020203" pitchFamily="34" charset="-34"/>
              </a:rPr>
              <a:t># Update the list of products</a:t>
            </a:r>
          </a:p>
          <a:p>
            <a:pPr marL="457200" lvl="1" indent="0">
              <a:buNone/>
            </a:pPr>
            <a:r>
              <a:rPr lang="en-US" sz="1800" dirty="0" err="1">
                <a:latin typeface="Cordia New" panose="020B0502040204020203" pitchFamily="34" charset="-34"/>
                <a:cs typeface="Cordia New" panose="020B0502040204020203" pitchFamily="34" charset="-34"/>
              </a:rPr>
              <a:t>sudo</a:t>
            </a:r>
            <a:r>
              <a:rPr lang="en-US" sz="1800" dirty="0">
                <a:latin typeface="Cordia New" panose="020B0502040204020203" pitchFamily="34" charset="-34"/>
                <a:cs typeface="Cordia New" panose="020B0502040204020203" pitchFamily="34" charset="-34"/>
              </a:rPr>
              <a:t> apt-get update</a:t>
            </a:r>
          </a:p>
          <a:p>
            <a:pPr marL="457200" lvl="1" indent="0">
              <a:buNone/>
            </a:pPr>
            <a:r>
              <a:rPr lang="en-US" sz="1800" dirty="0">
                <a:latin typeface="Cordia New" panose="020B0502040204020203" pitchFamily="34" charset="-34"/>
                <a:cs typeface="Cordia New" panose="020B0502040204020203" pitchFamily="34" charset="-34"/>
              </a:rPr>
              <a:t># Install PowerShell</a:t>
            </a:r>
          </a:p>
          <a:p>
            <a:pPr marL="457200" lvl="1" indent="0">
              <a:buNone/>
            </a:pPr>
            <a:r>
              <a:rPr lang="en-US" sz="1800" dirty="0" err="1">
                <a:latin typeface="Cordia New" panose="020B0502040204020203" pitchFamily="34" charset="-34"/>
                <a:cs typeface="Cordia New" panose="020B0502040204020203" pitchFamily="34" charset="-34"/>
              </a:rPr>
              <a:t>sudo</a:t>
            </a:r>
            <a:r>
              <a:rPr lang="en-US" sz="1800" dirty="0">
                <a:latin typeface="Cordia New" panose="020B0502040204020203" pitchFamily="34" charset="-34"/>
                <a:cs typeface="Cordia New" panose="020B0502040204020203" pitchFamily="34" charset="-34"/>
              </a:rPr>
              <a:t> apt-get install -y </a:t>
            </a:r>
            <a:r>
              <a:rPr lang="en-US" sz="1800" dirty="0" err="1">
                <a:latin typeface="Cordia New" panose="020B0502040204020203" pitchFamily="34" charset="-34"/>
                <a:cs typeface="Cordia New" panose="020B0502040204020203" pitchFamily="34" charset="-34"/>
              </a:rPr>
              <a:t>powershell</a:t>
            </a:r>
            <a:endParaRPr lang="en-US" sz="1800" dirty="0">
              <a:latin typeface="Cordia New" panose="020B0502040204020203" pitchFamily="34" charset="-34"/>
              <a:cs typeface="Cordia New" panose="020B0502040204020203" pitchFamily="34" charset="-34"/>
            </a:endParaRPr>
          </a:p>
          <a:p>
            <a:pPr marL="457200" lvl="1" indent="0">
              <a:buNone/>
            </a:pPr>
            <a:r>
              <a:rPr lang="en-US" sz="1800" dirty="0">
                <a:latin typeface="Cordia New" panose="020B0502040204020203" pitchFamily="34" charset="-34"/>
                <a:cs typeface="Cordia New" panose="020B0502040204020203" pitchFamily="34" charset="-34"/>
              </a:rPr>
              <a:t># Start PowerShell</a:t>
            </a:r>
          </a:p>
          <a:p>
            <a:pPr marL="457200" lvl="1" indent="0">
              <a:buNone/>
            </a:pPr>
            <a:r>
              <a:rPr lang="en-US" sz="1800" dirty="0" err="1">
                <a:latin typeface="Cordia New" panose="020B0502040204020203" pitchFamily="34" charset="-34"/>
                <a:cs typeface="Cordia New" panose="020B0502040204020203" pitchFamily="34" charset="-34"/>
              </a:rPr>
              <a:t>pwsh</a:t>
            </a:r>
            <a:endParaRPr lang="en-US" sz="1800" dirty="0">
              <a:latin typeface="Cordia New" panose="020B0502040204020203" pitchFamily="34" charset="-34"/>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4">
                  <a:extLst>
                    <a:ext uri="{A12FA001-AC4F-418D-AE19-62706E023703}">
                      <ahyp:hlinkClr xmlns:ahyp="http://schemas.microsoft.com/office/drawing/2018/hyperlinkcolor" val="tx"/>
                    </a:ext>
                  </a:extLst>
                </a:hlinkClick>
              </a:rPr>
              <a:t>Installing PowerShell on Windows - PowerShell | Microsoft Docs</a:t>
            </a:r>
            <a:endParaRPr lang="en-US" dirty="0"/>
          </a:p>
        </p:txBody>
      </p:sp>
    </p:spTree>
    <p:extLst>
      <p:ext uri="{BB962C8B-B14F-4D97-AF65-F5344CB8AC3E}">
        <p14:creationId xmlns:p14="http://schemas.microsoft.com/office/powerpoint/2010/main" val="54222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640751" y="1072609"/>
            <a:ext cx="3236820" cy="4522647"/>
          </a:xfrm>
          <a:effectLst/>
        </p:spPr>
        <p:txBody>
          <a:bodyPr anchor="ctr">
            <a:normAutofit/>
          </a:bodyPr>
          <a:lstStyle/>
          <a:p>
            <a:pPr algn="l"/>
            <a:r>
              <a:rPr lang="en-US" sz="3200" dirty="0">
                <a:solidFill>
                  <a:schemeClr val="tx2"/>
                </a:solidFill>
                <a:latin typeface="Berlin Sans FB Demi" panose="020E0802020502020306" pitchFamily="34" charset="0"/>
              </a:rPr>
              <a:t>Help me!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(Get-Help)</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latin typeface="+mj-lt"/>
                <a:cs typeface="Cordia New" panose="020B0502040204020203" pitchFamily="34" charset="-34"/>
              </a:rPr>
              <a:t>Cmdlets are compiled commands in PS and follow the &lt;Verb&gt;-&lt;Noun&gt; syntax. They are case insensitive.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Update-Help</a:t>
            </a:r>
            <a:r>
              <a:rPr lang="en-US" dirty="0">
                <a:latin typeface="+mj-lt"/>
                <a:cs typeface="Cordia New" panose="020B0502040204020203" pitchFamily="34" charset="-34"/>
              </a:rPr>
              <a:t> : Downloads the most current help files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Get-Help</a:t>
            </a:r>
            <a:r>
              <a:rPr lang="en-US" dirty="0">
                <a:latin typeface="+mj-lt"/>
                <a:cs typeface="Cordia New" panose="020B0502040204020203" pitchFamily="34" charset="-34"/>
              </a:rPr>
              <a:t> : Used to learn about a cmdlet or to help locate a cmdlet</a:t>
            </a:r>
          </a:p>
          <a:p>
            <a:pPr lvl="2">
              <a:buFont typeface="Courier New" panose="02070309020205020404" pitchFamily="49" charset="0"/>
              <a:buChar char="o"/>
            </a:pPr>
            <a:r>
              <a:rPr lang="en-US" dirty="0">
                <a:latin typeface="+mj-lt"/>
                <a:cs typeface="Cordia New" panose="020B0502040204020203" pitchFamily="34" charset="-34"/>
              </a:rPr>
              <a:t>To see what you can do with this just enter Get-Help</a:t>
            </a:r>
          </a:p>
          <a:p>
            <a:pPr lvl="2">
              <a:buFont typeface="Courier New" panose="02070309020205020404" pitchFamily="49" charset="0"/>
              <a:buChar char="o"/>
            </a:pPr>
            <a:r>
              <a:rPr lang="en-US" dirty="0">
                <a:latin typeface="+mj-lt"/>
                <a:cs typeface="Cordia New" panose="020B0502040204020203" pitchFamily="34" charset="-34"/>
              </a:rPr>
              <a:t>Parameters can be given to limit the scope of what is returned </a:t>
            </a:r>
            <a:r>
              <a:rPr lang="en-US" dirty="0" err="1">
                <a:latin typeface="+mj-lt"/>
                <a:cs typeface="Cordia New" panose="020B0502040204020203" pitchFamily="34" charset="-34"/>
              </a:rPr>
              <a:t>e.x</a:t>
            </a:r>
            <a:r>
              <a:rPr lang="en-US" dirty="0">
                <a:latin typeface="+mj-lt"/>
                <a:cs typeface="Cordia New" panose="020B0502040204020203" pitchFamily="34" charset="-34"/>
              </a:rPr>
              <a:t>. Full, Detailed, Examples, Online, Parameter, </a:t>
            </a:r>
            <a:r>
              <a:rPr lang="en-US" dirty="0" err="1">
                <a:latin typeface="+mj-lt"/>
                <a:cs typeface="Cordia New" panose="020B0502040204020203" pitchFamily="34" charset="-34"/>
              </a:rPr>
              <a:t>ShowWindow</a:t>
            </a:r>
            <a:endParaRPr lang="en-US" dirty="0">
              <a:latin typeface="+mj-lt"/>
              <a:cs typeface="Cordia New" panose="020B0502040204020203" pitchFamily="34" charset="-34"/>
            </a:endParaRPr>
          </a:p>
          <a:p>
            <a:pPr lvl="2">
              <a:buFont typeface="Courier New" panose="02070309020205020404" pitchFamily="49" charset="0"/>
              <a:buChar char="o"/>
            </a:pPr>
            <a:r>
              <a:rPr lang="en-US" dirty="0">
                <a:latin typeface="+mj-lt"/>
                <a:cs typeface="Cordia New" panose="020B0502040204020203" pitchFamily="34" charset="-34"/>
              </a:rPr>
              <a:t>Use only ‘Help’ to have results returned one page at a time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Help Get-Help –Parameter Name </a:t>
            </a:r>
            <a:r>
              <a:rPr lang="en-US" dirty="0">
                <a:latin typeface="+mj-lt"/>
                <a:cs typeface="Cordia New" panose="020B0502040204020203" pitchFamily="34" charset="-34"/>
              </a:rPr>
              <a:t>: Displays help information on the Get-Help parameter called “Name”</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The Help System - PowerShell | Microsoft Docs</a:t>
            </a:r>
            <a:endParaRPr lang="en-US" dirty="0"/>
          </a:p>
          <a:p>
            <a:r>
              <a:rPr lang="en-US" dirty="0">
                <a:hlinkClick r:id="rId4">
                  <a:extLst>
                    <a:ext uri="{A12FA001-AC4F-418D-AE19-62706E023703}">
                      <ahyp:hlinkClr xmlns:ahyp="http://schemas.microsoft.com/office/drawing/2018/hyperlinkcolor" val="tx"/>
                    </a:ext>
                  </a:extLst>
                </a:hlinkClick>
              </a:rPr>
              <a:t>Get-Help (</a:t>
            </a:r>
            <a:r>
              <a:rPr lang="en-US" dirty="0" err="1">
                <a:hlinkClick r:id="rId4">
                  <a:extLst>
                    <a:ext uri="{A12FA001-AC4F-418D-AE19-62706E023703}">
                      <ahyp:hlinkClr xmlns:ahyp="http://schemas.microsoft.com/office/drawing/2018/hyperlinkcolor" val="tx"/>
                    </a:ext>
                  </a:extLst>
                </a:hlinkClick>
              </a:rPr>
              <a:t>Microsoft.PowerShell.Core</a:t>
            </a:r>
            <a:r>
              <a:rPr lang="en-US" dirty="0">
                <a:hlinkClick r:id="rId4">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90815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640751" y="1072609"/>
            <a:ext cx="3236820" cy="4522647"/>
          </a:xfrm>
          <a:effectLst/>
        </p:spPr>
        <p:txBody>
          <a:bodyPr anchor="ctr">
            <a:normAutofit/>
          </a:bodyPr>
          <a:lstStyle/>
          <a:p>
            <a:pPr algn="l"/>
            <a:r>
              <a:rPr lang="en-US" sz="3200" dirty="0">
                <a:solidFill>
                  <a:schemeClr val="tx2"/>
                </a:solidFill>
                <a:latin typeface="Berlin Sans FB Demi" panose="020E0802020502020306" pitchFamily="34" charset="0"/>
              </a:rPr>
              <a:t>Help me!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(Get-Help)</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Help *table*</a:t>
            </a:r>
            <a:r>
              <a:rPr lang="en-US" dirty="0">
                <a:latin typeface="+mj-lt"/>
                <a:cs typeface="Cordia New" panose="020B0502040204020203" pitchFamily="34" charset="-34"/>
              </a:rPr>
              <a:t>: Used to locate any cmdlet that contains the word table in it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Help *com*</a:t>
            </a:r>
            <a:r>
              <a:rPr lang="en-US" dirty="0" err="1">
                <a:highlight>
                  <a:srgbClr val="C0C0C0"/>
                </a:highlight>
                <a:latin typeface="Consolas" panose="020B0609020204030204" pitchFamily="49" charset="0"/>
                <a:cs typeface="Cordia New" panose="020B0502040204020203" pitchFamily="34" charset="-34"/>
              </a:rPr>
              <a:t>ter</a:t>
            </a:r>
            <a:r>
              <a:rPr lang="en-US" dirty="0">
                <a:highlight>
                  <a:srgbClr val="C0C0C0"/>
                </a:highlight>
                <a:latin typeface="Consolas" panose="020B0609020204030204" pitchFamily="49" charset="0"/>
                <a:cs typeface="Cordia New" panose="020B0502040204020203" pitchFamily="34" charset="-34"/>
              </a:rPr>
              <a:t>* </a:t>
            </a:r>
            <a:r>
              <a:rPr lang="en-US" dirty="0">
                <a:latin typeface="+mj-lt"/>
                <a:cs typeface="Cordia New" panose="020B0502040204020203" pitchFamily="34" charset="-34"/>
              </a:rPr>
              <a:t>: Used to locate any cmdlet that has the letters “com” preceding the letters “</a:t>
            </a:r>
            <a:r>
              <a:rPr lang="en-US" dirty="0" err="1">
                <a:latin typeface="+mj-lt"/>
                <a:cs typeface="Cordia New" panose="020B0502040204020203" pitchFamily="34" charset="-34"/>
              </a:rPr>
              <a:t>ter</a:t>
            </a:r>
            <a:r>
              <a:rPr lang="en-US" dirty="0">
                <a:latin typeface="+mj-lt"/>
                <a:cs typeface="Cordia New" panose="020B0502040204020203" pitchFamily="34" charset="-34"/>
              </a:rPr>
              <a:t>” somewhere in its name</a:t>
            </a:r>
          </a:p>
          <a:p>
            <a:pPr lvl="1">
              <a:buFont typeface="Courier New" panose="02070309020205020404" pitchFamily="49" charset="0"/>
              <a:buChar char="o"/>
            </a:pPr>
            <a:r>
              <a:rPr lang="en-US" dirty="0">
                <a:latin typeface="+mj-lt"/>
                <a:cs typeface="Cordia New" panose="020B0502040204020203" pitchFamily="34" charset="-34"/>
              </a:rPr>
              <a:t>When no matches are found for cmdlet names, it will automatically search every help topic on the system to return any matches</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The Help System - PowerShell | Microsoft Docs</a:t>
            </a:r>
            <a:endParaRPr lang="en-US" dirty="0"/>
          </a:p>
          <a:p>
            <a:r>
              <a:rPr lang="en-US" dirty="0">
                <a:hlinkClick r:id="rId4">
                  <a:extLst>
                    <a:ext uri="{A12FA001-AC4F-418D-AE19-62706E023703}">
                      <ahyp:hlinkClr xmlns:ahyp="http://schemas.microsoft.com/office/drawing/2018/hyperlinkcolor" val="tx"/>
                    </a:ext>
                  </a:extLst>
                </a:hlinkClick>
              </a:rPr>
              <a:t>Get-Help (</a:t>
            </a:r>
            <a:r>
              <a:rPr lang="en-US" dirty="0" err="1">
                <a:hlinkClick r:id="rId4">
                  <a:extLst>
                    <a:ext uri="{A12FA001-AC4F-418D-AE19-62706E023703}">
                      <ahyp:hlinkClr xmlns:ahyp="http://schemas.microsoft.com/office/drawing/2018/hyperlinkcolor" val="tx"/>
                    </a:ext>
                  </a:extLst>
                </a:hlinkClick>
              </a:rPr>
              <a:t>Microsoft.PowerShell.Core</a:t>
            </a:r>
            <a:r>
              <a:rPr lang="en-US" dirty="0">
                <a:hlinkClick r:id="rId4">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19136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Help me!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(Get-Command)</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a:t>
            </a:r>
            <a:r>
              <a:rPr lang="en-US" dirty="0">
                <a:latin typeface="+mj-lt"/>
                <a:cs typeface="Cordia New" panose="020B0502040204020203" pitchFamily="34" charset="-34"/>
              </a:rPr>
              <a:t> : Used to help locate commands</a:t>
            </a:r>
          </a:p>
          <a:p>
            <a:pPr lvl="2">
              <a:buFont typeface="Courier New" panose="02070309020205020404" pitchFamily="49" charset="0"/>
              <a:buChar char="o"/>
            </a:pPr>
            <a:r>
              <a:rPr lang="en-US" dirty="0">
                <a:latin typeface="+mj-lt"/>
                <a:cs typeface="Cordia New" panose="020B0502040204020203" pitchFamily="34" charset="-34"/>
              </a:rPr>
              <a:t>Running just “Get-Command” lists all commands on the system</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Help get-command –Parameter * </a:t>
            </a:r>
            <a:r>
              <a:rPr lang="en-US" dirty="0">
                <a:latin typeface="+mj-lt"/>
                <a:cs typeface="Cordia New" panose="020B0502040204020203" pitchFamily="34" charset="-34"/>
              </a:rPr>
              <a:t>: Shows all the possible parameters that can be used with Get-Command</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 -Verb &lt;term&gt;</a:t>
            </a:r>
            <a:r>
              <a:rPr lang="en-US" dirty="0">
                <a:latin typeface="+mj-lt"/>
                <a:cs typeface="Cordia New" panose="020B0502040204020203" pitchFamily="34" charset="-34"/>
              </a:rPr>
              <a:t>:</a:t>
            </a:r>
            <a:r>
              <a:rPr lang="en-US" dirty="0">
                <a:latin typeface="Consolas" panose="020B0609020204030204" pitchFamily="49" charset="0"/>
                <a:cs typeface="Cordia New" panose="020B0502040204020203" pitchFamily="34" charset="-34"/>
              </a:rPr>
              <a:t> </a:t>
            </a:r>
            <a:r>
              <a:rPr lang="en-US" dirty="0">
                <a:latin typeface="+mj-lt"/>
                <a:cs typeface="Cordia New" panose="020B0502040204020203" pitchFamily="34" charset="-34"/>
              </a:rPr>
              <a:t>Used to search commands that contain the given term in the verb portion of the &lt;Noun&gt;-&lt;Verb&gt; syntax</a:t>
            </a:r>
          </a:p>
          <a:p>
            <a:pPr lvl="1">
              <a:buFont typeface="Courier New" panose="02070309020205020404" pitchFamily="49" charset="0"/>
              <a:buChar char="o"/>
            </a:pPr>
            <a:r>
              <a:rPr lang="en-US" dirty="0">
                <a:latin typeface="+mj-lt"/>
                <a:cs typeface="Cordia New" panose="020B0502040204020203" pitchFamily="34" charset="-34"/>
              </a:rPr>
              <a:t>Parameters</a:t>
            </a:r>
          </a:p>
          <a:p>
            <a:pPr lvl="2">
              <a:buFont typeface="Courier New" panose="02070309020205020404" pitchFamily="49" charset="0"/>
              <a:buChar char="o"/>
            </a:pPr>
            <a:r>
              <a:rPr lang="en-US" dirty="0">
                <a:latin typeface="+mj-lt"/>
                <a:cs typeface="Cordia New" panose="020B0502040204020203" pitchFamily="34" charset="-34"/>
              </a:rPr>
              <a:t>“-Noun &lt;term&gt;” : Used to search the noun portion</a:t>
            </a:r>
          </a:p>
          <a:p>
            <a:pPr lvl="2">
              <a:buFont typeface="Courier New" panose="02070309020205020404" pitchFamily="49" charset="0"/>
              <a:buChar char="o"/>
            </a:pPr>
            <a:r>
              <a:rPr lang="en-US" dirty="0">
                <a:latin typeface="+mj-lt"/>
                <a:cs typeface="Cordia New" panose="020B0502040204020203" pitchFamily="34" charset="-34"/>
              </a:rPr>
              <a:t>“-Name &lt;term&gt;” : Used to search anywhere in the name</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The Help System - PowerShell | Microsoft Docs</a:t>
            </a:r>
            <a:endParaRPr lang="en-US" dirty="0"/>
          </a:p>
          <a:p>
            <a:r>
              <a:rPr lang="en-US" dirty="0">
                <a:hlinkClick r:id="rId4">
                  <a:extLst>
                    <a:ext uri="{A12FA001-AC4F-418D-AE19-62706E023703}">
                      <ahyp:hlinkClr xmlns:ahyp="http://schemas.microsoft.com/office/drawing/2018/hyperlinkcolor" val="tx"/>
                    </a:ext>
                  </a:extLst>
                </a:hlinkClick>
              </a:rPr>
              <a:t>Get-Command (</a:t>
            </a:r>
            <a:r>
              <a:rPr lang="en-US" dirty="0" err="1">
                <a:hlinkClick r:id="rId4">
                  <a:extLst>
                    <a:ext uri="{A12FA001-AC4F-418D-AE19-62706E023703}">
                      <ahyp:hlinkClr xmlns:ahyp="http://schemas.microsoft.com/office/drawing/2018/hyperlinkcolor" val="tx"/>
                    </a:ext>
                  </a:extLst>
                </a:hlinkClick>
              </a:rPr>
              <a:t>Microsoft.PowerShell.Core</a:t>
            </a:r>
            <a:r>
              <a:rPr lang="en-US" dirty="0">
                <a:hlinkClick r:id="rId4">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112898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84310" y="429491"/>
            <a:ext cx="10018713" cy="1274617"/>
          </a:xfrm>
        </p:spPr>
        <p:txBody>
          <a:bodyPr/>
          <a:lstStyle/>
          <a:p>
            <a:r>
              <a:rPr lang="en-US" sz="6200" dirty="0">
                <a:latin typeface="Berlin Sans FB Demi" panose="020E0802020502020306" pitchFamily="34" charset="0"/>
              </a:rPr>
              <a:t>Outline</a:t>
            </a:r>
            <a:endParaRPr lang="en-US" dirty="0"/>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1484310" y="1983179"/>
            <a:ext cx="10018713" cy="3808021"/>
          </a:xfrm>
        </p:spPr>
        <p:txBody>
          <a:bodyPr>
            <a:normAutofit fontScale="70000" lnSpcReduction="20000"/>
          </a:bodyPr>
          <a:lstStyle/>
          <a:p>
            <a:pPr>
              <a:buFont typeface="Wingdings" panose="05000000000000000000" pitchFamily="2" charset="2"/>
              <a:buChar char="q"/>
            </a:pPr>
            <a:r>
              <a:rPr lang="en-US" dirty="0"/>
              <a:t>What is this you speak of?</a:t>
            </a:r>
          </a:p>
          <a:p>
            <a:pPr lvl="1">
              <a:buFont typeface="Wingdings" panose="05000000000000000000" pitchFamily="2" charset="2"/>
              <a:buChar char="q"/>
            </a:pPr>
            <a:r>
              <a:rPr lang="en-US" dirty="0"/>
              <a:t>What is PowerShell?</a:t>
            </a:r>
          </a:p>
          <a:p>
            <a:pPr lvl="1">
              <a:buFont typeface="Wingdings" panose="05000000000000000000" pitchFamily="2" charset="2"/>
              <a:buChar char="q"/>
            </a:pPr>
            <a:r>
              <a:rPr lang="en-US" dirty="0"/>
              <a:t>History</a:t>
            </a:r>
          </a:p>
          <a:p>
            <a:pPr lvl="1">
              <a:buFont typeface="Wingdings" panose="05000000000000000000" pitchFamily="2" charset="2"/>
              <a:buChar char="q"/>
            </a:pPr>
            <a:r>
              <a:rPr lang="en-US" dirty="0"/>
              <a:t>Versions</a:t>
            </a:r>
          </a:p>
          <a:p>
            <a:pPr lvl="1">
              <a:buFont typeface="Wingdings" panose="05000000000000000000" pitchFamily="2" charset="2"/>
              <a:buChar char="q"/>
            </a:pPr>
            <a:r>
              <a:rPr lang="en-US" dirty="0"/>
              <a:t>Download</a:t>
            </a:r>
          </a:p>
          <a:p>
            <a:pPr>
              <a:buFont typeface="Wingdings" panose="05000000000000000000" pitchFamily="2" charset="2"/>
              <a:buChar char="q"/>
            </a:pPr>
            <a:r>
              <a:rPr lang="en-US" dirty="0"/>
              <a:t>Help me!</a:t>
            </a:r>
          </a:p>
          <a:p>
            <a:pPr lvl="1">
              <a:buFont typeface="Wingdings" panose="05000000000000000000" pitchFamily="2" charset="2"/>
              <a:buChar char="q"/>
            </a:pPr>
            <a:r>
              <a:rPr lang="en-US" dirty="0"/>
              <a:t>Using help documentation</a:t>
            </a:r>
          </a:p>
          <a:p>
            <a:pPr lvl="1">
              <a:buFont typeface="Wingdings" panose="05000000000000000000" pitchFamily="2" charset="2"/>
              <a:buChar char="q"/>
            </a:pPr>
            <a:r>
              <a:rPr lang="en-US" dirty="0"/>
              <a:t>Finding commands</a:t>
            </a:r>
          </a:p>
          <a:p>
            <a:pPr lvl="1">
              <a:buFont typeface="Wingdings" panose="05000000000000000000" pitchFamily="2" charset="2"/>
              <a:buChar char="q"/>
            </a:pPr>
            <a:r>
              <a:rPr lang="en-US" dirty="0"/>
              <a:t>Properties and methods of commands</a:t>
            </a:r>
          </a:p>
          <a:p>
            <a:pPr lvl="1">
              <a:buFont typeface="Wingdings" panose="05000000000000000000" pitchFamily="2" charset="2"/>
              <a:buChar char="q"/>
            </a:pPr>
            <a:r>
              <a:rPr lang="en-US" dirty="0"/>
              <a:t>Finding modules</a:t>
            </a:r>
          </a:p>
          <a:p>
            <a:pPr>
              <a:buFont typeface="Wingdings" panose="05000000000000000000" pitchFamily="2" charset="2"/>
              <a:buChar char="q"/>
            </a:pPr>
            <a:r>
              <a:rPr lang="en-US" dirty="0"/>
              <a:t>Where am I?</a:t>
            </a:r>
          </a:p>
          <a:p>
            <a:pPr lvl="1">
              <a:buFont typeface="Wingdings" panose="05000000000000000000" pitchFamily="2" charset="2"/>
              <a:buChar char="q"/>
            </a:pPr>
            <a:r>
              <a:rPr lang="en-US" dirty="0"/>
              <a:t>Location and listing commands</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Help me!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(Get-Command)</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 –Module </a:t>
            </a:r>
            <a:r>
              <a:rPr lang="en-US" dirty="0" err="1">
                <a:highlight>
                  <a:srgbClr val="C0C0C0"/>
                </a:highlight>
                <a:latin typeface="Consolas" panose="020B0609020204030204" pitchFamily="49" charset="0"/>
                <a:cs typeface="Cordia New" panose="020B0502040204020203" pitchFamily="34" charset="-34"/>
              </a:rPr>
              <a:t>Microsoft.PowerShell.Security</a:t>
            </a:r>
            <a:r>
              <a:rPr lang="en-US" dirty="0">
                <a:highlight>
                  <a:srgbClr val="C0C0C0"/>
                </a:highlight>
                <a:latin typeface="Consolas" panose="020B0609020204030204" pitchFamily="49" charset="0"/>
                <a:cs typeface="Cordia New" panose="020B0502040204020203" pitchFamily="34" charset="-34"/>
              </a:rPr>
              <a:t> </a:t>
            </a:r>
            <a:r>
              <a:rPr lang="en-US" dirty="0">
                <a:latin typeface="+mj-lt"/>
                <a:cs typeface="Cordia New" panose="020B0502040204020203" pitchFamily="34" charset="-34"/>
              </a:rPr>
              <a:t>: Used to display all the commands contained within this specific module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 Get-Date).</a:t>
            </a:r>
            <a:r>
              <a:rPr lang="en-US" dirty="0" err="1">
                <a:highlight>
                  <a:srgbClr val="C0C0C0"/>
                </a:highlight>
                <a:latin typeface="Consolas" panose="020B0609020204030204" pitchFamily="49" charset="0"/>
                <a:cs typeface="Cordia New" panose="020B0502040204020203" pitchFamily="34" charset="-34"/>
              </a:rPr>
              <a:t>ModuleName</a:t>
            </a:r>
            <a:r>
              <a:rPr lang="en-US" dirty="0">
                <a:highlight>
                  <a:srgbClr val="C0C0C0"/>
                </a:highlight>
                <a:latin typeface="Consolas" panose="020B0609020204030204" pitchFamily="49" charset="0"/>
                <a:cs typeface="Cordia New" panose="020B0502040204020203" pitchFamily="34" charset="-34"/>
              </a:rPr>
              <a:t> </a:t>
            </a:r>
            <a:r>
              <a:rPr lang="en-US" dirty="0"/>
              <a:t>: Gets the module name that contains this specific cmdlet</a:t>
            </a:r>
            <a:endParaRPr lang="en-US" dirty="0">
              <a:latin typeface="+mj-lt"/>
              <a:cs typeface="Cordia New" panose="020B0502040204020203" pitchFamily="34" charset="-34"/>
            </a:endParaRP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 Start-PowerShell </a:t>
            </a:r>
            <a:r>
              <a:rPr lang="en-US" dirty="0">
                <a:latin typeface="+mj-lt"/>
                <a:cs typeface="Cordia New" panose="020B0502040204020203" pitchFamily="34" charset="-34"/>
              </a:rPr>
              <a:t>: Gets information about a specific cmdlet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 –</a:t>
            </a:r>
            <a:r>
              <a:rPr lang="en-US" dirty="0" err="1">
                <a:highlight>
                  <a:srgbClr val="C0C0C0"/>
                </a:highlight>
                <a:latin typeface="Consolas" panose="020B0609020204030204" pitchFamily="49" charset="0"/>
                <a:cs typeface="Cordia New" panose="020B0502040204020203" pitchFamily="34" charset="-34"/>
              </a:rPr>
              <a:t>ParameterName</a:t>
            </a:r>
            <a:r>
              <a:rPr lang="en-US" dirty="0">
                <a:highlight>
                  <a:srgbClr val="C0C0C0"/>
                </a:highlight>
                <a:latin typeface="Consolas" panose="020B0609020204030204" pitchFamily="49" charset="0"/>
                <a:cs typeface="Cordia New" panose="020B0502040204020203" pitchFamily="34" charset="-34"/>
              </a:rPr>
              <a:t> *Auth* </a:t>
            </a:r>
            <a:r>
              <a:rPr lang="en-US" dirty="0">
                <a:latin typeface="+mj-lt"/>
                <a:cs typeface="Cordia New" panose="020B0502040204020203" pitchFamily="34" charset="-34"/>
              </a:rPr>
              <a:t>: Used to get all cmdlets with a parameter name that includes “auth”</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Get-Command get-</a:t>
            </a:r>
            <a:r>
              <a:rPr lang="en-US" dirty="0" err="1">
                <a:highlight>
                  <a:srgbClr val="C0C0C0"/>
                </a:highlight>
                <a:latin typeface="Consolas" panose="020B0609020204030204" pitchFamily="49" charset="0"/>
                <a:cs typeface="Cordia New" panose="020B0502040204020203" pitchFamily="34" charset="-34"/>
              </a:rPr>
              <a:t>commnd</a:t>
            </a:r>
            <a:r>
              <a:rPr lang="en-US" dirty="0">
                <a:highlight>
                  <a:srgbClr val="C0C0C0"/>
                </a:highlight>
                <a:latin typeface="Consolas" panose="020B0609020204030204" pitchFamily="49" charset="0"/>
                <a:cs typeface="Cordia New" panose="020B0502040204020203" pitchFamily="34" charset="-34"/>
              </a:rPr>
              <a:t> –</a:t>
            </a:r>
            <a:r>
              <a:rPr lang="en-US" dirty="0" err="1">
                <a:highlight>
                  <a:srgbClr val="C0C0C0"/>
                </a:highlight>
                <a:latin typeface="Consolas" panose="020B0609020204030204" pitchFamily="49" charset="0"/>
                <a:cs typeface="Cordia New" panose="020B0502040204020203" pitchFamily="34" charset="-34"/>
              </a:rPr>
              <a:t>UseFuzzyMatching</a:t>
            </a:r>
            <a:r>
              <a:rPr lang="en-US" dirty="0">
                <a:highlight>
                  <a:srgbClr val="C0C0C0"/>
                </a:highlight>
                <a:latin typeface="Consolas" panose="020B0609020204030204" pitchFamily="49" charset="0"/>
                <a:cs typeface="Cordia New" panose="020B0502040204020203" pitchFamily="34" charset="-34"/>
              </a:rPr>
              <a:t> </a:t>
            </a:r>
            <a:r>
              <a:rPr lang="en-US" dirty="0"/>
              <a:t>: If you’re not sure on spelling, use this parameter to find the best match</a:t>
            </a: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The Help System - PowerShell | Microsoft Docs</a:t>
            </a:r>
            <a:endParaRPr lang="en-US" dirty="0"/>
          </a:p>
          <a:p>
            <a:r>
              <a:rPr lang="en-US" dirty="0">
                <a:hlinkClick r:id="rId4">
                  <a:extLst>
                    <a:ext uri="{A12FA001-AC4F-418D-AE19-62706E023703}">
                      <ahyp:hlinkClr xmlns:ahyp="http://schemas.microsoft.com/office/drawing/2018/hyperlinkcolor" val="tx"/>
                    </a:ext>
                  </a:extLst>
                </a:hlinkClick>
              </a:rPr>
              <a:t>Get-Command (</a:t>
            </a:r>
            <a:r>
              <a:rPr lang="en-US" dirty="0" err="1">
                <a:hlinkClick r:id="rId4">
                  <a:extLst>
                    <a:ext uri="{A12FA001-AC4F-418D-AE19-62706E023703}">
                      <ahyp:hlinkClr xmlns:ahyp="http://schemas.microsoft.com/office/drawing/2018/hyperlinkcolor" val="tx"/>
                    </a:ext>
                  </a:extLst>
                </a:hlinkClick>
              </a:rPr>
              <a:t>Microsoft.PowerShell.Core</a:t>
            </a:r>
            <a:r>
              <a:rPr lang="en-US" dirty="0">
                <a:hlinkClick r:id="rId4">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190642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Help me!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(Get-Member)</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&lt;cmdlet&gt; | Get-Member</a:t>
            </a:r>
            <a:r>
              <a:rPr lang="en-US" dirty="0">
                <a:latin typeface="+mj-lt"/>
                <a:cs typeface="Cordia New" panose="020B0502040204020203" pitchFamily="34" charset="-34"/>
              </a:rPr>
              <a:t>: This is used to show what objects, properties, and methods are available for a given command</a:t>
            </a:r>
          </a:p>
          <a:p>
            <a:pPr lvl="2">
              <a:buFont typeface="Courier New" panose="02070309020205020404" pitchFamily="49" charset="0"/>
              <a:buChar char="o"/>
            </a:pPr>
            <a:r>
              <a:rPr lang="en-US" dirty="0">
                <a:latin typeface="+mj-lt"/>
                <a:cs typeface="Cordia New" panose="020B0502040204020203" pitchFamily="34" charset="-34"/>
              </a:rPr>
              <a:t>Property: A characteristic of something</a:t>
            </a:r>
          </a:p>
          <a:p>
            <a:pPr lvl="2">
              <a:buFont typeface="Courier New" panose="02070309020205020404" pitchFamily="49" charset="0"/>
              <a:buChar char="o"/>
            </a:pPr>
            <a:r>
              <a:rPr lang="en-US" dirty="0">
                <a:latin typeface="+mj-lt"/>
                <a:cs typeface="Cordia New" panose="020B0502040204020203" pitchFamily="34" charset="-34"/>
              </a:rPr>
              <a:t>Method: An action that can be taken</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&lt;cmdlet&gt; | Get-Member –</a:t>
            </a:r>
            <a:r>
              <a:rPr lang="en-US" dirty="0" err="1">
                <a:highlight>
                  <a:srgbClr val="C0C0C0"/>
                </a:highlight>
                <a:latin typeface="Consolas" panose="020B0609020204030204" pitchFamily="49" charset="0"/>
                <a:cs typeface="Cordia New" panose="020B0502040204020203" pitchFamily="34" charset="-34"/>
              </a:rPr>
              <a:t>MemberType</a:t>
            </a:r>
            <a:r>
              <a:rPr lang="en-US" dirty="0">
                <a:highlight>
                  <a:srgbClr val="C0C0C0"/>
                </a:highlight>
                <a:latin typeface="Consolas" panose="020B0609020204030204" pitchFamily="49" charset="0"/>
                <a:cs typeface="Cordia New" panose="020B0502040204020203" pitchFamily="34" charset="-34"/>
              </a:rPr>
              <a:t> Properties </a:t>
            </a:r>
            <a:r>
              <a:rPr lang="en-US" dirty="0">
                <a:latin typeface="+mj-lt"/>
                <a:cs typeface="Cordia New" panose="020B0502040204020203" pitchFamily="34" charset="-34"/>
              </a:rPr>
              <a:t>: Used to show only the properties of a cmdlet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&lt;cmdlet&gt; | Get-Member –</a:t>
            </a:r>
            <a:r>
              <a:rPr lang="en-US" dirty="0" err="1">
                <a:highlight>
                  <a:srgbClr val="C0C0C0"/>
                </a:highlight>
                <a:latin typeface="Consolas" panose="020B0609020204030204" pitchFamily="49" charset="0"/>
                <a:cs typeface="Cordia New" panose="020B0502040204020203" pitchFamily="34" charset="-34"/>
              </a:rPr>
              <a:t>MemberType</a:t>
            </a:r>
            <a:r>
              <a:rPr lang="en-US" dirty="0">
                <a:highlight>
                  <a:srgbClr val="C0C0C0"/>
                </a:highlight>
                <a:latin typeface="Consolas" panose="020B0609020204030204" pitchFamily="49" charset="0"/>
                <a:cs typeface="Cordia New" panose="020B0502040204020203" pitchFamily="34" charset="-34"/>
              </a:rPr>
              <a:t> Method</a:t>
            </a:r>
            <a:r>
              <a:rPr lang="en-US" dirty="0">
                <a:cs typeface="Cordia New" panose="020B0502040204020203" pitchFamily="34" charset="-34"/>
              </a:rPr>
              <a:t>: Used to show only the methods of a cmdlet</a:t>
            </a:r>
          </a:p>
          <a:p>
            <a:pPr lvl="1">
              <a:buFont typeface="Courier New" panose="02070309020205020404" pitchFamily="49" charset="0"/>
              <a:buChar char="o"/>
            </a:pP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Discovering objects, properties, and methods - PowerShell | Microsoft Docs</a:t>
            </a:r>
            <a:endParaRPr lang="en-US" dirty="0"/>
          </a:p>
          <a:p>
            <a:r>
              <a:rPr lang="en-US" dirty="0">
                <a:hlinkClick r:id="rId4">
                  <a:extLst>
                    <a:ext uri="{A12FA001-AC4F-418D-AE19-62706E023703}">
                      <ahyp:hlinkClr xmlns:ahyp="http://schemas.microsoft.com/office/drawing/2018/hyperlinkcolor" val="tx"/>
                    </a:ext>
                  </a:extLst>
                </a:hlinkClick>
              </a:rPr>
              <a:t>Get-Member (</a:t>
            </a:r>
            <a:r>
              <a:rPr lang="en-US" dirty="0" err="1">
                <a:hlinkClick r:id="rId4">
                  <a:extLst>
                    <a:ext uri="{A12FA001-AC4F-418D-AE19-62706E023703}">
                      <ahyp:hlinkClr xmlns:ahyp="http://schemas.microsoft.com/office/drawing/2018/hyperlinkcolor" val="tx"/>
                    </a:ext>
                  </a:extLst>
                </a:hlinkClick>
              </a:rPr>
              <a:t>Microsoft.PowerShell.Utility</a:t>
            </a:r>
            <a:r>
              <a:rPr lang="en-US" dirty="0">
                <a:hlinkClick r:id="rId4">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02149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Help me!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(Get-Module,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Import-Module,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Install-Module)</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latin typeface="+mj-lt"/>
                <a:cs typeface="Cordia New" panose="020B0502040204020203" pitchFamily="34" charset="-34"/>
              </a:rPr>
              <a:t>“A module is a package that contains members that can be used in PowerShell. Members include cmdlets, providers, scripts, functions, variables, and other tools and files.”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Get-Module</a:t>
            </a:r>
            <a:r>
              <a:rPr lang="en-US" dirty="0">
                <a:latin typeface="+mj-lt"/>
                <a:cs typeface="Cordia New" panose="020B0502040204020203" pitchFamily="34" charset="-34"/>
              </a:rPr>
              <a:t>: Used to list the modules that have already been imported to the current session</a:t>
            </a:r>
          </a:p>
          <a:p>
            <a:pPr lvl="2">
              <a:buFont typeface="Courier New" panose="02070309020205020404" pitchFamily="49" charset="0"/>
              <a:buChar char="o"/>
            </a:pPr>
            <a:r>
              <a:rPr lang="en-US" dirty="0">
                <a:latin typeface="+mj-lt"/>
                <a:cs typeface="Cordia New" panose="020B0502040204020203" pitchFamily="34" charset="-34"/>
              </a:rPr>
              <a:t>“–</a:t>
            </a:r>
            <a:r>
              <a:rPr lang="en-US" dirty="0" err="1">
                <a:latin typeface="+mj-lt"/>
                <a:cs typeface="Cordia New" panose="020B0502040204020203" pitchFamily="34" charset="-34"/>
              </a:rPr>
              <a:t>ListAvailable</a:t>
            </a:r>
            <a:r>
              <a:rPr lang="en-US" dirty="0">
                <a:latin typeface="+mj-lt"/>
                <a:cs typeface="Cordia New" panose="020B0502040204020203" pitchFamily="34" charset="-34"/>
              </a:rPr>
              <a:t>” : Parameter used to list all the modules that are available to be imported</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Import-Module</a:t>
            </a:r>
            <a:r>
              <a:rPr lang="en-US" dirty="0">
                <a:latin typeface="+mj-lt"/>
                <a:cs typeface="Cordia New" panose="020B0502040204020203" pitchFamily="34" charset="-34"/>
              </a:rPr>
              <a:t>: Used to add one or more modules to the current session, provides more flexibility</a:t>
            </a:r>
          </a:p>
          <a:p>
            <a:pPr lvl="2">
              <a:buFont typeface="Courier New" panose="02070309020205020404" pitchFamily="49" charset="0"/>
              <a:buChar char="o"/>
            </a:pPr>
            <a:r>
              <a:rPr lang="en-US" dirty="0">
                <a:cs typeface="Cordia New" panose="020B0502040204020203" pitchFamily="34" charset="-34"/>
              </a:rPr>
              <a:t>Modules are automatically imported when using any of the commands that are provided in the module since PS 3.0</a:t>
            </a:r>
            <a:endParaRPr lang="en-US" dirty="0">
              <a:latin typeface="+mj-lt"/>
              <a:cs typeface="Cordia New" panose="020B0502040204020203" pitchFamily="34" charset="-34"/>
            </a:endParaRP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Install-Module</a:t>
            </a:r>
            <a:r>
              <a:rPr lang="en-US" dirty="0">
                <a:latin typeface="+mj-lt"/>
                <a:cs typeface="Cordia New" panose="020B0502040204020203" pitchFamily="34" charset="-34"/>
              </a:rPr>
              <a:t>: Used to download modules from a repository</a:t>
            </a:r>
          </a:p>
          <a:p>
            <a:pPr lvl="2">
              <a:buFont typeface="Courier New" panose="02070309020205020404" pitchFamily="49" charset="0"/>
              <a:buChar char="o"/>
            </a:pPr>
            <a:r>
              <a:rPr lang="en-US" dirty="0">
                <a:hlinkClick r:id="rId3">
                  <a:extLst>
                    <a:ext uri="{A12FA001-AC4F-418D-AE19-62706E023703}">
                      <ahyp:hlinkClr xmlns:ahyp="http://schemas.microsoft.com/office/drawing/2018/hyperlinkcolor" val="tx"/>
                    </a:ext>
                  </a:extLst>
                </a:hlinkClick>
              </a:rPr>
              <a:t>PowerShell Gallery | Home</a:t>
            </a:r>
            <a:endParaRPr lang="en-US" dirty="0">
              <a:latin typeface="+mj-lt"/>
              <a:cs typeface="Cordia New" panose="020B0502040204020203" pitchFamily="34" charset="-34"/>
            </a:endParaRPr>
          </a:p>
          <a:p>
            <a:pPr lvl="1">
              <a:buFont typeface="Courier New" panose="02070309020205020404" pitchFamily="49" charset="0"/>
              <a:buChar char="o"/>
            </a:pP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a:xfrm>
            <a:off x="2572279" y="5978275"/>
            <a:ext cx="7084177" cy="365125"/>
          </a:xfrm>
        </p:spPr>
        <p:txBody>
          <a:bodyPr/>
          <a:lstStyle/>
          <a:p>
            <a:r>
              <a:rPr lang="en-US" dirty="0">
                <a:hlinkClick r:id="rId4">
                  <a:extLst>
                    <a:ext uri="{A12FA001-AC4F-418D-AE19-62706E023703}">
                      <ahyp:hlinkClr xmlns:ahyp="http://schemas.microsoft.com/office/drawing/2018/hyperlinkcolor" val="tx"/>
                    </a:ext>
                  </a:extLst>
                </a:hlinkClick>
              </a:rPr>
              <a:t>Get-Module (</a:t>
            </a:r>
            <a:r>
              <a:rPr lang="en-US" dirty="0" err="1">
                <a:hlinkClick r:id="rId4">
                  <a:extLst>
                    <a:ext uri="{A12FA001-AC4F-418D-AE19-62706E023703}">
                      <ahyp:hlinkClr xmlns:ahyp="http://schemas.microsoft.com/office/drawing/2018/hyperlinkcolor" val="tx"/>
                    </a:ext>
                  </a:extLst>
                </a:hlinkClick>
              </a:rPr>
              <a:t>Microsoft.PowerShell.Core</a:t>
            </a:r>
            <a:r>
              <a:rPr lang="en-US" dirty="0">
                <a:hlinkClick r:id="rId4">
                  <a:extLst>
                    <a:ext uri="{A12FA001-AC4F-418D-AE19-62706E023703}">
                      <ahyp:hlinkClr xmlns:ahyp="http://schemas.microsoft.com/office/drawing/2018/hyperlinkcolor" val="tx"/>
                    </a:ext>
                  </a:extLst>
                </a:hlinkClick>
              </a:rPr>
              <a:t>) - PowerShell | Microsoft Docs</a:t>
            </a:r>
            <a:endParaRPr lang="en-US" dirty="0"/>
          </a:p>
          <a:p>
            <a:r>
              <a:rPr lang="en-US" dirty="0">
                <a:hlinkClick r:id="rId5">
                  <a:extLst>
                    <a:ext uri="{A12FA001-AC4F-418D-AE19-62706E023703}">
                      <ahyp:hlinkClr xmlns:ahyp="http://schemas.microsoft.com/office/drawing/2018/hyperlinkcolor" val="tx"/>
                    </a:ext>
                  </a:extLst>
                </a:hlinkClick>
              </a:rPr>
              <a:t>Import-Module (</a:t>
            </a:r>
            <a:r>
              <a:rPr lang="en-US" dirty="0" err="1">
                <a:hlinkClick r:id="rId5">
                  <a:extLst>
                    <a:ext uri="{A12FA001-AC4F-418D-AE19-62706E023703}">
                      <ahyp:hlinkClr xmlns:ahyp="http://schemas.microsoft.com/office/drawing/2018/hyperlinkcolor" val="tx"/>
                    </a:ext>
                  </a:extLst>
                </a:hlinkClick>
              </a:rPr>
              <a:t>Microsoft.PowerShell.Core</a:t>
            </a:r>
            <a:r>
              <a:rPr lang="en-US" dirty="0">
                <a:hlinkClick r:id="rId5">
                  <a:extLst>
                    <a:ext uri="{A12FA001-AC4F-418D-AE19-62706E023703}">
                      <ahyp:hlinkClr xmlns:ahyp="http://schemas.microsoft.com/office/drawing/2018/hyperlinkcolor" val="tx"/>
                    </a:ext>
                  </a:extLst>
                </a:hlinkClick>
              </a:rPr>
              <a:t>) - PowerShell | Microsoft Docs</a:t>
            </a:r>
            <a:endParaRPr lang="en-US" dirty="0"/>
          </a:p>
          <a:p>
            <a:r>
              <a:rPr lang="en-US" dirty="0">
                <a:hlinkClick r:id="rId6">
                  <a:extLst>
                    <a:ext uri="{A12FA001-AC4F-418D-AE19-62706E023703}">
                      <ahyp:hlinkClr xmlns:ahyp="http://schemas.microsoft.com/office/drawing/2018/hyperlinkcolor" val="tx"/>
                    </a:ext>
                  </a:extLst>
                </a:hlinkClick>
              </a:rPr>
              <a:t>Install-Module (</a:t>
            </a:r>
            <a:r>
              <a:rPr lang="en-US" dirty="0" err="1">
                <a:hlinkClick r:id="rId6">
                  <a:extLst>
                    <a:ext uri="{A12FA001-AC4F-418D-AE19-62706E023703}">
                      <ahyp:hlinkClr xmlns:ahyp="http://schemas.microsoft.com/office/drawing/2018/hyperlinkcolor" val="tx"/>
                    </a:ext>
                  </a:extLst>
                </a:hlinkClick>
              </a:rPr>
              <a:t>PowerShellGet</a:t>
            </a:r>
            <a:r>
              <a:rPr lang="en-US" dirty="0">
                <a:hlinkClick r:id="rId6">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232938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Where am I?</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(Get-Location,</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Set-Location,</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Push-Location,</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Pop-Location)</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Get-Location</a:t>
            </a:r>
            <a:r>
              <a:rPr lang="en-US" dirty="0">
                <a:latin typeface="+mj-lt"/>
                <a:cs typeface="Cordia New" panose="020B0502040204020203" pitchFamily="34" charset="-34"/>
              </a:rPr>
              <a:t> : Cmdlet used to represent the current working directory</a:t>
            </a:r>
          </a:p>
          <a:p>
            <a:pPr lvl="2">
              <a:buFont typeface="Courier New" panose="02070309020205020404" pitchFamily="49" charset="0"/>
              <a:buChar char="o"/>
            </a:pPr>
            <a:r>
              <a:rPr lang="en-US" dirty="0">
                <a:latin typeface="+mj-lt"/>
                <a:cs typeface="Cordia New" panose="020B0502040204020203" pitchFamily="34" charset="-34"/>
              </a:rPr>
              <a:t>Can use the familiar ‘</a:t>
            </a:r>
            <a:r>
              <a:rPr lang="en-US" dirty="0" err="1">
                <a:latin typeface="+mj-lt"/>
                <a:cs typeface="Cordia New" panose="020B0502040204020203" pitchFamily="34" charset="-34"/>
              </a:rPr>
              <a:t>pwd</a:t>
            </a:r>
            <a:r>
              <a:rPr lang="en-US" dirty="0">
                <a:latin typeface="+mj-lt"/>
                <a:cs typeface="Cordia New" panose="020B0502040204020203" pitchFamily="34" charset="-34"/>
              </a:rPr>
              <a:t>’ alias to produce same output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Set-Location</a:t>
            </a:r>
            <a:r>
              <a:rPr lang="en-US" dirty="0">
                <a:latin typeface="+mj-lt"/>
                <a:cs typeface="Cordia New" panose="020B0502040204020203" pitchFamily="34" charset="-34"/>
              </a:rPr>
              <a:t>: Cmdlet used to set the working location to a specified path</a:t>
            </a:r>
          </a:p>
          <a:p>
            <a:pPr lvl="2">
              <a:buFont typeface="Courier New" panose="02070309020205020404" pitchFamily="49" charset="0"/>
              <a:buChar char="o"/>
            </a:pPr>
            <a:r>
              <a:rPr lang="en-US" dirty="0">
                <a:latin typeface="+mj-lt"/>
                <a:cs typeface="Cordia New" panose="020B0502040204020203" pitchFamily="34" charset="-34"/>
              </a:rPr>
              <a:t>Aliases: cd, </a:t>
            </a:r>
            <a:r>
              <a:rPr lang="en-US" dirty="0" err="1">
                <a:latin typeface="+mj-lt"/>
                <a:cs typeface="Cordia New" panose="020B0502040204020203" pitchFamily="34" charset="-34"/>
              </a:rPr>
              <a:t>chdir</a:t>
            </a:r>
            <a:r>
              <a:rPr lang="en-US" dirty="0">
                <a:latin typeface="+mj-lt"/>
                <a:cs typeface="Cordia New" panose="020B0502040204020203" pitchFamily="34" charset="-34"/>
              </a:rPr>
              <a:t>, and </a:t>
            </a:r>
            <a:r>
              <a:rPr lang="en-US" dirty="0" err="1">
                <a:latin typeface="+mj-lt"/>
                <a:cs typeface="Cordia New" panose="020B0502040204020203" pitchFamily="34" charset="-34"/>
              </a:rPr>
              <a:t>sl</a:t>
            </a:r>
            <a:endParaRPr lang="en-US" dirty="0">
              <a:latin typeface="+mj-lt"/>
              <a:cs typeface="Cordia New" panose="020B0502040204020203" pitchFamily="34" charset="-34"/>
            </a:endParaRP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Get-Location –</a:t>
            </a:r>
            <a:r>
              <a:rPr lang="en-US" dirty="0" err="1">
                <a:highlight>
                  <a:srgbClr val="C0C0C0"/>
                </a:highlight>
                <a:latin typeface="Consolas" panose="020B0609020204030204" pitchFamily="49" charset="0"/>
                <a:cs typeface="Cordia New" panose="020B0502040204020203" pitchFamily="34" charset="-34"/>
              </a:rPr>
              <a:t>PSDrive</a:t>
            </a:r>
            <a:r>
              <a:rPr lang="en-US" dirty="0">
                <a:highlight>
                  <a:srgbClr val="C0C0C0"/>
                </a:highlight>
                <a:latin typeface="Consolas" panose="020B0609020204030204" pitchFamily="49" charset="0"/>
                <a:cs typeface="Cordia New" panose="020B0502040204020203" pitchFamily="34" charset="-34"/>
              </a:rPr>
              <a:t> D </a:t>
            </a:r>
            <a:r>
              <a:rPr lang="en-US" dirty="0">
                <a:latin typeface="+mj-lt"/>
                <a:cs typeface="Cordia New" panose="020B0502040204020203" pitchFamily="34" charset="-34"/>
              </a:rPr>
              <a:t>: Will display the current location in D drive even if your current directory is in a separate drive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Push-Location</a:t>
            </a:r>
            <a:r>
              <a:rPr lang="en-US" dirty="0">
                <a:latin typeface="+mj-lt"/>
                <a:cs typeface="Cordia New" panose="020B0502040204020203" pitchFamily="34" charset="-34"/>
              </a:rPr>
              <a:t> : Will push the current location onto a location stack</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Pop-Location</a:t>
            </a:r>
            <a:r>
              <a:rPr lang="en-US" dirty="0">
                <a:latin typeface="+mj-lt"/>
                <a:cs typeface="Cordia New" panose="020B0502040204020203" pitchFamily="34" charset="-34"/>
              </a:rPr>
              <a:t> : Changes the current location to the most recently pushed location on the stack</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Get-Location (</a:t>
            </a:r>
            <a:r>
              <a:rPr lang="en-US" dirty="0" err="1">
                <a:hlinkClick r:id="rId3">
                  <a:extLst>
                    <a:ext uri="{A12FA001-AC4F-418D-AE19-62706E023703}">
                      <ahyp:hlinkClr xmlns:ahyp="http://schemas.microsoft.com/office/drawing/2018/hyperlinkcolor" val="tx"/>
                    </a:ext>
                  </a:extLst>
                </a:hlinkClick>
              </a:rPr>
              <a:t>Microsoft.PowerShell.Management</a:t>
            </a:r>
            <a:r>
              <a:rPr lang="en-US" dirty="0">
                <a:hlinkClick r:id="rId3">
                  <a:extLst>
                    <a:ext uri="{A12FA001-AC4F-418D-AE19-62706E023703}">
                      <ahyp:hlinkClr xmlns:ahyp="http://schemas.microsoft.com/office/drawing/2018/hyperlinkcolor" val="tx"/>
                    </a:ext>
                  </a:extLst>
                </a:hlinkClick>
              </a:rPr>
              <a:t>) - PowerShell | Microsoft Docs</a:t>
            </a:r>
            <a:endParaRPr lang="en-US" dirty="0"/>
          </a:p>
          <a:p>
            <a:r>
              <a:rPr lang="en-US" dirty="0">
                <a:hlinkClick r:id="rId4">
                  <a:extLst>
                    <a:ext uri="{A12FA001-AC4F-418D-AE19-62706E023703}">
                      <ahyp:hlinkClr xmlns:ahyp="http://schemas.microsoft.com/office/drawing/2018/hyperlinkcolor" val="tx"/>
                    </a:ext>
                  </a:extLst>
                </a:hlinkClick>
              </a:rPr>
              <a:t>Set-Location (</a:t>
            </a:r>
            <a:r>
              <a:rPr lang="en-US" dirty="0" err="1">
                <a:hlinkClick r:id="rId4">
                  <a:extLst>
                    <a:ext uri="{A12FA001-AC4F-418D-AE19-62706E023703}">
                      <ahyp:hlinkClr xmlns:ahyp="http://schemas.microsoft.com/office/drawing/2018/hyperlinkcolor" val="tx"/>
                    </a:ext>
                  </a:extLst>
                </a:hlinkClick>
              </a:rPr>
              <a:t>Microsoft.PowerShell.Management</a:t>
            </a:r>
            <a:r>
              <a:rPr lang="en-US" dirty="0">
                <a:hlinkClick r:id="rId4">
                  <a:extLst>
                    <a:ext uri="{A12FA001-AC4F-418D-AE19-62706E023703}">
                      <ahyp:hlinkClr xmlns:ahyp="http://schemas.microsoft.com/office/drawing/2018/hyperlinkcolor" val="tx"/>
                    </a:ext>
                  </a:extLst>
                </a:hlinkClick>
              </a:rPr>
              <a:t>) - PowerShell | Microsoft Docs</a:t>
            </a:r>
            <a:endParaRPr lang="en-US" dirty="0"/>
          </a:p>
          <a:p>
            <a:r>
              <a:rPr lang="en-US" dirty="0">
                <a:hlinkClick r:id="rId5">
                  <a:extLst>
                    <a:ext uri="{A12FA001-AC4F-418D-AE19-62706E023703}">
                      <ahyp:hlinkClr xmlns:ahyp="http://schemas.microsoft.com/office/drawing/2018/hyperlinkcolor" val="tx"/>
                    </a:ext>
                  </a:extLst>
                </a:hlinkClick>
              </a:rPr>
              <a:t>Push-Location (</a:t>
            </a:r>
            <a:r>
              <a:rPr lang="en-US" dirty="0" err="1">
                <a:hlinkClick r:id="rId5">
                  <a:extLst>
                    <a:ext uri="{A12FA001-AC4F-418D-AE19-62706E023703}">
                      <ahyp:hlinkClr xmlns:ahyp="http://schemas.microsoft.com/office/drawing/2018/hyperlinkcolor" val="tx"/>
                    </a:ext>
                  </a:extLst>
                </a:hlinkClick>
              </a:rPr>
              <a:t>Microsoft.PowerShell.Management</a:t>
            </a:r>
            <a:r>
              <a:rPr lang="en-US" dirty="0">
                <a:hlinkClick r:id="rId5">
                  <a:extLst>
                    <a:ext uri="{A12FA001-AC4F-418D-AE19-62706E023703}">
                      <ahyp:hlinkClr xmlns:ahyp="http://schemas.microsoft.com/office/drawing/2018/hyperlinkcolor" val="tx"/>
                    </a:ext>
                  </a:extLst>
                </a:hlinkClick>
              </a:rPr>
              <a:t>) - PowerShell | Microsoft Docs</a:t>
            </a:r>
            <a:endParaRPr lang="en-US" dirty="0"/>
          </a:p>
          <a:p>
            <a:r>
              <a:rPr lang="en-US" dirty="0">
                <a:hlinkClick r:id="rId6">
                  <a:extLst>
                    <a:ext uri="{A12FA001-AC4F-418D-AE19-62706E023703}">
                      <ahyp:hlinkClr xmlns:ahyp="http://schemas.microsoft.com/office/drawing/2018/hyperlinkcolor" val="tx"/>
                    </a:ext>
                  </a:extLst>
                </a:hlinkClick>
              </a:rPr>
              <a:t>Pop-Location (</a:t>
            </a:r>
            <a:r>
              <a:rPr lang="en-US" dirty="0" err="1">
                <a:hlinkClick r:id="rId6">
                  <a:extLst>
                    <a:ext uri="{A12FA001-AC4F-418D-AE19-62706E023703}">
                      <ahyp:hlinkClr xmlns:ahyp="http://schemas.microsoft.com/office/drawing/2018/hyperlinkcolor" val="tx"/>
                    </a:ext>
                  </a:extLst>
                </a:hlinkClick>
              </a:rPr>
              <a:t>Microsoft.PowerShell.Management</a:t>
            </a:r>
            <a:r>
              <a:rPr lang="en-US" dirty="0">
                <a:hlinkClick r:id="rId6">
                  <a:extLst>
                    <a:ext uri="{A12FA001-AC4F-418D-AE19-62706E023703}">
                      <ahyp:hlinkClr xmlns:ahyp="http://schemas.microsoft.com/office/drawing/2018/hyperlinkcolor" val="tx"/>
                    </a:ext>
                  </a:extLst>
                </a:hlinkClick>
              </a:rPr>
              <a:t>) - PowerShell | Microsoft Docs</a:t>
            </a:r>
            <a:endParaRPr lang="en-US" dirty="0"/>
          </a:p>
          <a:p>
            <a:endParaRPr lang="en-US" dirty="0"/>
          </a:p>
        </p:txBody>
      </p:sp>
    </p:spTree>
    <p:extLst>
      <p:ext uri="{BB962C8B-B14F-4D97-AF65-F5344CB8AC3E}">
        <p14:creationId xmlns:p14="http://schemas.microsoft.com/office/powerpoint/2010/main" val="1137967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Where am I?</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a:t>
            </a:r>
            <a:r>
              <a:rPr lang="en-US" sz="3200" dirty="0" err="1">
                <a:solidFill>
                  <a:schemeClr val="tx2"/>
                </a:solidFill>
                <a:latin typeface="Berlin Sans FB Demi" panose="020E0802020502020306" pitchFamily="34" charset="0"/>
              </a:rPr>
              <a:t>ChildItem</a:t>
            </a:r>
            <a:r>
              <a:rPr lang="en-US" sz="3200" dirty="0">
                <a:solidFill>
                  <a:schemeClr val="tx2"/>
                </a:solidFill>
                <a:latin typeface="Berlin Sans FB Demi" panose="020E0802020502020306" pitchFamily="34" charset="0"/>
              </a:rPr>
              <a: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latin typeface="+mj-lt"/>
                <a:cs typeface="Cordia New" panose="020B0502040204020203" pitchFamily="34" charset="-34"/>
              </a:rPr>
              <a:t> : Used to display items in a given location</a:t>
            </a:r>
          </a:p>
          <a:p>
            <a:pPr lvl="2">
              <a:buFont typeface="Courier New" panose="02070309020205020404" pitchFamily="49" charset="0"/>
              <a:buChar char="o"/>
            </a:pPr>
            <a:r>
              <a:rPr lang="en-US" dirty="0">
                <a:latin typeface="+mj-lt"/>
                <a:cs typeface="Cordia New" panose="020B0502040204020203" pitchFamily="34" charset="-34"/>
              </a:rPr>
              <a:t>By default, it doesn’t display empty directories</a:t>
            </a:r>
          </a:p>
          <a:p>
            <a:pPr lvl="2">
              <a:buFont typeface="Courier New" panose="02070309020205020404" pitchFamily="49" charset="0"/>
              <a:buChar char="o"/>
            </a:pPr>
            <a:r>
              <a:rPr lang="en-US" dirty="0">
                <a:latin typeface="+mj-lt"/>
                <a:cs typeface="Cordia New" panose="020B0502040204020203" pitchFamily="34" charset="-34"/>
              </a:rPr>
              <a:t>Alias: ls, </a:t>
            </a:r>
            <a:r>
              <a:rPr lang="en-US" dirty="0" err="1">
                <a:latin typeface="+mj-lt"/>
                <a:cs typeface="Cordia New" panose="020B0502040204020203" pitchFamily="34" charset="-34"/>
              </a:rPr>
              <a:t>dir</a:t>
            </a:r>
            <a:r>
              <a:rPr lang="en-US" dirty="0">
                <a:latin typeface="+mj-lt"/>
                <a:cs typeface="Cordia New" panose="020B0502040204020203" pitchFamily="34" charset="-34"/>
              </a:rPr>
              <a:t>, or </a:t>
            </a:r>
            <a:r>
              <a:rPr lang="en-US" dirty="0" err="1">
                <a:latin typeface="+mj-lt"/>
                <a:cs typeface="Cordia New" panose="020B0502040204020203" pitchFamily="34" charset="-34"/>
              </a:rPr>
              <a:t>gci</a:t>
            </a:r>
            <a:endParaRPr lang="en-US" dirty="0">
              <a:latin typeface="+mj-lt"/>
              <a:cs typeface="Cordia New" panose="020B0502040204020203" pitchFamily="34" charset="-34"/>
            </a:endParaRP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-Path C:\Windows </a:t>
            </a:r>
            <a:r>
              <a:rPr lang="en-US" dirty="0"/>
              <a:t>: Will display mode, last write time, length, and name of items of remote location</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-Path C:\Windows –Name </a:t>
            </a:r>
            <a:r>
              <a:rPr lang="en-US" dirty="0"/>
              <a:t>: Will only display the names of files and directories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-Path C:\Windows –Recurse </a:t>
            </a:r>
            <a:r>
              <a:rPr lang="en-US" dirty="0"/>
              <a:t>: Will recursively display all directories and files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-Path C:\Windows –Depth 3 </a:t>
            </a:r>
            <a:r>
              <a:rPr lang="en-US" dirty="0"/>
              <a:t>: Will recursively display all directories and files 3 </a:t>
            </a:r>
            <a:r>
              <a:rPr lang="en-US"/>
              <a:t>levels down</a:t>
            </a:r>
            <a:endParaRPr lang="en-US" dirty="0"/>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Get-</a:t>
            </a:r>
            <a:r>
              <a:rPr lang="en-US" dirty="0" err="1">
                <a:hlinkClick r:id="rId3">
                  <a:extLst>
                    <a:ext uri="{A12FA001-AC4F-418D-AE19-62706E023703}">
                      <ahyp:hlinkClr xmlns:ahyp="http://schemas.microsoft.com/office/drawing/2018/hyperlinkcolor" val="tx"/>
                    </a:ext>
                  </a:extLst>
                </a:hlinkClick>
              </a:rPr>
              <a:t>ChildItem</a:t>
            </a:r>
            <a:r>
              <a:rPr lang="en-US" dirty="0">
                <a:hlinkClick r:id="rId3">
                  <a:extLst>
                    <a:ext uri="{A12FA001-AC4F-418D-AE19-62706E023703}">
                      <ahyp:hlinkClr xmlns:ahyp="http://schemas.microsoft.com/office/drawing/2018/hyperlinkcolor" val="tx"/>
                    </a:ext>
                  </a:extLst>
                </a:hlinkClick>
              </a:rPr>
              <a:t> (</a:t>
            </a:r>
            <a:r>
              <a:rPr lang="en-US" dirty="0" err="1">
                <a:hlinkClick r:id="rId3">
                  <a:extLst>
                    <a:ext uri="{A12FA001-AC4F-418D-AE19-62706E023703}">
                      <ahyp:hlinkClr xmlns:ahyp="http://schemas.microsoft.com/office/drawing/2018/hyperlinkcolor" val="tx"/>
                    </a:ext>
                  </a:extLst>
                </a:hlinkClick>
              </a:rPr>
              <a:t>Microsoft.PowerShell.Management</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247525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Where am I?</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(Get-</a:t>
            </a:r>
            <a:r>
              <a:rPr lang="en-US" sz="3200" dirty="0" err="1">
                <a:solidFill>
                  <a:schemeClr val="tx2"/>
                </a:solidFill>
                <a:latin typeface="Berlin Sans FB Demi" panose="020E0802020502020306" pitchFamily="34" charset="0"/>
              </a:rPr>
              <a:t>ChildItem</a:t>
            </a:r>
            <a:r>
              <a:rPr lang="en-US" sz="3200" dirty="0">
                <a:solidFill>
                  <a:schemeClr val="tx2"/>
                </a:solidFill>
                <a:latin typeface="Berlin Sans FB Demi" panose="020E0802020502020306" pitchFamily="34" charset="0"/>
              </a:rPr>
              <a: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–Path C:\Windows\* –Include *.txt </a:t>
            </a:r>
            <a:r>
              <a:rPr lang="en-US" dirty="0">
                <a:latin typeface="+mj-lt"/>
                <a:cs typeface="Cordia New" panose="020B0502040204020203" pitchFamily="34" charset="-34"/>
              </a:rPr>
              <a:t>: This will limit list results to only files that have “.txt” extension</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–Path C:\Windows\* –Exclude W*: </a:t>
            </a:r>
            <a:r>
              <a:rPr lang="en-US" dirty="0">
                <a:cs typeface="Cordia New" panose="020B0502040204020203" pitchFamily="34" charset="-34"/>
              </a:rPr>
              <a:t>This will exclude any list results whose name begin with “W”</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–Hidden </a:t>
            </a:r>
            <a:r>
              <a:rPr lang="en-US" dirty="0">
                <a:cs typeface="Cordia New" panose="020B0502040204020203" pitchFamily="34" charset="-34"/>
              </a:rPr>
              <a:t>: Displays hidden files and folders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a:t>
            </a:r>
            <a:r>
              <a:rPr lang="en-US" dirty="0" err="1">
                <a:highlight>
                  <a:srgbClr val="C0C0C0"/>
                </a:highlight>
                <a:latin typeface="Consolas" panose="020B0609020204030204" pitchFamily="49" charset="0"/>
                <a:cs typeface="Cordia New" panose="020B0502040204020203" pitchFamily="34" charset="-34"/>
              </a:rPr>
              <a:t>ChildItem</a:t>
            </a:r>
            <a:r>
              <a:rPr lang="en-US" dirty="0">
                <a:highlight>
                  <a:srgbClr val="C0C0C0"/>
                </a:highlight>
                <a:latin typeface="Consolas" panose="020B0609020204030204" pitchFamily="49" charset="0"/>
                <a:cs typeface="Cordia New" panose="020B0502040204020203" pitchFamily="34" charset="-34"/>
              </a:rPr>
              <a:t> –Directory </a:t>
            </a:r>
            <a:r>
              <a:rPr lang="en-US" dirty="0">
                <a:cs typeface="Cordia New" panose="020B0502040204020203" pitchFamily="34" charset="-34"/>
              </a:rPr>
              <a:t>: Displays only directories in results</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Get-</a:t>
            </a:r>
            <a:r>
              <a:rPr lang="en-US" dirty="0" err="1">
                <a:hlinkClick r:id="rId3">
                  <a:extLst>
                    <a:ext uri="{A12FA001-AC4F-418D-AE19-62706E023703}">
                      <ahyp:hlinkClr xmlns:ahyp="http://schemas.microsoft.com/office/drawing/2018/hyperlinkcolor" val="tx"/>
                    </a:ext>
                  </a:extLst>
                </a:hlinkClick>
              </a:rPr>
              <a:t>ChildItem</a:t>
            </a:r>
            <a:r>
              <a:rPr lang="en-US" dirty="0">
                <a:hlinkClick r:id="rId3">
                  <a:extLst>
                    <a:ext uri="{A12FA001-AC4F-418D-AE19-62706E023703}">
                      <ahyp:hlinkClr xmlns:ahyp="http://schemas.microsoft.com/office/drawing/2018/hyperlinkcolor" val="tx"/>
                    </a:ext>
                  </a:extLst>
                </a:hlinkClick>
              </a:rPr>
              <a:t> (</a:t>
            </a:r>
            <a:r>
              <a:rPr lang="en-US" dirty="0" err="1">
                <a:hlinkClick r:id="rId3">
                  <a:extLst>
                    <a:ext uri="{A12FA001-AC4F-418D-AE19-62706E023703}">
                      <ahyp:hlinkClr xmlns:ahyp="http://schemas.microsoft.com/office/drawing/2018/hyperlinkcolor" val="tx"/>
                    </a:ext>
                  </a:extLst>
                </a:hlinkClick>
              </a:rPr>
              <a:t>Microsoft.PowerShell.Management</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71304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Getting creative</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(New-Item)</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New-Item</a:t>
            </a:r>
            <a:r>
              <a:rPr lang="en-US" dirty="0">
                <a:latin typeface="+mj-lt"/>
                <a:cs typeface="Cordia New" panose="020B0502040204020203" pitchFamily="34" charset="-34"/>
              </a:rPr>
              <a:t> : Command used to create new items and set their initial values</a:t>
            </a:r>
          </a:p>
          <a:p>
            <a:pPr lvl="2">
              <a:buFont typeface="Courier New" panose="02070309020205020404" pitchFamily="49" charset="0"/>
              <a:buChar char="o"/>
            </a:pPr>
            <a:r>
              <a:rPr lang="en-US" dirty="0">
                <a:latin typeface="+mj-lt"/>
                <a:cs typeface="Cordia New" panose="020B0502040204020203" pitchFamily="34" charset="-34"/>
              </a:rPr>
              <a:t>Type of item created depends on its location</a:t>
            </a:r>
          </a:p>
          <a:p>
            <a:pPr lvl="2">
              <a:buFont typeface="Courier New" panose="02070309020205020404" pitchFamily="49" charset="0"/>
              <a:buChar char="o"/>
            </a:pPr>
            <a:r>
              <a:rPr lang="en-US" dirty="0">
                <a:latin typeface="+mj-lt"/>
                <a:cs typeface="Cordia New" panose="020B0502040204020203" pitchFamily="34" charset="-34"/>
              </a:rPr>
              <a:t>Alias: </a:t>
            </a:r>
            <a:r>
              <a:rPr lang="en-US" dirty="0" err="1">
                <a:latin typeface="+mj-lt"/>
                <a:cs typeface="Cordia New" panose="020B0502040204020203" pitchFamily="34" charset="-34"/>
              </a:rPr>
              <a:t>ni</a:t>
            </a:r>
            <a:endParaRPr lang="en-US" dirty="0">
              <a:latin typeface="+mj-lt"/>
              <a:cs typeface="Cordia New" panose="020B0502040204020203" pitchFamily="34" charset="-34"/>
            </a:endParaRP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New-Item -Path . -Name "test.txt" -ItemType "file" -Value “This is my new file!“ </a:t>
            </a:r>
            <a:r>
              <a:rPr lang="en-US" dirty="0">
                <a:cs typeface="Cordia New" panose="020B0502040204020203" pitchFamily="34" charset="-34"/>
              </a:rPr>
              <a:t>: Used to create a file called “test.txt” in the current directory with the contents of “This is my new file!“ </a:t>
            </a:r>
          </a:p>
          <a:p>
            <a:pPr lvl="2">
              <a:buFont typeface="Courier New" panose="02070309020205020404" pitchFamily="49" charset="0"/>
              <a:buChar char="o"/>
            </a:pPr>
            <a:r>
              <a:rPr lang="en-US" dirty="0">
                <a:cs typeface="Cordia New" panose="020B0502040204020203" pitchFamily="34" charset="-34"/>
              </a:rPr>
              <a:t>Can use the –Force parameter to overwrite the contents of a file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New-Item -ItemType "file" -Path "c:\test.txt", "c:\test.log“ </a:t>
            </a:r>
            <a:r>
              <a:rPr lang="en-US" dirty="0">
                <a:cs typeface="Cordia New" panose="020B0502040204020203" pitchFamily="34" charset="-34"/>
              </a:rPr>
              <a:t>: Used to create multiple files at one time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New-Item -ItemType </a:t>
            </a:r>
            <a:r>
              <a:rPr lang="en-US" dirty="0" err="1">
                <a:highlight>
                  <a:srgbClr val="C0C0C0"/>
                </a:highlight>
                <a:latin typeface="Consolas" panose="020B0609020204030204" pitchFamily="49" charset="0"/>
                <a:cs typeface="Cordia New" panose="020B0502040204020203" pitchFamily="34" charset="-34"/>
              </a:rPr>
              <a:t>SymbolicLink</a:t>
            </a:r>
            <a:r>
              <a:rPr lang="en-US" dirty="0">
                <a:highlight>
                  <a:srgbClr val="C0C0C0"/>
                </a:highlight>
                <a:latin typeface="Consolas" panose="020B0609020204030204" pitchFamily="49" charset="0"/>
                <a:cs typeface="Cordia New" panose="020B0502040204020203" pitchFamily="34" charset="-34"/>
              </a:rPr>
              <a:t> -Path .\link -Target .\</a:t>
            </a:r>
            <a:r>
              <a:rPr lang="en-US" dirty="0" err="1">
                <a:highlight>
                  <a:srgbClr val="C0C0C0"/>
                </a:highlight>
                <a:latin typeface="Consolas" panose="020B0609020204030204" pitchFamily="49" charset="0"/>
                <a:cs typeface="Cordia New" panose="020B0502040204020203" pitchFamily="34" charset="-34"/>
              </a:rPr>
              <a:t>MyFolder</a:t>
            </a:r>
            <a:r>
              <a:rPr lang="en-US" dirty="0">
                <a:highlight>
                  <a:srgbClr val="C0C0C0"/>
                </a:highlight>
                <a:latin typeface="Consolas" panose="020B0609020204030204" pitchFamily="49" charset="0"/>
                <a:cs typeface="Cordia New" panose="020B0502040204020203" pitchFamily="34" charset="-34"/>
              </a:rPr>
              <a:t> </a:t>
            </a:r>
            <a:r>
              <a:rPr lang="en-US" dirty="0"/>
              <a:t>: Creates a link to a created folder</a:t>
            </a:r>
            <a:endParaRPr lang="en-US" dirty="0">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New-Item (</a:t>
            </a:r>
            <a:r>
              <a:rPr lang="en-US" dirty="0" err="1">
                <a:hlinkClick r:id="rId3">
                  <a:extLst>
                    <a:ext uri="{A12FA001-AC4F-418D-AE19-62706E023703}">
                      <ahyp:hlinkClr xmlns:ahyp="http://schemas.microsoft.com/office/drawing/2018/hyperlinkcolor" val="tx"/>
                    </a:ext>
                  </a:extLst>
                </a:hlinkClick>
              </a:rPr>
              <a:t>Microsoft.PowerShell.Management</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2324739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Let’s move it!</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(Move-Item)</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Move-Item</a:t>
            </a:r>
            <a:r>
              <a:rPr lang="en-US" dirty="0">
                <a:latin typeface="+mj-lt"/>
                <a:cs typeface="Cordia New" panose="020B0502040204020203" pitchFamily="34" charset="-34"/>
              </a:rPr>
              <a:t> : Command to move an item from one location to another including its properties, contents, and child items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Move-Item -Path C:\test.txt -Destination E:\Temp\renamed.txt </a:t>
            </a:r>
            <a:r>
              <a:rPr lang="en-US" dirty="0">
                <a:latin typeface="+mj-lt"/>
                <a:cs typeface="Cordia New" panose="020B0502040204020203" pitchFamily="34" charset="-34"/>
              </a:rPr>
              <a:t>: Moves a file to another directory and renames the file</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Move-Item -Path .\*.txt -Destination C:\Logs </a:t>
            </a:r>
            <a:r>
              <a:rPr lang="en-US" dirty="0">
                <a:latin typeface="+mj-lt"/>
                <a:cs typeface="Cordia New" panose="020B0502040204020203" pitchFamily="34" charset="-34"/>
              </a:rPr>
              <a:t>: Moves all “.txt” files in the current directory to Logs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Move-Item -Path C:\Temp -Destination C:\Documents </a:t>
            </a:r>
            <a:r>
              <a:rPr lang="en-US" dirty="0">
                <a:latin typeface="+mj-lt"/>
                <a:cs typeface="Cordia New" panose="020B0502040204020203" pitchFamily="34" charset="-34"/>
              </a:rPr>
              <a:t>: Moves the folder and its contents to the Documents folder</a:t>
            </a:r>
          </a:p>
          <a:p>
            <a:pPr lvl="1">
              <a:buFont typeface="Courier New" panose="02070309020205020404" pitchFamily="49" charset="0"/>
              <a:buChar char="o"/>
            </a:pPr>
            <a:r>
              <a:rPr lang="en-US" dirty="0">
                <a:latin typeface="+mj-lt"/>
                <a:cs typeface="Cordia New" panose="020B0502040204020203" pitchFamily="34" charset="-34"/>
              </a:rPr>
              <a:t>The “-Include” and “-Exclude” parameters can be used with wildcards to move many items at once</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Move-Item (</a:t>
            </a:r>
            <a:r>
              <a:rPr lang="en-US" dirty="0" err="1">
                <a:hlinkClick r:id="rId3">
                  <a:extLst>
                    <a:ext uri="{A12FA001-AC4F-418D-AE19-62706E023703}">
                      <ahyp:hlinkClr xmlns:ahyp="http://schemas.microsoft.com/office/drawing/2018/hyperlinkcolor" val="tx"/>
                    </a:ext>
                  </a:extLst>
                </a:hlinkClick>
              </a:rPr>
              <a:t>Microsoft.PowerShell.Management</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221652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Copycat!</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(Copy-Item)</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Copy-Item</a:t>
            </a:r>
            <a:r>
              <a:rPr lang="en-US" dirty="0">
                <a:latin typeface="+mj-lt"/>
                <a:cs typeface="Cordia New" panose="020B0502040204020203" pitchFamily="34" charset="-34"/>
              </a:rPr>
              <a:t> : Used to copy an item from one location to another and can also be used to rename items</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Copy-Item “C:\Temp\temp.txt” –Destination “D:\Documents” </a:t>
            </a:r>
            <a:r>
              <a:rPr lang="en-US" dirty="0">
                <a:latin typeface="+mj-lt"/>
                <a:cs typeface="Cordia New" panose="020B0502040204020203" pitchFamily="34" charset="-34"/>
              </a:rPr>
              <a:t>: Used to copy the file to the Documents folder</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Copy-Item -Path "C:\Logfiles\*" -Destination "C:\Docs" –Recurse </a:t>
            </a:r>
            <a:r>
              <a:rPr lang="en-US" dirty="0">
                <a:latin typeface="+mj-lt"/>
                <a:cs typeface="Cordia New" panose="020B0502040204020203" pitchFamily="34" charset="-34"/>
              </a:rPr>
              <a:t>: Recursively copies all folder contents, preserving folder structure, into the Docs folder</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Copy-Item “C:\Logs\logs.log” –Destination “D:\Documents\test.txt” </a:t>
            </a:r>
            <a:r>
              <a:rPr lang="en-US" dirty="0">
                <a:cs typeface="Cordia New" panose="020B0502040204020203" pitchFamily="34" charset="-34"/>
              </a:rPr>
              <a:t>: Used to copy the file to the Documents folder and renames the file</a:t>
            </a:r>
          </a:p>
          <a:p>
            <a:pPr lvl="1">
              <a:buFont typeface="Courier New" panose="02070309020205020404" pitchFamily="49" charset="0"/>
              <a:buChar char="o"/>
            </a:pPr>
            <a:r>
              <a:rPr lang="en-US" dirty="0">
                <a:cs typeface="Cordia New" panose="020B0502040204020203" pitchFamily="34" charset="-34"/>
              </a:rPr>
              <a:t>The “-Include” and “-Exclude” parameters can be used with wildcards to copy many items at once</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Copy-Item (</a:t>
            </a:r>
            <a:r>
              <a:rPr lang="en-US" dirty="0" err="1">
                <a:hlinkClick r:id="rId3">
                  <a:extLst>
                    <a:ext uri="{A12FA001-AC4F-418D-AE19-62706E023703}">
                      <ahyp:hlinkClr xmlns:ahyp="http://schemas.microsoft.com/office/drawing/2018/hyperlinkcolor" val="tx"/>
                    </a:ext>
                  </a:extLst>
                </a:hlinkClick>
              </a:rPr>
              <a:t>Microsoft.PowerShell.Management</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931758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Being picky!</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(Select-Object)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Select-Object </a:t>
            </a:r>
            <a:r>
              <a:rPr lang="en-US" dirty="0">
                <a:latin typeface="+mj-lt"/>
                <a:cs typeface="Cordia New" panose="020B0502040204020203" pitchFamily="34" charset="-34"/>
              </a:rPr>
              <a:t>: Used to select specific properties of objects, select unique objects, a specified number of objects, or objects in a specified position in an array</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Get-Process | Select-Object -Property </a:t>
            </a:r>
            <a:r>
              <a:rPr lang="en-US" dirty="0" err="1">
                <a:highlight>
                  <a:srgbClr val="C0C0C0"/>
                </a:highlight>
                <a:latin typeface="Consolas" panose="020B0609020204030204" pitchFamily="49" charset="0"/>
                <a:cs typeface="Cordia New" panose="020B0502040204020203" pitchFamily="34" charset="-34"/>
              </a:rPr>
              <a:t>ProcessName</a:t>
            </a:r>
            <a:r>
              <a:rPr lang="en-US" dirty="0">
                <a:highlight>
                  <a:srgbClr val="C0C0C0"/>
                </a:highlight>
                <a:latin typeface="Consolas" panose="020B0609020204030204" pitchFamily="49" charset="0"/>
                <a:cs typeface="Cordia New" panose="020B0502040204020203" pitchFamily="34" charset="-34"/>
              </a:rPr>
              <a:t>, Id, WS </a:t>
            </a:r>
            <a:r>
              <a:rPr lang="en-US" dirty="0">
                <a:latin typeface="+mj-lt"/>
                <a:cs typeface="Cordia New" panose="020B0502040204020203" pitchFamily="34" charset="-34"/>
              </a:rPr>
              <a:t>: Used to only display specific properties from the object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a:t>
            </a:r>
            <a:r>
              <a:rPr lang="en-US" dirty="0" err="1">
                <a:highlight>
                  <a:srgbClr val="C0C0C0"/>
                </a:highlight>
                <a:latin typeface="Consolas" panose="020B0609020204030204" pitchFamily="49" charset="0"/>
                <a:cs typeface="Cordia New" panose="020B0502040204020203" pitchFamily="34" charset="-34"/>
              </a:rPr>
              <a:t>a","b","c","a","a","a</a:t>
            </a:r>
            <a:r>
              <a:rPr lang="en-US" dirty="0">
                <a:highlight>
                  <a:srgbClr val="C0C0C0"/>
                </a:highlight>
                <a:latin typeface="Consolas" panose="020B0609020204030204" pitchFamily="49" charset="0"/>
                <a:cs typeface="Cordia New" panose="020B0502040204020203" pitchFamily="34" charset="-34"/>
              </a:rPr>
              <a:t>" | Select-Object –Unique </a:t>
            </a:r>
            <a:r>
              <a:rPr lang="en-US" dirty="0">
                <a:latin typeface="+mj-lt"/>
                <a:cs typeface="Cordia New" panose="020B0502040204020203" pitchFamily="34" charset="-34"/>
              </a:rPr>
              <a:t>: Displays only unique characters from the array</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&lt;command&gt; | Select-Object –Skip 3 </a:t>
            </a:r>
            <a:r>
              <a:rPr lang="en-US" dirty="0">
                <a:latin typeface="+mj-lt"/>
                <a:cs typeface="Cordia New" panose="020B0502040204020203" pitchFamily="34" charset="-34"/>
              </a:rPr>
              <a:t>: Selects all but the first 3 object items</a:t>
            </a:r>
          </a:p>
          <a:p>
            <a:pPr lvl="1">
              <a:buFont typeface="Courier New" panose="02070309020205020404" pitchFamily="49" charset="0"/>
              <a:buChar char="o"/>
            </a:pPr>
            <a:r>
              <a:rPr lang="en-US" dirty="0">
                <a:latin typeface="+mj-lt"/>
                <a:cs typeface="Cordia New" panose="020B0502040204020203" pitchFamily="34" charset="-34"/>
              </a:rPr>
              <a:t>Parameters</a:t>
            </a:r>
          </a:p>
          <a:p>
            <a:pPr lvl="2">
              <a:buFont typeface="Courier New" panose="02070309020205020404" pitchFamily="49" charset="0"/>
              <a:buChar char="o"/>
            </a:pPr>
            <a:r>
              <a:rPr lang="en-US" dirty="0">
                <a:latin typeface="+mj-lt"/>
                <a:cs typeface="Cordia New" panose="020B0502040204020203" pitchFamily="34" charset="-34"/>
              </a:rPr>
              <a:t>“-First &lt;num&gt;” : Selects the nth number of objects from the beginning of an array</a:t>
            </a:r>
          </a:p>
          <a:p>
            <a:pPr lvl="2">
              <a:buFont typeface="Courier New" panose="02070309020205020404" pitchFamily="49" charset="0"/>
              <a:buChar char="o"/>
            </a:pPr>
            <a:r>
              <a:rPr lang="en-US" dirty="0">
                <a:latin typeface="+mj-lt"/>
                <a:cs typeface="Cordia New" panose="020B0502040204020203" pitchFamily="34" charset="-34"/>
              </a:rPr>
              <a:t>“-Last &lt;num&gt;”: Selects objects from the end of an array</a:t>
            </a:r>
          </a:p>
          <a:p>
            <a:pPr lvl="2">
              <a:buFont typeface="Courier New" panose="02070309020205020404" pitchFamily="49" charset="0"/>
              <a:buChar char="o"/>
            </a:pPr>
            <a:r>
              <a:rPr lang="en-US" dirty="0">
                <a:latin typeface="+mj-lt"/>
                <a:cs typeface="Cordia New" panose="020B0502040204020203" pitchFamily="34" charset="-34"/>
              </a:rPr>
              <a:t>“-Index &lt;num&gt;”: Selects objects based on index  values in array</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Select-Object (</a:t>
            </a:r>
            <a:r>
              <a:rPr lang="en-US" dirty="0" err="1">
                <a:hlinkClick r:id="rId3">
                  <a:extLst>
                    <a:ext uri="{A12FA001-AC4F-418D-AE19-62706E023703}">
                      <ahyp:hlinkClr xmlns:ahyp="http://schemas.microsoft.com/office/drawing/2018/hyperlinkcolor" val="tx"/>
                    </a:ext>
                  </a:extLst>
                </a:hlinkClick>
              </a:rPr>
              <a:t>Microsoft.PowerShell.Utility</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47409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84310" y="429491"/>
            <a:ext cx="10018713" cy="1274617"/>
          </a:xfrm>
        </p:spPr>
        <p:txBody>
          <a:bodyPr/>
          <a:lstStyle/>
          <a:p>
            <a:r>
              <a:rPr lang="en-US" sz="6200" dirty="0">
                <a:latin typeface="Berlin Sans FB Demi" panose="020E0802020502020306" pitchFamily="34" charset="0"/>
              </a:rPr>
              <a:t>Outline (cont’d)</a:t>
            </a:r>
            <a:endParaRPr lang="en-US" dirty="0"/>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1484310" y="1983179"/>
            <a:ext cx="10018713" cy="3808021"/>
          </a:xfrm>
        </p:spPr>
        <p:txBody>
          <a:bodyPr>
            <a:normAutofit fontScale="85000" lnSpcReduction="20000"/>
          </a:bodyPr>
          <a:lstStyle/>
          <a:p>
            <a:pPr>
              <a:buFont typeface="Wingdings" panose="05000000000000000000" pitchFamily="2" charset="2"/>
              <a:buChar char="q"/>
            </a:pPr>
            <a:r>
              <a:rPr lang="en-US" dirty="0"/>
              <a:t>Getting creative!</a:t>
            </a:r>
          </a:p>
          <a:p>
            <a:pPr lvl="1">
              <a:buFont typeface="Wingdings" panose="05000000000000000000" pitchFamily="2" charset="2"/>
              <a:buChar char="q"/>
            </a:pPr>
            <a:r>
              <a:rPr lang="en-US" dirty="0"/>
              <a:t>Creating files and folders</a:t>
            </a:r>
          </a:p>
          <a:p>
            <a:pPr>
              <a:buFont typeface="Wingdings" panose="05000000000000000000" pitchFamily="2" charset="2"/>
              <a:buChar char="q"/>
            </a:pPr>
            <a:r>
              <a:rPr lang="en-US" dirty="0"/>
              <a:t>Let’s move it!</a:t>
            </a:r>
          </a:p>
          <a:p>
            <a:pPr lvl="1">
              <a:buFont typeface="Wingdings" panose="05000000000000000000" pitchFamily="2" charset="2"/>
              <a:buChar char="q"/>
            </a:pPr>
            <a:r>
              <a:rPr lang="en-US" dirty="0"/>
              <a:t>Moving items</a:t>
            </a:r>
          </a:p>
          <a:p>
            <a:pPr>
              <a:buFont typeface="Wingdings" panose="05000000000000000000" pitchFamily="2" charset="2"/>
              <a:buChar char="q"/>
            </a:pPr>
            <a:r>
              <a:rPr lang="en-US" dirty="0"/>
              <a:t>Copycat!</a:t>
            </a:r>
          </a:p>
          <a:p>
            <a:pPr lvl="1">
              <a:buFont typeface="Wingdings" panose="05000000000000000000" pitchFamily="2" charset="2"/>
              <a:buChar char="q"/>
            </a:pPr>
            <a:r>
              <a:rPr lang="en-US" dirty="0"/>
              <a:t>Copying items</a:t>
            </a:r>
          </a:p>
          <a:p>
            <a:pPr>
              <a:buFont typeface="Wingdings" panose="05000000000000000000" pitchFamily="2" charset="2"/>
              <a:buChar char="q"/>
            </a:pPr>
            <a:r>
              <a:rPr lang="en-US" dirty="0"/>
              <a:t>Being picky!</a:t>
            </a:r>
          </a:p>
          <a:p>
            <a:pPr lvl="1">
              <a:buFont typeface="Wingdings" panose="05000000000000000000" pitchFamily="2" charset="2"/>
              <a:buChar char="q"/>
            </a:pPr>
            <a:r>
              <a:rPr lang="en-US" dirty="0"/>
              <a:t>Filtering output</a:t>
            </a:r>
          </a:p>
          <a:p>
            <a:pPr>
              <a:buFont typeface="Wingdings" panose="05000000000000000000" pitchFamily="2" charset="2"/>
              <a:buChar char="q"/>
            </a:pPr>
            <a:r>
              <a:rPr lang="en-US" dirty="0"/>
              <a:t>Looks Good!</a:t>
            </a:r>
          </a:p>
          <a:p>
            <a:pPr lvl="1">
              <a:buFont typeface="Wingdings" panose="05000000000000000000" pitchFamily="2" charset="2"/>
              <a:buChar char="q"/>
            </a:pPr>
            <a:r>
              <a:rPr lang="en-US" dirty="0"/>
              <a:t>Formatting commands</a:t>
            </a:r>
          </a:p>
        </p:txBody>
      </p:sp>
    </p:spTree>
    <p:extLst>
      <p:ext uri="{BB962C8B-B14F-4D97-AF65-F5344CB8AC3E}">
        <p14:creationId xmlns:p14="http://schemas.microsoft.com/office/powerpoint/2010/main" val="45863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Being picky!</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(Where-Object)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Where-Object</a:t>
            </a:r>
            <a:r>
              <a:rPr lang="en-US" dirty="0">
                <a:latin typeface="+mj-lt"/>
                <a:cs typeface="Cordia New" panose="020B0502040204020203" pitchFamily="34" charset="-34"/>
              </a:rPr>
              <a:t> : Used to select objects based on their property values, comparison operators can be used to fine-tune results</a:t>
            </a:r>
          </a:p>
          <a:p>
            <a:pPr lvl="2">
              <a:buFont typeface="Courier New" panose="02070309020205020404" pitchFamily="49" charset="0"/>
              <a:buChar char="o"/>
            </a:pPr>
            <a:r>
              <a:rPr lang="en-US" dirty="0">
                <a:latin typeface="+mj-lt"/>
                <a:cs typeface="Cordia New" panose="020B0502040204020203" pitchFamily="34" charset="-34"/>
              </a:rPr>
              <a:t>Can use script block format or comparison statement format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Get-Service | Where-Object {$_.Status -eq "Stopped"} </a:t>
            </a:r>
            <a:r>
              <a:rPr lang="en-US" dirty="0"/>
              <a:t>: Used to retrieve service objects whose status is “Stopped”</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Get-Process | Where-Object </a:t>
            </a:r>
            <a:r>
              <a:rPr lang="en-US" dirty="0" err="1">
                <a:highlight>
                  <a:srgbClr val="C0C0C0"/>
                </a:highlight>
                <a:latin typeface="Consolas" panose="020B0609020204030204" pitchFamily="49" charset="0"/>
                <a:cs typeface="Cordia New" panose="020B0502040204020203" pitchFamily="34" charset="-34"/>
              </a:rPr>
              <a:t>ProcessName</a:t>
            </a:r>
            <a:r>
              <a:rPr lang="en-US" dirty="0">
                <a:highlight>
                  <a:srgbClr val="C0C0C0"/>
                </a:highlight>
                <a:latin typeface="Consolas" panose="020B0609020204030204" pitchFamily="49" charset="0"/>
                <a:cs typeface="Cordia New" panose="020B0502040204020203" pitchFamily="34" charset="-34"/>
              </a:rPr>
              <a:t> -Match "^p.*“ </a:t>
            </a:r>
            <a:r>
              <a:rPr lang="en-US" dirty="0"/>
              <a:t>: Used to get processes that start with “p” by using regex</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Get-Module -</a:t>
            </a:r>
            <a:r>
              <a:rPr lang="en-US" dirty="0" err="1">
                <a:highlight>
                  <a:srgbClr val="C0C0C0"/>
                </a:highlight>
                <a:latin typeface="Consolas" panose="020B0609020204030204" pitchFamily="49" charset="0"/>
                <a:cs typeface="Cordia New" panose="020B0502040204020203" pitchFamily="34" charset="-34"/>
              </a:rPr>
              <a:t>ListAvailable</a:t>
            </a:r>
            <a:r>
              <a:rPr lang="en-US" dirty="0">
                <a:highlight>
                  <a:srgbClr val="C0C0C0"/>
                </a:highlight>
                <a:latin typeface="Consolas" panose="020B0609020204030204" pitchFamily="49" charset="0"/>
                <a:cs typeface="Cordia New" panose="020B0502040204020203" pitchFamily="34" charset="-34"/>
              </a:rPr>
              <a:t> | where {($_.Name -</a:t>
            </a:r>
            <a:r>
              <a:rPr lang="en-US" dirty="0" err="1">
                <a:highlight>
                  <a:srgbClr val="C0C0C0"/>
                </a:highlight>
                <a:latin typeface="Consolas" panose="020B0609020204030204" pitchFamily="49" charset="0"/>
                <a:cs typeface="Cordia New" panose="020B0502040204020203" pitchFamily="34" charset="-34"/>
              </a:rPr>
              <a:t>notlike</a:t>
            </a:r>
            <a:r>
              <a:rPr lang="en-US" dirty="0">
                <a:highlight>
                  <a:srgbClr val="C0C0C0"/>
                </a:highlight>
                <a:latin typeface="Consolas" panose="020B0609020204030204" pitchFamily="49" charset="0"/>
                <a:cs typeface="Cordia New" panose="020B0502040204020203" pitchFamily="34" charset="-34"/>
              </a:rPr>
              <a:t> "Microsoft*" -and $_.Name -</a:t>
            </a:r>
            <a:r>
              <a:rPr lang="en-US" dirty="0" err="1">
                <a:highlight>
                  <a:srgbClr val="C0C0C0"/>
                </a:highlight>
                <a:latin typeface="Consolas" panose="020B0609020204030204" pitchFamily="49" charset="0"/>
                <a:cs typeface="Cordia New" panose="020B0502040204020203" pitchFamily="34" charset="-34"/>
              </a:rPr>
              <a:t>notlike</a:t>
            </a:r>
            <a:r>
              <a:rPr lang="en-US" dirty="0">
                <a:highlight>
                  <a:srgbClr val="C0C0C0"/>
                </a:highlight>
                <a:latin typeface="Consolas" panose="020B0609020204030204" pitchFamily="49" charset="0"/>
                <a:cs typeface="Cordia New" panose="020B0502040204020203" pitchFamily="34" charset="-34"/>
              </a:rPr>
              <a:t> "PS*") </a:t>
            </a:r>
            <a:r>
              <a:rPr lang="en-US" dirty="0"/>
              <a:t>: Used to retrieve non-core modules</a:t>
            </a:r>
          </a:p>
          <a:p>
            <a:pPr lvl="1">
              <a:buFont typeface="Courier New" panose="02070309020205020404" pitchFamily="49" charset="0"/>
              <a:buChar char="o"/>
            </a:pP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Where-Object (</a:t>
            </a:r>
            <a:r>
              <a:rPr lang="en-US" dirty="0" err="1">
                <a:hlinkClick r:id="rId3">
                  <a:extLst>
                    <a:ext uri="{A12FA001-AC4F-418D-AE19-62706E023703}">
                      <ahyp:hlinkClr xmlns:ahyp="http://schemas.microsoft.com/office/drawing/2018/hyperlinkcolor" val="tx"/>
                    </a:ext>
                  </a:extLst>
                </a:hlinkClick>
              </a:rPr>
              <a:t>Microsoft.PowerShell.Core</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958844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9101761" cy="631417"/>
          </a:xfrm>
        </p:spPr>
        <p:txBody>
          <a:bodyPr>
            <a:normAutofit/>
          </a:bodyPr>
          <a:lstStyle/>
          <a:p>
            <a:r>
              <a:rPr lang="en-US" sz="3200" dirty="0">
                <a:latin typeface="Berlin Sans FB Demi" panose="020E0802020502020306" pitchFamily="34" charset="0"/>
              </a:rPr>
              <a:t>Comparison Operators</a:t>
            </a:r>
            <a:endParaRPr lang="en-US" sz="3200" dirty="0"/>
          </a:p>
        </p:txBody>
      </p:sp>
      <p:sp>
        <p:nvSpPr>
          <p:cNvPr id="5" name="Footer Placeholder 4">
            <a:extLst>
              <a:ext uri="{FF2B5EF4-FFF2-40B4-BE49-F238E27FC236}">
                <a16:creationId xmlns:a16="http://schemas.microsoft.com/office/drawing/2014/main" id="{688FBAAA-4C5C-4604-9182-C50533BB37BD}"/>
              </a:ext>
            </a:extLst>
          </p:cNvPr>
          <p:cNvSpPr>
            <a:spLocks noGrp="1"/>
          </p:cNvSpPr>
          <p:nvPr>
            <p:ph type="ftr" sz="quarter" idx="11"/>
          </p:nvPr>
        </p:nvSpPr>
        <p:spPr>
          <a:xfrm>
            <a:off x="8248684" y="6139533"/>
            <a:ext cx="7084177" cy="365125"/>
          </a:xfrm>
        </p:spPr>
        <p:txBody>
          <a:bodyPr/>
          <a:lstStyle/>
          <a:p>
            <a:r>
              <a:rPr lang="en-US" dirty="0">
                <a:hlinkClick r:id="rId2">
                  <a:extLst>
                    <a:ext uri="{A12FA001-AC4F-418D-AE19-62706E023703}">
                      <ahyp:hlinkClr xmlns:ahyp="http://schemas.microsoft.com/office/drawing/2018/hyperlinkcolor" val="tx"/>
                    </a:ext>
                  </a:extLst>
                </a:hlinkClick>
              </a:rPr>
              <a:t>about Comparison Operators - PowerShell | Microsoft Docs</a:t>
            </a:r>
            <a:endParaRPr lang="en-US" dirty="0"/>
          </a:p>
        </p:txBody>
      </p:sp>
      <p:pic>
        <p:nvPicPr>
          <p:cNvPr id="3" name="Picture 2">
            <a:extLst>
              <a:ext uri="{FF2B5EF4-FFF2-40B4-BE49-F238E27FC236}">
                <a16:creationId xmlns:a16="http://schemas.microsoft.com/office/drawing/2014/main" id="{6AAEE4CC-12AC-4C72-B58A-D7DAC163AF93}"/>
              </a:ext>
            </a:extLst>
          </p:cNvPr>
          <p:cNvPicPr>
            <a:picLocks noChangeAspect="1"/>
          </p:cNvPicPr>
          <p:nvPr/>
        </p:nvPicPr>
        <p:blipFill>
          <a:blip r:embed="rId3"/>
          <a:stretch>
            <a:fillRect/>
          </a:stretch>
        </p:blipFill>
        <p:spPr>
          <a:xfrm>
            <a:off x="4156173" y="609600"/>
            <a:ext cx="3879654" cy="58950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7304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Looks good!</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(Format-List)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Format-List</a:t>
            </a:r>
            <a:r>
              <a:rPr lang="en-US" dirty="0">
                <a:latin typeface="+mj-lt"/>
                <a:cs typeface="Cordia New" panose="020B0502040204020203" pitchFamily="34" charset="-34"/>
              </a:rPr>
              <a:t> : Used to format the output of a command where each property is displayed on a separate line. Since there’s more space, PS will display more properties of the object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Get-Service | Format-List </a:t>
            </a:r>
            <a:r>
              <a:rPr lang="en-US" dirty="0">
                <a:latin typeface="+mj-lt"/>
                <a:cs typeface="Cordia New" panose="020B0502040204020203" pitchFamily="34" charset="-34"/>
              </a:rPr>
              <a:t>: Displays the Get-Service properties in list format</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Get-Process | Format-List -Property name, </a:t>
            </a:r>
            <a:r>
              <a:rPr lang="en-US" dirty="0" err="1">
                <a:highlight>
                  <a:srgbClr val="C0C0C0"/>
                </a:highlight>
                <a:latin typeface="Consolas" panose="020B0609020204030204" pitchFamily="49" charset="0"/>
                <a:cs typeface="Cordia New" panose="020B0502040204020203" pitchFamily="34" charset="-34"/>
              </a:rPr>
              <a:t>basepriority</a:t>
            </a:r>
            <a:r>
              <a:rPr lang="en-US" dirty="0">
                <a:highlight>
                  <a:srgbClr val="C0C0C0"/>
                </a:highlight>
                <a:latin typeface="Consolas" panose="020B0609020204030204" pitchFamily="49" charset="0"/>
                <a:cs typeface="Cordia New" panose="020B0502040204020203" pitchFamily="34" charset="-34"/>
              </a:rPr>
              <a:t>, </a:t>
            </a:r>
            <a:r>
              <a:rPr lang="en-US" dirty="0" err="1">
                <a:highlight>
                  <a:srgbClr val="C0C0C0"/>
                </a:highlight>
                <a:latin typeface="Consolas" panose="020B0609020204030204" pitchFamily="49" charset="0"/>
                <a:cs typeface="Cordia New" panose="020B0502040204020203" pitchFamily="34" charset="-34"/>
              </a:rPr>
              <a:t>priorityclass</a:t>
            </a:r>
            <a:r>
              <a:rPr lang="en-US" dirty="0">
                <a:highlight>
                  <a:srgbClr val="C0C0C0"/>
                </a:highlight>
                <a:latin typeface="Consolas" panose="020B0609020204030204" pitchFamily="49" charset="0"/>
                <a:cs typeface="Cordia New" panose="020B0502040204020203" pitchFamily="34" charset="-34"/>
              </a:rPr>
              <a:t> </a:t>
            </a:r>
            <a:r>
              <a:rPr lang="en-US" dirty="0">
                <a:latin typeface="+mj-lt"/>
                <a:cs typeface="Cordia New" panose="020B0502040204020203" pitchFamily="34" charset="-34"/>
              </a:rPr>
              <a:t>: Displays only the selected properties in list format</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Format-List (</a:t>
            </a:r>
            <a:r>
              <a:rPr lang="en-US" dirty="0" err="1">
                <a:hlinkClick r:id="rId3">
                  <a:extLst>
                    <a:ext uri="{A12FA001-AC4F-418D-AE19-62706E023703}">
                      <ahyp:hlinkClr xmlns:ahyp="http://schemas.microsoft.com/office/drawing/2018/hyperlinkcolor" val="tx"/>
                    </a:ext>
                  </a:extLst>
                </a:hlinkClick>
              </a:rPr>
              <a:t>Microsoft.PowerShell.Utility</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3953061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36914" y="902525"/>
            <a:ext cx="3440657" cy="4692731"/>
          </a:xfrm>
          <a:effectLst/>
        </p:spPr>
        <p:txBody>
          <a:bodyPr anchor="ctr">
            <a:normAutofit/>
          </a:bodyPr>
          <a:lstStyle/>
          <a:p>
            <a:pPr algn="l"/>
            <a:r>
              <a:rPr lang="en-US" sz="3200" dirty="0">
                <a:solidFill>
                  <a:schemeClr val="tx2"/>
                </a:solidFill>
                <a:latin typeface="Berlin Sans FB Demi" panose="020E0802020502020306" pitchFamily="34" charset="0"/>
              </a:rPr>
              <a:t>Looks good!</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(Format-Table)</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4132613" y="266019"/>
            <a:ext cx="7399626" cy="5778522"/>
          </a:xfrm>
        </p:spPr>
        <p:txBody>
          <a:bodyPr anchor="ctr">
            <a:normAutofit/>
          </a:bodyPr>
          <a:lstStyle/>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Format-Table</a:t>
            </a:r>
            <a:r>
              <a:rPr lang="en-US" dirty="0">
                <a:latin typeface="+mj-lt"/>
                <a:cs typeface="Cordia New" panose="020B0502040204020203" pitchFamily="34" charset="-34"/>
              </a:rPr>
              <a:t> : Used to display the properties of an object in a column. The object type determines the default layout and which properties are displayed. Custom views for tables can be created and indicated using the “-View” parameter</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Get-Host | Format-Table –</a:t>
            </a:r>
            <a:r>
              <a:rPr lang="en-US" dirty="0" err="1">
                <a:highlight>
                  <a:srgbClr val="C0C0C0"/>
                </a:highlight>
                <a:latin typeface="Consolas" panose="020B0609020204030204" pitchFamily="49" charset="0"/>
                <a:cs typeface="Cordia New" panose="020B0502040204020203" pitchFamily="34" charset="-34"/>
              </a:rPr>
              <a:t>AutoSize</a:t>
            </a:r>
            <a:r>
              <a:rPr lang="en-US" dirty="0">
                <a:highlight>
                  <a:srgbClr val="C0C0C0"/>
                </a:highlight>
                <a:latin typeface="Consolas" panose="020B0609020204030204" pitchFamily="49" charset="0"/>
                <a:cs typeface="Cordia New" panose="020B0502040204020203" pitchFamily="34" charset="-34"/>
              </a:rPr>
              <a:t> </a:t>
            </a:r>
            <a:r>
              <a:rPr lang="en-US" dirty="0">
                <a:latin typeface="+mj-lt"/>
                <a:cs typeface="Cordia New" panose="020B0502040204020203" pitchFamily="34" charset="-34"/>
              </a:rPr>
              <a:t>: Displays the default table layout of the Get-Host command and adjusts the column widths to minimize truncation</a:t>
            </a:r>
          </a:p>
          <a:p>
            <a:pPr lvl="1">
              <a:buFont typeface="Courier New" panose="02070309020205020404" pitchFamily="49" charset="0"/>
              <a:buChar char="o"/>
            </a:pPr>
            <a:r>
              <a:rPr lang="en-US" dirty="0">
                <a:highlight>
                  <a:srgbClr val="C0C0C0"/>
                </a:highlight>
                <a:latin typeface="Consolas" panose="020B0609020204030204" pitchFamily="49" charset="0"/>
                <a:cs typeface="Cordia New" panose="020B0502040204020203" pitchFamily="34" charset="-34"/>
              </a:rPr>
              <a:t>Get-Service | Format-Table -Property Name, </a:t>
            </a:r>
            <a:r>
              <a:rPr lang="en-US" dirty="0" err="1">
                <a:highlight>
                  <a:srgbClr val="C0C0C0"/>
                </a:highlight>
                <a:latin typeface="Consolas" panose="020B0609020204030204" pitchFamily="49" charset="0"/>
                <a:cs typeface="Cordia New" panose="020B0502040204020203" pitchFamily="34" charset="-34"/>
              </a:rPr>
              <a:t>DependentServices</a:t>
            </a:r>
            <a:r>
              <a:rPr lang="en-US" dirty="0">
                <a:highlight>
                  <a:srgbClr val="C0C0C0"/>
                </a:highlight>
                <a:latin typeface="Consolas" panose="020B0609020204030204" pitchFamily="49" charset="0"/>
                <a:cs typeface="Cordia New" panose="020B0502040204020203" pitchFamily="34" charset="-34"/>
              </a:rPr>
              <a:t> </a:t>
            </a:r>
            <a:r>
              <a:rPr lang="en-US" dirty="0">
                <a:latin typeface="+mj-lt"/>
                <a:cs typeface="Cordia New" panose="020B0502040204020203" pitchFamily="34" charset="-34"/>
              </a:rPr>
              <a:t>: Displays a two-column table using the two specified properties</a:t>
            </a:r>
          </a:p>
          <a:p>
            <a:pPr lvl="1">
              <a:buFont typeface="Courier New" panose="02070309020205020404" pitchFamily="49" charset="0"/>
              <a:buChar char="o"/>
            </a:pPr>
            <a:r>
              <a:rPr lang="en-US" dirty="0">
                <a:latin typeface="+mj-lt"/>
                <a:cs typeface="Cordia New" panose="020B0502040204020203" pitchFamily="34" charset="-34"/>
              </a:rPr>
              <a:t>Parameters</a:t>
            </a:r>
          </a:p>
          <a:p>
            <a:pPr lvl="2">
              <a:buFont typeface="Courier New" panose="02070309020205020404" pitchFamily="49" charset="0"/>
              <a:buChar char="o"/>
            </a:pPr>
            <a:r>
              <a:rPr lang="en-US" dirty="0">
                <a:latin typeface="+mj-lt"/>
                <a:cs typeface="Cordia New" panose="020B0502040204020203" pitchFamily="34" charset="-34"/>
              </a:rPr>
              <a:t>“-</a:t>
            </a:r>
            <a:r>
              <a:rPr lang="en-US" dirty="0" err="1">
                <a:latin typeface="+mj-lt"/>
                <a:cs typeface="Cordia New" panose="020B0502040204020203" pitchFamily="34" charset="-34"/>
              </a:rPr>
              <a:t>HideTableHeaders</a:t>
            </a:r>
            <a:r>
              <a:rPr lang="en-US" dirty="0">
                <a:latin typeface="+mj-lt"/>
                <a:cs typeface="Cordia New" panose="020B0502040204020203" pitchFamily="34" charset="-34"/>
              </a:rPr>
              <a:t>” : Gets rid of the table headings</a:t>
            </a:r>
          </a:p>
          <a:p>
            <a:pPr lvl="2">
              <a:buFont typeface="Courier New" panose="02070309020205020404" pitchFamily="49" charset="0"/>
              <a:buChar char="o"/>
            </a:pPr>
            <a:r>
              <a:rPr lang="en-US" dirty="0">
                <a:latin typeface="+mj-lt"/>
                <a:cs typeface="Cordia New" panose="020B0502040204020203" pitchFamily="34" charset="-34"/>
              </a:rPr>
              <a:t>“-</a:t>
            </a:r>
            <a:r>
              <a:rPr lang="en-US" dirty="0" err="1">
                <a:latin typeface="+mj-lt"/>
                <a:cs typeface="Cordia New" panose="020B0502040204020203" pitchFamily="34" charset="-34"/>
              </a:rPr>
              <a:t>RepeatHeader</a:t>
            </a:r>
            <a:r>
              <a:rPr lang="en-US" dirty="0">
                <a:latin typeface="+mj-lt"/>
                <a:cs typeface="Cordia New" panose="020B0502040204020203" pitchFamily="34" charset="-34"/>
              </a:rPr>
              <a:t>” : Redisplays the header, useful when paging</a:t>
            </a:r>
          </a:p>
          <a:p>
            <a:pPr lvl="2">
              <a:buFont typeface="Courier New" panose="02070309020205020404" pitchFamily="49" charset="0"/>
              <a:buChar char="o"/>
            </a:pPr>
            <a:r>
              <a:rPr lang="en-US" dirty="0">
                <a:latin typeface="+mj-lt"/>
                <a:cs typeface="Cordia New" panose="020B0502040204020203" pitchFamily="34" charset="-34"/>
              </a:rPr>
              <a:t>“-Wrap” : Displays text that exceeds the column width on the next line</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Format-Table (</a:t>
            </a:r>
            <a:r>
              <a:rPr lang="en-US" dirty="0" err="1">
                <a:hlinkClick r:id="rId3">
                  <a:extLst>
                    <a:ext uri="{A12FA001-AC4F-418D-AE19-62706E023703}">
                      <ahyp:hlinkClr xmlns:ahyp="http://schemas.microsoft.com/office/drawing/2018/hyperlinkcolor" val="tx"/>
                    </a:ext>
                  </a:extLst>
                </a:hlinkClick>
              </a:rPr>
              <a:t>Microsoft.PowerShell.Utility</a:t>
            </a:r>
            <a:r>
              <a:rPr lang="en-US" dirty="0">
                <a:hlinkClick r:id="rId3">
                  <a:extLst>
                    <a:ext uri="{A12FA001-AC4F-418D-AE19-62706E023703}">
                      <ahyp:hlinkClr xmlns:ahyp="http://schemas.microsoft.com/office/drawing/2018/hyperlinkcolor" val="tx"/>
                    </a:ext>
                  </a:extLst>
                </a:hlinkClick>
              </a:rPr>
              <a:t>) - PowerShell | Microsoft Docs</a:t>
            </a:r>
            <a:endParaRPr lang="en-US" dirty="0"/>
          </a:p>
        </p:txBody>
      </p:sp>
    </p:spTree>
    <p:extLst>
      <p:ext uri="{BB962C8B-B14F-4D97-AF65-F5344CB8AC3E}">
        <p14:creationId xmlns:p14="http://schemas.microsoft.com/office/powerpoint/2010/main" val="1996287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67641" y="941307"/>
            <a:ext cx="3009276" cy="4692731"/>
          </a:xfrm>
          <a:effectLst/>
        </p:spPr>
        <p:txBody>
          <a:bodyPr anchor="ctr">
            <a:normAutofit/>
          </a:bodyPr>
          <a:lstStyle/>
          <a:p>
            <a:r>
              <a:rPr lang="en-US" sz="3200" dirty="0">
                <a:solidFill>
                  <a:schemeClr val="tx2"/>
                </a:solidFill>
                <a:latin typeface="Berlin Sans FB Demi" panose="020E0802020502020306" pitchFamily="34" charset="0"/>
              </a:rPr>
              <a:t>Being mischievous!</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(PS for </a:t>
            </a:r>
            <a:r>
              <a:rPr lang="en-US" sz="3200" dirty="0" err="1">
                <a:solidFill>
                  <a:schemeClr val="tx2"/>
                </a:solidFill>
                <a:latin typeface="Berlin Sans FB Demi" panose="020E0802020502020306" pitchFamily="34" charset="0"/>
              </a:rPr>
              <a:t>pentesters</a:t>
            </a:r>
            <a:r>
              <a:rPr lang="en-US" sz="3200" dirty="0">
                <a:solidFill>
                  <a:schemeClr val="tx2"/>
                </a:solidFill>
                <a:latin typeface="Berlin Sans FB Demi" panose="020E0802020502020306" pitchFamily="34" charset="0"/>
              </a:rPr>
              <a: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645725" y="266019"/>
            <a:ext cx="7886514" cy="5778522"/>
          </a:xfrm>
        </p:spPr>
        <p:txBody>
          <a:bodyPr anchor="ctr">
            <a:normAutofit/>
          </a:bodyPr>
          <a:lstStyle/>
          <a:p>
            <a:pPr lvl="1">
              <a:buFont typeface="Courier New" panose="02070309020205020404" pitchFamily="49" charset="0"/>
              <a:buChar char="o"/>
            </a:pPr>
            <a:r>
              <a:rPr lang="en-US" dirty="0" err="1">
                <a:highlight>
                  <a:srgbClr val="C0C0C0"/>
                </a:highlight>
              </a:rPr>
              <a:t>gci</a:t>
            </a:r>
            <a:r>
              <a:rPr lang="en-US" dirty="0">
                <a:highlight>
                  <a:srgbClr val="C0C0C0"/>
                </a:highlight>
              </a:rPr>
              <a:t> c:\ -Include *pass*.txt,*pass*.xml,*pass*.</a:t>
            </a:r>
            <a:r>
              <a:rPr lang="en-US" dirty="0" err="1">
                <a:highlight>
                  <a:srgbClr val="C0C0C0"/>
                </a:highlight>
              </a:rPr>
              <a:t>ini</a:t>
            </a:r>
            <a:r>
              <a:rPr lang="en-US" dirty="0">
                <a:highlight>
                  <a:srgbClr val="C0C0C0"/>
                </a:highlight>
              </a:rPr>
              <a:t>,*pass*.xlsx,*cred*,*</a:t>
            </a:r>
            <a:r>
              <a:rPr lang="en-US" dirty="0" err="1">
                <a:highlight>
                  <a:srgbClr val="C0C0C0"/>
                </a:highlight>
              </a:rPr>
              <a:t>vnc</a:t>
            </a:r>
            <a:r>
              <a:rPr lang="en-US" dirty="0">
                <a:highlight>
                  <a:srgbClr val="C0C0C0"/>
                </a:highlight>
              </a:rPr>
              <a:t>*,*.config*,*accounts* -File -Recurse -EA </a:t>
            </a:r>
            <a:r>
              <a:rPr lang="en-US" dirty="0" err="1">
                <a:highlight>
                  <a:srgbClr val="C0C0C0"/>
                </a:highlight>
              </a:rPr>
              <a:t>SilentlyContinue</a:t>
            </a:r>
            <a:r>
              <a:rPr lang="en-US" dirty="0">
                <a:latin typeface="+mj-lt"/>
                <a:cs typeface="Cordia New" panose="020B0502040204020203" pitchFamily="34" charset="-34"/>
              </a:rPr>
              <a:t> : Used to identify files that may contain sensitive data</a:t>
            </a:r>
          </a:p>
          <a:p>
            <a:pPr lvl="1">
              <a:buFont typeface="Courier New" panose="02070309020205020404" pitchFamily="49" charset="0"/>
              <a:buChar char="o"/>
            </a:pPr>
            <a:r>
              <a:rPr lang="en-US" dirty="0" err="1">
                <a:highlight>
                  <a:srgbClr val="C0C0C0"/>
                </a:highlight>
              </a:rPr>
              <a:t>gci</a:t>
            </a:r>
            <a:r>
              <a:rPr lang="en-US" dirty="0">
                <a:highlight>
                  <a:srgbClr val="C0C0C0"/>
                </a:highlight>
              </a:rPr>
              <a:t> c:\ -Include *.txt,*.xml,*.config,*.conf,*.</a:t>
            </a:r>
            <a:r>
              <a:rPr lang="en-US" dirty="0" err="1">
                <a:highlight>
                  <a:srgbClr val="C0C0C0"/>
                </a:highlight>
              </a:rPr>
              <a:t>cfg</a:t>
            </a:r>
            <a:r>
              <a:rPr lang="en-US" dirty="0">
                <a:highlight>
                  <a:srgbClr val="C0C0C0"/>
                </a:highlight>
              </a:rPr>
              <a:t>,*.ini -File -Recurse -EA </a:t>
            </a:r>
            <a:r>
              <a:rPr lang="en-US" dirty="0" err="1">
                <a:highlight>
                  <a:srgbClr val="C0C0C0"/>
                </a:highlight>
              </a:rPr>
              <a:t>SilentlyContinue</a:t>
            </a:r>
            <a:r>
              <a:rPr lang="en-US" dirty="0">
                <a:highlight>
                  <a:srgbClr val="C0C0C0"/>
                </a:highlight>
              </a:rPr>
              <a:t> | Select-String -Pattern "password“ </a:t>
            </a:r>
            <a:r>
              <a:rPr lang="en-US" dirty="0"/>
              <a:t>: Used to find config files that contain the text “password”</a:t>
            </a:r>
          </a:p>
          <a:p>
            <a:pPr lvl="1">
              <a:buFont typeface="Courier New" panose="02070309020205020404" pitchFamily="49" charset="0"/>
              <a:buChar char="o"/>
            </a:pPr>
            <a:r>
              <a:rPr lang="en-US" dirty="0">
                <a:highlight>
                  <a:srgbClr val="C0C0C0"/>
                </a:highlight>
              </a:rPr>
              <a:t>[Windows.Security.Credentials.PasswordVault,Windows.Security.Credentials,ContentType=</a:t>
            </a:r>
            <a:r>
              <a:rPr lang="en-US" dirty="0" err="1">
                <a:highlight>
                  <a:srgbClr val="C0C0C0"/>
                </a:highlight>
              </a:rPr>
              <a:t>WindowsRuntime</a:t>
            </a:r>
            <a:r>
              <a:rPr lang="en-US" dirty="0">
                <a:highlight>
                  <a:srgbClr val="C0C0C0"/>
                </a:highlight>
              </a:rPr>
              <a:t>];(New-Object </a:t>
            </a:r>
            <a:r>
              <a:rPr lang="en-US" dirty="0" err="1">
                <a:highlight>
                  <a:srgbClr val="C0C0C0"/>
                </a:highlight>
              </a:rPr>
              <a:t>Windows.Security.Credentials.PasswordVault</a:t>
            </a:r>
            <a:r>
              <a:rPr lang="en-US" dirty="0">
                <a:highlight>
                  <a:srgbClr val="C0C0C0"/>
                </a:highlight>
              </a:rPr>
              <a:t>).</a:t>
            </a:r>
            <a:r>
              <a:rPr lang="en-US" dirty="0" err="1">
                <a:highlight>
                  <a:srgbClr val="C0C0C0"/>
                </a:highlight>
              </a:rPr>
              <a:t>RetrieveAll</a:t>
            </a:r>
            <a:r>
              <a:rPr lang="en-US" dirty="0">
                <a:highlight>
                  <a:srgbClr val="C0C0C0"/>
                </a:highlight>
              </a:rPr>
              <a:t>() | % { $_.</a:t>
            </a:r>
            <a:r>
              <a:rPr lang="en-US" dirty="0" err="1">
                <a:highlight>
                  <a:srgbClr val="C0C0C0"/>
                </a:highlight>
              </a:rPr>
              <a:t>RetrievePassword</a:t>
            </a:r>
            <a:r>
              <a:rPr lang="en-US" dirty="0">
                <a:highlight>
                  <a:srgbClr val="C0C0C0"/>
                </a:highlight>
              </a:rPr>
              <a:t>();$_ } </a:t>
            </a:r>
            <a:r>
              <a:rPr lang="en-US" dirty="0"/>
              <a:t>: Retrieve stored passwords from Windows </a:t>
            </a:r>
            <a:r>
              <a:rPr lang="en-US" dirty="0" err="1"/>
              <a:t>PasswordVault</a:t>
            </a: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a:xfrm>
            <a:off x="2572279" y="6049526"/>
            <a:ext cx="7084177" cy="365125"/>
          </a:xfrm>
        </p:spPr>
        <p:txBody>
          <a:bodyPr/>
          <a:lstStyle/>
          <a:p>
            <a:r>
              <a:rPr lang="en-US" dirty="0">
                <a:hlinkClick r:id="rId3">
                  <a:extLst>
                    <a:ext uri="{A12FA001-AC4F-418D-AE19-62706E023703}">
                      <ahyp:hlinkClr xmlns:ahyp="http://schemas.microsoft.com/office/drawing/2018/hyperlinkcolor" val="tx"/>
                    </a:ext>
                  </a:extLst>
                </a:hlinkClick>
              </a:rPr>
              <a:t>PowerShell Commands for </a:t>
            </a:r>
            <a:r>
              <a:rPr lang="en-US" dirty="0" err="1">
                <a:hlinkClick r:id="rId3">
                  <a:extLst>
                    <a:ext uri="{A12FA001-AC4F-418D-AE19-62706E023703}">
                      <ahyp:hlinkClr xmlns:ahyp="http://schemas.microsoft.com/office/drawing/2018/hyperlinkcolor" val="tx"/>
                    </a:ext>
                  </a:extLst>
                </a:hlinkClick>
              </a:rPr>
              <a:t>Pentesters</a:t>
            </a:r>
            <a:r>
              <a:rPr lang="en-US" dirty="0">
                <a:hlinkClick r:id="rId3">
                  <a:extLst>
                    <a:ext uri="{A12FA001-AC4F-418D-AE19-62706E023703}">
                      <ahyp:hlinkClr xmlns:ahyp="http://schemas.microsoft.com/office/drawing/2018/hyperlinkcolor" val="tx"/>
                    </a:ext>
                  </a:extLst>
                </a:hlinkClick>
              </a:rPr>
              <a:t> - </a:t>
            </a:r>
            <a:r>
              <a:rPr lang="en-US" dirty="0" err="1">
                <a:hlinkClick r:id="rId3">
                  <a:extLst>
                    <a:ext uri="{A12FA001-AC4F-418D-AE19-62706E023703}">
                      <ahyp:hlinkClr xmlns:ahyp="http://schemas.microsoft.com/office/drawing/2018/hyperlinkcolor" val="tx"/>
                    </a:ext>
                  </a:extLst>
                </a:hlinkClick>
              </a:rPr>
              <a:t>InfosecMatter</a:t>
            </a:r>
            <a:endParaRPr lang="en-US" dirty="0"/>
          </a:p>
        </p:txBody>
      </p:sp>
    </p:spTree>
    <p:extLst>
      <p:ext uri="{BB962C8B-B14F-4D97-AF65-F5344CB8AC3E}">
        <p14:creationId xmlns:p14="http://schemas.microsoft.com/office/powerpoint/2010/main" val="2747968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67641" y="941307"/>
            <a:ext cx="3009276" cy="4692731"/>
          </a:xfrm>
          <a:effectLst/>
        </p:spPr>
        <p:txBody>
          <a:bodyPr anchor="ctr">
            <a:normAutofit/>
          </a:bodyPr>
          <a:lstStyle/>
          <a:p>
            <a:r>
              <a:rPr lang="en-US" sz="3200" dirty="0">
                <a:solidFill>
                  <a:schemeClr val="tx2"/>
                </a:solidFill>
                <a:latin typeface="Berlin Sans FB Demi" panose="020E0802020502020306" pitchFamily="34" charset="0"/>
              </a:rPr>
              <a:t>Being mischievous!</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(PS for </a:t>
            </a:r>
            <a:r>
              <a:rPr lang="en-US" sz="3200" dirty="0" err="1">
                <a:solidFill>
                  <a:schemeClr val="tx2"/>
                </a:solidFill>
                <a:latin typeface="Berlin Sans FB Demi" panose="020E0802020502020306" pitchFamily="34" charset="0"/>
              </a:rPr>
              <a:t>pentesters</a:t>
            </a:r>
            <a:r>
              <a:rPr lang="en-US" sz="3200" dirty="0">
                <a:solidFill>
                  <a:schemeClr val="tx2"/>
                </a:solidFill>
                <a:latin typeface="Berlin Sans FB Demi" panose="020E0802020502020306" pitchFamily="34" charset="0"/>
              </a:rPr>
              <a: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645725" y="266019"/>
            <a:ext cx="7886514" cy="5778522"/>
          </a:xfrm>
        </p:spPr>
        <p:txBody>
          <a:bodyPr anchor="ctr">
            <a:normAutofit/>
          </a:bodyPr>
          <a:lstStyle/>
          <a:p>
            <a:pPr lvl="1">
              <a:buFont typeface="Courier New" panose="02070309020205020404" pitchFamily="49" charset="0"/>
              <a:buChar char="o"/>
            </a:pPr>
            <a:r>
              <a:rPr lang="en-US" dirty="0">
                <a:highlight>
                  <a:srgbClr val="C0C0C0"/>
                </a:highlight>
              </a:rPr>
              <a:t>Get-</a:t>
            </a:r>
            <a:r>
              <a:rPr lang="en-US" dirty="0" err="1">
                <a:highlight>
                  <a:srgbClr val="C0C0C0"/>
                </a:highlight>
              </a:rPr>
              <a:t>StoredCredential</a:t>
            </a:r>
            <a:r>
              <a:rPr lang="en-US" dirty="0">
                <a:highlight>
                  <a:srgbClr val="C0C0C0"/>
                </a:highlight>
              </a:rPr>
              <a:t> | % { write-host -</a:t>
            </a:r>
            <a:r>
              <a:rPr lang="en-US" dirty="0" err="1">
                <a:highlight>
                  <a:srgbClr val="C0C0C0"/>
                </a:highlight>
              </a:rPr>
              <a:t>NoNewLine</a:t>
            </a:r>
            <a:r>
              <a:rPr lang="en-US" dirty="0">
                <a:highlight>
                  <a:srgbClr val="C0C0C0"/>
                </a:highlight>
              </a:rPr>
              <a:t> $_.username; write-host -</a:t>
            </a:r>
            <a:r>
              <a:rPr lang="en-US" dirty="0" err="1">
                <a:highlight>
                  <a:srgbClr val="C0C0C0"/>
                </a:highlight>
              </a:rPr>
              <a:t>NoNewLine</a:t>
            </a:r>
            <a:r>
              <a:rPr lang="en-US" dirty="0">
                <a:highlight>
                  <a:srgbClr val="C0C0C0"/>
                </a:highlight>
              </a:rPr>
              <a:t> ":" ; $p = [</a:t>
            </a:r>
            <a:r>
              <a:rPr lang="en-US" dirty="0" err="1">
                <a:highlight>
                  <a:srgbClr val="C0C0C0"/>
                </a:highlight>
              </a:rPr>
              <a:t>System.Runtime.InteropServices.Marshal</a:t>
            </a:r>
            <a:r>
              <a:rPr lang="en-US" dirty="0">
                <a:highlight>
                  <a:srgbClr val="C0C0C0"/>
                </a:highlight>
              </a:rPr>
              <a:t>]::</a:t>
            </a:r>
            <a:r>
              <a:rPr lang="en-US" dirty="0" err="1">
                <a:highlight>
                  <a:srgbClr val="C0C0C0"/>
                </a:highlight>
              </a:rPr>
              <a:t>SecureStringToBSTR</a:t>
            </a:r>
            <a:r>
              <a:rPr lang="en-US" dirty="0">
                <a:highlight>
                  <a:srgbClr val="C0C0C0"/>
                </a:highlight>
              </a:rPr>
              <a:t>($_.password) ; [</a:t>
            </a:r>
            <a:r>
              <a:rPr lang="en-US" dirty="0" err="1">
                <a:highlight>
                  <a:srgbClr val="C0C0C0"/>
                </a:highlight>
              </a:rPr>
              <a:t>System.Runtime.InteropServices.Marshal</a:t>
            </a:r>
            <a:r>
              <a:rPr lang="en-US" dirty="0">
                <a:highlight>
                  <a:srgbClr val="C0C0C0"/>
                </a:highlight>
              </a:rPr>
              <a:t>]::</a:t>
            </a:r>
            <a:r>
              <a:rPr lang="en-US" dirty="0" err="1">
                <a:highlight>
                  <a:srgbClr val="C0C0C0"/>
                </a:highlight>
              </a:rPr>
              <a:t>PtrToStringAuto</a:t>
            </a:r>
            <a:r>
              <a:rPr lang="en-US" dirty="0">
                <a:highlight>
                  <a:srgbClr val="C0C0C0"/>
                </a:highlight>
              </a:rPr>
              <a:t>($p); } </a:t>
            </a:r>
            <a:r>
              <a:rPr lang="en-US" dirty="0">
                <a:latin typeface="+mj-lt"/>
                <a:cs typeface="Cordia New" panose="020B0502040204020203" pitchFamily="34" charset="-34"/>
              </a:rPr>
              <a:t>: Used to get stored passwords from Windows Credential Manager</a:t>
            </a:r>
          </a:p>
          <a:p>
            <a:pPr lvl="1">
              <a:buFont typeface="Courier New" panose="02070309020205020404" pitchFamily="49" charset="0"/>
              <a:buChar char="o"/>
            </a:pPr>
            <a:r>
              <a:rPr lang="en-US" dirty="0">
                <a:highlight>
                  <a:srgbClr val="C0C0C0"/>
                </a:highlight>
              </a:rPr>
              <a:t>[</a:t>
            </a:r>
            <a:r>
              <a:rPr lang="en-US" dirty="0" err="1">
                <a:highlight>
                  <a:srgbClr val="C0C0C0"/>
                </a:highlight>
              </a:rPr>
              <a:t>System.Text.Encoding</a:t>
            </a:r>
            <a:r>
              <a:rPr lang="en-US" dirty="0">
                <a:highlight>
                  <a:srgbClr val="C0C0C0"/>
                </a:highlight>
              </a:rPr>
              <a:t>]::UTF8.GetString([</a:t>
            </a:r>
            <a:r>
              <a:rPr lang="en-US" dirty="0" err="1">
                <a:highlight>
                  <a:srgbClr val="C0C0C0"/>
                </a:highlight>
              </a:rPr>
              <a:t>System.Security.Cryptography.ProtectedData</a:t>
            </a:r>
            <a:r>
              <a:rPr lang="en-US" dirty="0">
                <a:highlight>
                  <a:srgbClr val="C0C0C0"/>
                </a:highlight>
              </a:rPr>
              <a:t>]::Unprotect($</a:t>
            </a:r>
            <a:r>
              <a:rPr lang="en-US" dirty="0" err="1">
                <a:highlight>
                  <a:srgbClr val="C0C0C0"/>
                </a:highlight>
              </a:rPr>
              <a:t>datarow.password_value,$null</a:t>
            </a:r>
            <a:r>
              <a:rPr lang="en-US" dirty="0">
                <a:highlight>
                  <a:srgbClr val="C0C0C0"/>
                </a:highlight>
              </a:rPr>
              <a:t>,[</a:t>
            </a:r>
            <a:r>
              <a:rPr lang="en-US" dirty="0" err="1">
                <a:highlight>
                  <a:srgbClr val="C0C0C0"/>
                </a:highlight>
              </a:rPr>
              <a:t>System.Security.Cryptography.DataProtectionScope</a:t>
            </a:r>
            <a:r>
              <a:rPr lang="en-US" dirty="0">
                <a:highlight>
                  <a:srgbClr val="C0C0C0"/>
                </a:highlight>
              </a:rPr>
              <a:t>]::</a:t>
            </a:r>
            <a:r>
              <a:rPr lang="en-US" dirty="0" err="1">
                <a:highlight>
                  <a:srgbClr val="C0C0C0"/>
                </a:highlight>
              </a:rPr>
              <a:t>CurrentUser</a:t>
            </a:r>
            <a:r>
              <a:rPr lang="en-US" dirty="0">
                <a:highlight>
                  <a:srgbClr val="C0C0C0"/>
                </a:highlight>
              </a:rPr>
              <a:t>)) </a:t>
            </a:r>
            <a:r>
              <a:rPr lang="en-US" dirty="0"/>
              <a:t>: Used to get stored passwords from Chrome browser</a:t>
            </a:r>
          </a:p>
          <a:p>
            <a:pPr lvl="1">
              <a:buFont typeface="Courier New" panose="02070309020205020404" pitchFamily="49" charset="0"/>
              <a:buChar char="o"/>
            </a:pPr>
            <a:r>
              <a:rPr lang="en-US" dirty="0" err="1">
                <a:highlight>
                  <a:srgbClr val="C0C0C0"/>
                </a:highlight>
              </a:rPr>
              <a:t>gci</a:t>
            </a:r>
            <a:r>
              <a:rPr lang="en-US" dirty="0">
                <a:highlight>
                  <a:srgbClr val="C0C0C0"/>
                </a:highlight>
              </a:rPr>
              <a:t> HKLM:\SYSTEM\</a:t>
            </a:r>
            <a:r>
              <a:rPr lang="en-US" dirty="0" err="1">
                <a:highlight>
                  <a:srgbClr val="C0C0C0"/>
                </a:highlight>
              </a:rPr>
              <a:t>CurrentControlSet</a:t>
            </a:r>
            <a:r>
              <a:rPr lang="en-US" dirty="0">
                <a:highlight>
                  <a:srgbClr val="C0C0C0"/>
                </a:highlight>
              </a:rPr>
              <a:t>\Services\SNMP -Recurse -EA </a:t>
            </a:r>
            <a:r>
              <a:rPr lang="en-US" dirty="0" err="1">
                <a:highlight>
                  <a:srgbClr val="C0C0C0"/>
                </a:highlight>
              </a:rPr>
              <a:t>SilentlyContinue</a:t>
            </a:r>
            <a:r>
              <a:rPr lang="en-US" dirty="0">
                <a:highlight>
                  <a:srgbClr val="C0C0C0"/>
                </a:highlight>
              </a:rPr>
              <a:t> </a:t>
            </a:r>
            <a:r>
              <a:rPr lang="en-US" dirty="0"/>
              <a:t>: Used to search for SNMP community strings in the registry</a:t>
            </a: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a:xfrm>
            <a:off x="2572279" y="6049526"/>
            <a:ext cx="7084177" cy="365125"/>
          </a:xfrm>
        </p:spPr>
        <p:txBody>
          <a:bodyPr/>
          <a:lstStyle/>
          <a:p>
            <a:r>
              <a:rPr lang="en-US" dirty="0">
                <a:hlinkClick r:id="rId3">
                  <a:extLst>
                    <a:ext uri="{A12FA001-AC4F-418D-AE19-62706E023703}">
                      <ahyp:hlinkClr xmlns:ahyp="http://schemas.microsoft.com/office/drawing/2018/hyperlinkcolor" val="tx"/>
                    </a:ext>
                  </a:extLst>
                </a:hlinkClick>
              </a:rPr>
              <a:t>PowerShell Commands for </a:t>
            </a:r>
            <a:r>
              <a:rPr lang="en-US" dirty="0" err="1">
                <a:hlinkClick r:id="rId3">
                  <a:extLst>
                    <a:ext uri="{A12FA001-AC4F-418D-AE19-62706E023703}">
                      <ahyp:hlinkClr xmlns:ahyp="http://schemas.microsoft.com/office/drawing/2018/hyperlinkcolor" val="tx"/>
                    </a:ext>
                  </a:extLst>
                </a:hlinkClick>
              </a:rPr>
              <a:t>Pentesters</a:t>
            </a:r>
            <a:r>
              <a:rPr lang="en-US" dirty="0">
                <a:hlinkClick r:id="rId3">
                  <a:extLst>
                    <a:ext uri="{A12FA001-AC4F-418D-AE19-62706E023703}">
                      <ahyp:hlinkClr xmlns:ahyp="http://schemas.microsoft.com/office/drawing/2018/hyperlinkcolor" val="tx"/>
                    </a:ext>
                  </a:extLst>
                </a:hlinkClick>
              </a:rPr>
              <a:t> - </a:t>
            </a:r>
            <a:r>
              <a:rPr lang="en-US" dirty="0" err="1">
                <a:hlinkClick r:id="rId3">
                  <a:extLst>
                    <a:ext uri="{A12FA001-AC4F-418D-AE19-62706E023703}">
                      <ahyp:hlinkClr xmlns:ahyp="http://schemas.microsoft.com/office/drawing/2018/hyperlinkcolor" val="tx"/>
                    </a:ext>
                  </a:extLst>
                </a:hlinkClick>
              </a:rPr>
              <a:t>InfosecMatter</a:t>
            </a:r>
            <a:endParaRPr lang="en-US" dirty="0"/>
          </a:p>
        </p:txBody>
      </p:sp>
    </p:spTree>
    <p:extLst>
      <p:ext uri="{BB962C8B-B14F-4D97-AF65-F5344CB8AC3E}">
        <p14:creationId xmlns:p14="http://schemas.microsoft.com/office/powerpoint/2010/main" val="320955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67641" y="941307"/>
            <a:ext cx="3009276" cy="4692731"/>
          </a:xfrm>
          <a:effectLst/>
        </p:spPr>
        <p:txBody>
          <a:bodyPr anchor="ctr">
            <a:normAutofit/>
          </a:bodyPr>
          <a:lstStyle/>
          <a:p>
            <a:r>
              <a:rPr lang="en-US" sz="3200" dirty="0">
                <a:solidFill>
                  <a:schemeClr val="tx2"/>
                </a:solidFill>
                <a:latin typeface="Berlin Sans FB Demi" panose="020E0802020502020306" pitchFamily="34" charset="0"/>
              </a:rPr>
              <a:t>Being mischievous!</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(PS for </a:t>
            </a:r>
            <a:r>
              <a:rPr lang="en-US" sz="3200" dirty="0" err="1">
                <a:solidFill>
                  <a:schemeClr val="tx2"/>
                </a:solidFill>
                <a:latin typeface="Berlin Sans FB Demi" panose="020E0802020502020306" pitchFamily="34" charset="0"/>
              </a:rPr>
              <a:t>pentesters</a:t>
            </a:r>
            <a:r>
              <a:rPr lang="en-US" sz="3200" dirty="0">
                <a:solidFill>
                  <a:schemeClr val="tx2"/>
                </a:solidFill>
                <a:latin typeface="Berlin Sans FB Demi" panose="020E0802020502020306" pitchFamily="34" charset="0"/>
              </a:rPr>
              <a: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645725" y="266019"/>
            <a:ext cx="7886514" cy="5778522"/>
          </a:xfrm>
        </p:spPr>
        <p:txBody>
          <a:bodyPr anchor="ctr">
            <a:normAutofit/>
          </a:bodyPr>
          <a:lstStyle/>
          <a:p>
            <a:pPr lvl="1">
              <a:buFont typeface="Courier New" panose="02070309020205020404" pitchFamily="49" charset="0"/>
              <a:buChar char="o"/>
            </a:pPr>
            <a:r>
              <a:rPr lang="en-US" dirty="0" err="1">
                <a:highlight>
                  <a:srgbClr val="C0C0C0"/>
                </a:highlight>
              </a:rPr>
              <a:t>gp</a:t>
            </a:r>
            <a:r>
              <a:rPr lang="en-US" dirty="0">
                <a:highlight>
                  <a:srgbClr val="C0C0C0"/>
                </a:highlight>
              </a:rPr>
              <a:t> 'HKCU:\Software\Policies\Microsoft\Windows\Installer' -Name </a:t>
            </a:r>
            <a:r>
              <a:rPr lang="en-US" dirty="0" err="1">
                <a:highlight>
                  <a:srgbClr val="C0C0C0"/>
                </a:highlight>
              </a:rPr>
              <a:t>AlwaysInstallElevated</a:t>
            </a:r>
            <a:r>
              <a:rPr lang="en-US" dirty="0">
                <a:highlight>
                  <a:srgbClr val="C0C0C0"/>
                </a:highlight>
              </a:rPr>
              <a:t> </a:t>
            </a:r>
            <a:r>
              <a:rPr lang="en-US" dirty="0" err="1">
                <a:highlight>
                  <a:srgbClr val="C0C0C0"/>
                </a:highlight>
              </a:rPr>
              <a:t>gp</a:t>
            </a:r>
            <a:r>
              <a:rPr lang="en-US" dirty="0">
                <a:highlight>
                  <a:srgbClr val="C0C0C0"/>
                </a:highlight>
              </a:rPr>
              <a:t> 'HKLM:\Software\Policies\Microsoft\Windows\Installer' -Name </a:t>
            </a:r>
            <a:r>
              <a:rPr lang="en-US" dirty="0" err="1">
                <a:highlight>
                  <a:srgbClr val="C0C0C0"/>
                </a:highlight>
              </a:rPr>
              <a:t>AlwaysInstallElevated</a:t>
            </a:r>
            <a:r>
              <a:rPr lang="en-US" dirty="0">
                <a:highlight>
                  <a:srgbClr val="C0C0C0"/>
                </a:highlight>
              </a:rPr>
              <a:t> </a:t>
            </a:r>
            <a:r>
              <a:rPr lang="en-US" dirty="0">
                <a:latin typeface="+mj-lt"/>
                <a:cs typeface="Cordia New" panose="020B0502040204020203" pitchFamily="34" charset="-34"/>
              </a:rPr>
              <a:t>: Used to check if </a:t>
            </a:r>
            <a:r>
              <a:rPr lang="en-US" dirty="0" err="1">
                <a:latin typeface="+mj-lt"/>
                <a:cs typeface="Cordia New" panose="020B0502040204020203" pitchFamily="34" charset="-34"/>
              </a:rPr>
              <a:t>AlwaysInstallElevated</a:t>
            </a:r>
            <a:r>
              <a:rPr lang="en-US" dirty="0">
                <a:latin typeface="+mj-lt"/>
                <a:cs typeface="Cordia New" panose="020B0502040204020203" pitchFamily="34" charset="-34"/>
              </a:rPr>
              <a:t> is enabled</a:t>
            </a:r>
          </a:p>
          <a:p>
            <a:pPr lvl="1">
              <a:buFont typeface="Courier New" panose="02070309020205020404" pitchFamily="49" charset="0"/>
              <a:buChar char="o"/>
            </a:pPr>
            <a:r>
              <a:rPr lang="en-US" dirty="0" err="1">
                <a:highlight>
                  <a:srgbClr val="C0C0C0"/>
                </a:highlight>
              </a:rPr>
              <a:t>gwmi</a:t>
            </a:r>
            <a:r>
              <a:rPr lang="en-US" dirty="0">
                <a:highlight>
                  <a:srgbClr val="C0C0C0"/>
                </a:highlight>
              </a:rPr>
              <a:t> -class Win32_Service -Property Name, DisplayName, </a:t>
            </a:r>
            <a:r>
              <a:rPr lang="en-US" dirty="0" err="1">
                <a:highlight>
                  <a:srgbClr val="C0C0C0"/>
                </a:highlight>
              </a:rPr>
              <a:t>PathName</a:t>
            </a:r>
            <a:r>
              <a:rPr lang="en-US" dirty="0">
                <a:highlight>
                  <a:srgbClr val="C0C0C0"/>
                </a:highlight>
              </a:rPr>
              <a:t>, </a:t>
            </a:r>
            <a:r>
              <a:rPr lang="en-US" dirty="0" err="1">
                <a:highlight>
                  <a:srgbClr val="C0C0C0"/>
                </a:highlight>
              </a:rPr>
              <a:t>StartMode</a:t>
            </a:r>
            <a:r>
              <a:rPr lang="en-US" dirty="0">
                <a:highlight>
                  <a:srgbClr val="C0C0C0"/>
                </a:highlight>
              </a:rPr>
              <a:t> | Where {$_.</a:t>
            </a:r>
            <a:r>
              <a:rPr lang="en-US" dirty="0" err="1">
                <a:highlight>
                  <a:srgbClr val="C0C0C0"/>
                </a:highlight>
              </a:rPr>
              <a:t>StartMode</a:t>
            </a:r>
            <a:r>
              <a:rPr lang="en-US" dirty="0">
                <a:highlight>
                  <a:srgbClr val="C0C0C0"/>
                </a:highlight>
              </a:rPr>
              <a:t> -eq "Auto" -and $_.</a:t>
            </a:r>
            <a:r>
              <a:rPr lang="en-US" dirty="0" err="1">
                <a:highlight>
                  <a:srgbClr val="C0C0C0"/>
                </a:highlight>
              </a:rPr>
              <a:t>PathName</a:t>
            </a:r>
            <a:r>
              <a:rPr lang="en-US" dirty="0">
                <a:highlight>
                  <a:srgbClr val="C0C0C0"/>
                </a:highlight>
              </a:rPr>
              <a:t> -</a:t>
            </a:r>
            <a:r>
              <a:rPr lang="en-US" dirty="0" err="1">
                <a:highlight>
                  <a:srgbClr val="C0C0C0"/>
                </a:highlight>
              </a:rPr>
              <a:t>notlike</a:t>
            </a:r>
            <a:r>
              <a:rPr lang="en-US" dirty="0">
                <a:highlight>
                  <a:srgbClr val="C0C0C0"/>
                </a:highlight>
              </a:rPr>
              <a:t> "C:\Windows*" -and $_.</a:t>
            </a:r>
            <a:r>
              <a:rPr lang="en-US" dirty="0" err="1">
                <a:highlight>
                  <a:srgbClr val="C0C0C0"/>
                </a:highlight>
              </a:rPr>
              <a:t>PathName</a:t>
            </a:r>
            <a:r>
              <a:rPr lang="en-US" dirty="0">
                <a:highlight>
                  <a:srgbClr val="C0C0C0"/>
                </a:highlight>
              </a:rPr>
              <a:t> -</a:t>
            </a:r>
            <a:r>
              <a:rPr lang="en-US" dirty="0" err="1">
                <a:highlight>
                  <a:srgbClr val="C0C0C0"/>
                </a:highlight>
              </a:rPr>
              <a:t>notlike</a:t>
            </a:r>
            <a:r>
              <a:rPr lang="en-US" dirty="0">
                <a:highlight>
                  <a:srgbClr val="C0C0C0"/>
                </a:highlight>
              </a:rPr>
              <a:t> '"*'} | select </a:t>
            </a:r>
            <a:r>
              <a:rPr lang="en-US" dirty="0" err="1">
                <a:highlight>
                  <a:srgbClr val="C0C0C0"/>
                </a:highlight>
              </a:rPr>
              <a:t>PathName,DisplayName,Name</a:t>
            </a:r>
            <a:r>
              <a:rPr lang="en-US" dirty="0">
                <a:highlight>
                  <a:srgbClr val="C0C0C0"/>
                </a:highlight>
              </a:rPr>
              <a:t> </a:t>
            </a:r>
            <a:r>
              <a:rPr lang="en-US" dirty="0"/>
              <a:t>: Used to find unquoted service paths</a:t>
            </a:r>
          </a:p>
          <a:p>
            <a:pPr lvl="1">
              <a:buFont typeface="Courier New" panose="02070309020205020404" pitchFamily="49" charset="0"/>
              <a:buChar char="o"/>
            </a:pPr>
            <a:r>
              <a:rPr lang="en-US" dirty="0">
                <a:highlight>
                  <a:srgbClr val="C0C0C0"/>
                </a:highlight>
              </a:rPr>
              <a:t>$net = "10.10.1." 0..255 | foreach {$r=(Resolve-</a:t>
            </a:r>
            <a:r>
              <a:rPr lang="en-US" dirty="0" err="1">
                <a:highlight>
                  <a:srgbClr val="C0C0C0"/>
                </a:highlight>
              </a:rPr>
              <a:t>DNSname</a:t>
            </a:r>
            <a:r>
              <a:rPr lang="en-US" dirty="0">
                <a:highlight>
                  <a:srgbClr val="C0C0C0"/>
                </a:highlight>
              </a:rPr>
              <a:t> -</a:t>
            </a:r>
            <a:r>
              <a:rPr lang="en-US" dirty="0" err="1">
                <a:highlight>
                  <a:srgbClr val="C0C0C0"/>
                </a:highlight>
              </a:rPr>
              <a:t>ErrorAction</a:t>
            </a:r>
            <a:r>
              <a:rPr lang="en-US" dirty="0">
                <a:highlight>
                  <a:srgbClr val="C0C0C0"/>
                </a:highlight>
              </a:rPr>
              <a:t> </a:t>
            </a:r>
            <a:r>
              <a:rPr lang="en-US" dirty="0" err="1">
                <a:highlight>
                  <a:srgbClr val="C0C0C0"/>
                </a:highlight>
              </a:rPr>
              <a:t>SilentlyContinue</a:t>
            </a:r>
            <a:r>
              <a:rPr lang="en-US" dirty="0">
                <a:highlight>
                  <a:srgbClr val="C0C0C0"/>
                </a:highlight>
              </a:rPr>
              <a:t> $net$_ | ft </a:t>
            </a:r>
            <a:r>
              <a:rPr lang="en-US" dirty="0" err="1">
                <a:highlight>
                  <a:srgbClr val="C0C0C0"/>
                </a:highlight>
              </a:rPr>
              <a:t>NameHost</a:t>
            </a:r>
            <a:r>
              <a:rPr lang="en-US" dirty="0">
                <a:highlight>
                  <a:srgbClr val="C0C0C0"/>
                </a:highlight>
              </a:rPr>
              <a:t> -</a:t>
            </a:r>
            <a:r>
              <a:rPr lang="en-US" dirty="0" err="1">
                <a:highlight>
                  <a:srgbClr val="C0C0C0"/>
                </a:highlight>
              </a:rPr>
              <a:t>HideTableHeaders</a:t>
            </a:r>
            <a:r>
              <a:rPr lang="en-US" dirty="0">
                <a:highlight>
                  <a:srgbClr val="C0C0C0"/>
                </a:highlight>
              </a:rPr>
              <a:t> | Out-String).trim().replace("\s+","").replace("`r","").replace("`n"," "); Write-Output "$net$_ $r"} | tee ip_hostname.txt </a:t>
            </a:r>
            <a:r>
              <a:rPr lang="en-US" dirty="0"/>
              <a:t>: Used to conduct host discovery of the 10.10.1.0/24 network using reverse DNS</a:t>
            </a: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a:xfrm>
            <a:off x="2572279" y="6049526"/>
            <a:ext cx="7084177" cy="365125"/>
          </a:xfrm>
        </p:spPr>
        <p:txBody>
          <a:bodyPr/>
          <a:lstStyle/>
          <a:p>
            <a:r>
              <a:rPr lang="en-US" dirty="0">
                <a:hlinkClick r:id="rId3">
                  <a:extLst>
                    <a:ext uri="{A12FA001-AC4F-418D-AE19-62706E023703}">
                      <ahyp:hlinkClr xmlns:ahyp="http://schemas.microsoft.com/office/drawing/2018/hyperlinkcolor" val="tx"/>
                    </a:ext>
                  </a:extLst>
                </a:hlinkClick>
              </a:rPr>
              <a:t>PowerShell Commands for </a:t>
            </a:r>
            <a:r>
              <a:rPr lang="en-US" dirty="0" err="1">
                <a:hlinkClick r:id="rId3">
                  <a:extLst>
                    <a:ext uri="{A12FA001-AC4F-418D-AE19-62706E023703}">
                      <ahyp:hlinkClr xmlns:ahyp="http://schemas.microsoft.com/office/drawing/2018/hyperlinkcolor" val="tx"/>
                    </a:ext>
                  </a:extLst>
                </a:hlinkClick>
              </a:rPr>
              <a:t>Pentesters</a:t>
            </a:r>
            <a:r>
              <a:rPr lang="en-US" dirty="0">
                <a:hlinkClick r:id="rId3">
                  <a:extLst>
                    <a:ext uri="{A12FA001-AC4F-418D-AE19-62706E023703}">
                      <ahyp:hlinkClr xmlns:ahyp="http://schemas.microsoft.com/office/drawing/2018/hyperlinkcolor" val="tx"/>
                    </a:ext>
                  </a:extLst>
                </a:hlinkClick>
              </a:rPr>
              <a:t> - </a:t>
            </a:r>
            <a:r>
              <a:rPr lang="en-US" dirty="0" err="1">
                <a:hlinkClick r:id="rId3">
                  <a:extLst>
                    <a:ext uri="{A12FA001-AC4F-418D-AE19-62706E023703}">
                      <ahyp:hlinkClr xmlns:ahyp="http://schemas.microsoft.com/office/drawing/2018/hyperlinkcolor" val="tx"/>
                    </a:ext>
                  </a:extLst>
                </a:hlinkClick>
              </a:rPr>
              <a:t>InfosecMatter</a:t>
            </a:r>
            <a:endParaRPr lang="en-US" dirty="0"/>
          </a:p>
        </p:txBody>
      </p:sp>
    </p:spTree>
    <p:extLst>
      <p:ext uri="{BB962C8B-B14F-4D97-AF65-F5344CB8AC3E}">
        <p14:creationId xmlns:p14="http://schemas.microsoft.com/office/powerpoint/2010/main" val="86488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67641" y="941307"/>
            <a:ext cx="3009276" cy="4692731"/>
          </a:xfrm>
          <a:effectLst/>
        </p:spPr>
        <p:txBody>
          <a:bodyPr anchor="ctr">
            <a:normAutofit/>
          </a:bodyPr>
          <a:lstStyle/>
          <a:p>
            <a:r>
              <a:rPr lang="en-US" sz="3200" dirty="0">
                <a:solidFill>
                  <a:schemeClr val="tx2"/>
                </a:solidFill>
                <a:latin typeface="Berlin Sans FB Demi" panose="020E0802020502020306" pitchFamily="34" charset="0"/>
              </a:rPr>
              <a:t>Being mischievous!</a:t>
            </a:r>
            <a:br>
              <a:rPr lang="en-US" sz="3200" dirty="0">
                <a:solidFill>
                  <a:schemeClr val="tx2"/>
                </a:solidFill>
                <a:latin typeface="Berlin Sans FB Demi" panose="020E0802020502020306" pitchFamily="34" charset="0"/>
              </a:rPr>
            </a:br>
            <a:r>
              <a:rPr lang="en-US" sz="3200" dirty="0">
                <a:solidFill>
                  <a:schemeClr val="tx2"/>
                </a:solidFill>
                <a:latin typeface="Berlin Sans FB Demi" panose="020E0802020502020306" pitchFamily="34" charset="0"/>
              </a:rPr>
              <a:t>(PS for </a:t>
            </a:r>
            <a:r>
              <a:rPr lang="en-US" sz="3200" dirty="0" err="1">
                <a:solidFill>
                  <a:schemeClr val="tx2"/>
                </a:solidFill>
                <a:latin typeface="Berlin Sans FB Demi" panose="020E0802020502020306" pitchFamily="34" charset="0"/>
              </a:rPr>
              <a:t>pentesters</a:t>
            </a:r>
            <a:r>
              <a:rPr lang="en-US" sz="3200" dirty="0">
                <a:solidFill>
                  <a:schemeClr val="tx2"/>
                </a:solidFill>
                <a:latin typeface="Berlin Sans FB Demi" panose="020E0802020502020306" pitchFamily="34" charset="0"/>
              </a:rPr>
              <a: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645725" y="266019"/>
            <a:ext cx="7886514" cy="5778522"/>
          </a:xfrm>
        </p:spPr>
        <p:txBody>
          <a:bodyPr anchor="ctr">
            <a:normAutofit/>
          </a:bodyPr>
          <a:lstStyle/>
          <a:p>
            <a:pPr lvl="1">
              <a:buFont typeface="Courier New" panose="02070309020205020404" pitchFamily="49" charset="0"/>
              <a:buChar char="o"/>
            </a:pPr>
            <a:r>
              <a:rPr lang="en-US" dirty="0">
                <a:highlight>
                  <a:srgbClr val="C0C0C0"/>
                </a:highlight>
              </a:rPr>
              <a:t>$ports = "21 22 23 25 53 80 88 111 139 389 443 445 873 1099 1433 1521 1723 2049 2100 2121 3299 3306 3389 3632 4369 5038 5060 5432 5555 5900 5985 6000 6379 6667 8000 8080 8443 9200 27017" $</a:t>
            </a:r>
            <a:r>
              <a:rPr lang="en-US" dirty="0" err="1">
                <a:highlight>
                  <a:srgbClr val="C0C0C0"/>
                </a:highlight>
              </a:rPr>
              <a:t>ip</a:t>
            </a:r>
            <a:r>
              <a:rPr lang="en-US" dirty="0">
                <a:highlight>
                  <a:srgbClr val="C0C0C0"/>
                </a:highlight>
              </a:rPr>
              <a:t> = "10.10.15.232" $</a:t>
            </a:r>
            <a:r>
              <a:rPr lang="en-US" dirty="0" err="1">
                <a:highlight>
                  <a:srgbClr val="C0C0C0"/>
                </a:highlight>
              </a:rPr>
              <a:t>ports.split</a:t>
            </a:r>
            <a:r>
              <a:rPr lang="en-US" dirty="0">
                <a:highlight>
                  <a:srgbClr val="C0C0C0"/>
                </a:highlight>
              </a:rPr>
              <a:t>(" ") | % {echo ((new-object </a:t>
            </a:r>
            <a:r>
              <a:rPr lang="en-US" dirty="0" err="1">
                <a:highlight>
                  <a:srgbClr val="C0C0C0"/>
                </a:highlight>
              </a:rPr>
              <a:t>Net.Sockets.TcpClient</a:t>
            </a:r>
            <a:r>
              <a:rPr lang="en-US" dirty="0">
                <a:highlight>
                  <a:srgbClr val="C0C0C0"/>
                </a:highlight>
              </a:rPr>
              <a:t>).Connect($</a:t>
            </a:r>
            <a:r>
              <a:rPr lang="en-US" dirty="0" err="1">
                <a:highlight>
                  <a:srgbClr val="C0C0C0"/>
                </a:highlight>
              </a:rPr>
              <a:t>ip</a:t>
            </a:r>
            <a:r>
              <a:rPr lang="en-US" dirty="0">
                <a:highlight>
                  <a:srgbClr val="C0C0C0"/>
                </a:highlight>
              </a:rPr>
              <a:t>,$_)) "Port $_ is open on $</a:t>
            </a:r>
            <a:r>
              <a:rPr lang="en-US" dirty="0" err="1">
                <a:highlight>
                  <a:srgbClr val="C0C0C0"/>
                </a:highlight>
              </a:rPr>
              <a:t>ip</a:t>
            </a:r>
            <a:r>
              <a:rPr lang="en-US" dirty="0">
                <a:highlight>
                  <a:srgbClr val="C0C0C0"/>
                </a:highlight>
              </a:rPr>
              <a:t>"} 2&gt;$null </a:t>
            </a:r>
            <a:r>
              <a:rPr lang="en-US" dirty="0">
                <a:latin typeface="+mj-lt"/>
                <a:cs typeface="Cordia New" panose="020B0502040204020203" pitchFamily="34" charset="-34"/>
              </a:rPr>
              <a:t>: Used to display if specific ports are open on 10.10.15.232</a:t>
            </a:r>
          </a:p>
          <a:p>
            <a:pPr lvl="1">
              <a:buFont typeface="Courier New" panose="02070309020205020404" pitchFamily="49" charset="0"/>
              <a:buChar char="o"/>
            </a:pPr>
            <a:r>
              <a:rPr lang="en-US" dirty="0">
                <a:highlight>
                  <a:srgbClr val="C0C0C0"/>
                </a:highlight>
              </a:rPr>
              <a:t>new-item "c:\users\public\share" -</a:t>
            </a:r>
            <a:r>
              <a:rPr lang="en-US" dirty="0" err="1">
                <a:highlight>
                  <a:srgbClr val="C0C0C0"/>
                </a:highlight>
              </a:rPr>
              <a:t>itemtype</a:t>
            </a:r>
            <a:r>
              <a:rPr lang="en-US" dirty="0">
                <a:highlight>
                  <a:srgbClr val="C0C0C0"/>
                </a:highlight>
              </a:rPr>
              <a:t> directory New-</a:t>
            </a:r>
            <a:r>
              <a:rPr lang="en-US" dirty="0" err="1">
                <a:highlight>
                  <a:srgbClr val="C0C0C0"/>
                </a:highlight>
              </a:rPr>
              <a:t>SmbShare</a:t>
            </a:r>
            <a:r>
              <a:rPr lang="en-US" dirty="0">
                <a:highlight>
                  <a:srgbClr val="C0C0C0"/>
                </a:highlight>
              </a:rPr>
              <a:t> -Name "</a:t>
            </a:r>
            <a:r>
              <a:rPr lang="en-US" dirty="0" err="1">
                <a:highlight>
                  <a:srgbClr val="C0C0C0"/>
                </a:highlight>
              </a:rPr>
              <a:t>sharedir</a:t>
            </a:r>
            <a:r>
              <a:rPr lang="en-US" dirty="0">
                <a:highlight>
                  <a:srgbClr val="C0C0C0"/>
                </a:highlight>
              </a:rPr>
              <a:t>" -Path "C:\users\public\share" -</a:t>
            </a:r>
            <a:r>
              <a:rPr lang="en-US" dirty="0" err="1">
                <a:highlight>
                  <a:srgbClr val="C0C0C0"/>
                </a:highlight>
              </a:rPr>
              <a:t>FullAccess</a:t>
            </a:r>
            <a:r>
              <a:rPr lang="en-US" dirty="0">
                <a:highlight>
                  <a:srgbClr val="C0C0C0"/>
                </a:highlight>
              </a:rPr>
              <a:t> "</a:t>
            </a:r>
            <a:r>
              <a:rPr lang="en-US" dirty="0" err="1">
                <a:highlight>
                  <a:srgbClr val="C0C0C0"/>
                </a:highlight>
              </a:rPr>
              <a:t>Everyone","Guests","Anonymous</a:t>
            </a:r>
            <a:r>
              <a:rPr lang="en-US" dirty="0">
                <a:highlight>
                  <a:srgbClr val="C0C0C0"/>
                </a:highlight>
              </a:rPr>
              <a:t> Logon“ </a:t>
            </a:r>
            <a:r>
              <a:rPr lang="en-US" dirty="0"/>
              <a:t>: Used to create a SMB shared drive accessible by anyone for transferring files or exfiltration</a:t>
            </a:r>
          </a:p>
          <a:p>
            <a:pPr lvl="1">
              <a:buFont typeface="Courier New" panose="02070309020205020404" pitchFamily="49" charset="0"/>
              <a:buChar char="o"/>
            </a:pPr>
            <a:r>
              <a:rPr lang="en-US" dirty="0">
                <a:highlight>
                  <a:srgbClr val="C0C0C0"/>
                </a:highlight>
              </a:rPr>
              <a:t>New-</a:t>
            </a:r>
            <a:r>
              <a:rPr lang="en-US" dirty="0" err="1">
                <a:highlight>
                  <a:srgbClr val="C0C0C0"/>
                </a:highlight>
              </a:rPr>
              <a:t>NetFirewallRule</a:t>
            </a:r>
            <a:r>
              <a:rPr lang="en-US" dirty="0">
                <a:highlight>
                  <a:srgbClr val="C0C0C0"/>
                </a:highlight>
              </a:rPr>
              <a:t> -Action Allow -DisplayName "</a:t>
            </a:r>
            <a:r>
              <a:rPr lang="en-US" dirty="0" err="1">
                <a:highlight>
                  <a:srgbClr val="C0C0C0"/>
                </a:highlight>
              </a:rPr>
              <a:t>pentest</a:t>
            </a:r>
            <a:r>
              <a:rPr lang="en-US" dirty="0">
                <a:highlight>
                  <a:srgbClr val="C0C0C0"/>
                </a:highlight>
              </a:rPr>
              <a:t>" -</a:t>
            </a:r>
            <a:r>
              <a:rPr lang="en-US" dirty="0" err="1">
                <a:highlight>
                  <a:srgbClr val="C0C0C0"/>
                </a:highlight>
              </a:rPr>
              <a:t>RemoteAddress</a:t>
            </a:r>
            <a:r>
              <a:rPr lang="en-US" dirty="0">
                <a:highlight>
                  <a:srgbClr val="C0C0C0"/>
                </a:highlight>
              </a:rPr>
              <a:t> 10.10.15.123 </a:t>
            </a:r>
            <a:r>
              <a:rPr lang="en-US" dirty="0"/>
              <a:t>: Used to whitelist the specific IP address from Windows firewall</a:t>
            </a:r>
            <a:endParaRPr lang="en-US" dirty="0">
              <a:latin typeface="+mj-lt"/>
              <a:cs typeface="Cordia New" panose="020B0502040204020203" pitchFamily="34" charset="-34"/>
            </a:endParaRP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a:xfrm>
            <a:off x="2572279" y="6049526"/>
            <a:ext cx="7084177" cy="365125"/>
          </a:xfrm>
        </p:spPr>
        <p:txBody>
          <a:bodyPr/>
          <a:lstStyle/>
          <a:p>
            <a:r>
              <a:rPr lang="en-US" dirty="0">
                <a:hlinkClick r:id="rId3">
                  <a:extLst>
                    <a:ext uri="{A12FA001-AC4F-418D-AE19-62706E023703}">
                      <ahyp:hlinkClr xmlns:ahyp="http://schemas.microsoft.com/office/drawing/2018/hyperlinkcolor" val="tx"/>
                    </a:ext>
                  </a:extLst>
                </a:hlinkClick>
              </a:rPr>
              <a:t>PowerShell Commands for </a:t>
            </a:r>
            <a:r>
              <a:rPr lang="en-US" dirty="0" err="1">
                <a:hlinkClick r:id="rId3">
                  <a:extLst>
                    <a:ext uri="{A12FA001-AC4F-418D-AE19-62706E023703}">
                      <ahyp:hlinkClr xmlns:ahyp="http://schemas.microsoft.com/office/drawing/2018/hyperlinkcolor" val="tx"/>
                    </a:ext>
                  </a:extLst>
                </a:hlinkClick>
              </a:rPr>
              <a:t>Pentesters</a:t>
            </a:r>
            <a:r>
              <a:rPr lang="en-US" dirty="0">
                <a:hlinkClick r:id="rId3">
                  <a:extLst>
                    <a:ext uri="{A12FA001-AC4F-418D-AE19-62706E023703}">
                      <ahyp:hlinkClr xmlns:ahyp="http://schemas.microsoft.com/office/drawing/2018/hyperlinkcolor" val="tx"/>
                    </a:ext>
                  </a:extLst>
                </a:hlinkClick>
              </a:rPr>
              <a:t> - </a:t>
            </a:r>
            <a:r>
              <a:rPr lang="en-US" dirty="0" err="1">
                <a:hlinkClick r:id="rId3">
                  <a:extLst>
                    <a:ext uri="{A12FA001-AC4F-418D-AE19-62706E023703}">
                      <ahyp:hlinkClr xmlns:ahyp="http://schemas.microsoft.com/office/drawing/2018/hyperlinkcolor" val="tx"/>
                    </a:ext>
                  </a:extLst>
                </a:hlinkClick>
              </a:rPr>
              <a:t>InfosecMatter</a:t>
            </a:r>
            <a:endParaRPr lang="en-US" dirty="0"/>
          </a:p>
        </p:txBody>
      </p:sp>
    </p:spTree>
    <p:extLst>
      <p:ext uri="{BB962C8B-B14F-4D97-AF65-F5344CB8AC3E}">
        <p14:creationId xmlns:p14="http://schemas.microsoft.com/office/powerpoint/2010/main" val="3077070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9101761" cy="631417"/>
          </a:xfrm>
        </p:spPr>
        <p:txBody>
          <a:bodyPr>
            <a:normAutofit/>
          </a:bodyPr>
          <a:lstStyle/>
          <a:p>
            <a:r>
              <a:rPr lang="en-US" sz="3200" dirty="0">
                <a:latin typeface="Berlin Sans FB Demi" panose="020E0802020502020306" pitchFamily="34" charset="0"/>
              </a:rPr>
              <a:t>PowerShell Exploitation Frameworks</a:t>
            </a:r>
            <a:endParaRPr lang="en-US" sz="3200" dirty="0"/>
          </a:p>
        </p:txBody>
      </p:sp>
      <p:sp>
        <p:nvSpPr>
          <p:cNvPr id="5" name="Footer Placeholder 4">
            <a:extLst>
              <a:ext uri="{FF2B5EF4-FFF2-40B4-BE49-F238E27FC236}">
                <a16:creationId xmlns:a16="http://schemas.microsoft.com/office/drawing/2014/main" id="{688FBAAA-4C5C-4604-9182-C50533BB37BD}"/>
              </a:ext>
            </a:extLst>
          </p:cNvPr>
          <p:cNvSpPr>
            <a:spLocks noGrp="1"/>
          </p:cNvSpPr>
          <p:nvPr>
            <p:ph type="ftr" sz="quarter" idx="11"/>
          </p:nvPr>
        </p:nvSpPr>
        <p:spPr>
          <a:xfrm>
            <a:off x="2553911" y="6175149"/>
            <a:ext cx="7084177" cy="365125"/>
          </a:xfrm>
        </p:spPr>
        <p:txBody>
          <a:bodyPr/>
          <a:lstStyle/>
          <a:p>
            <a:r>
              <a:rPr lang="en-US" dirty="0">
                <a:hlinkClick r:id="rId2">
                  <a:extLst>
                    <a:ext uri="{A12FA001-AC4F-418D-AE19-62706E023703}">
                      <ahyp:hlinkClr xmlns:ahyp="http://schemas.microsoft.com/office/drawing/2018/hyperlinkcolor" val="tx"/>
                    </a:ext>
                  </a:extLst>
                </a:hlinkClick>
              </a:rPr>
              <a:t>Exploitation through PowerShell — Red Teams</a:t>
            </a:r>
            <a:endParaRPr lang="en-US" dirty="0"/>
          </a:p>
          <a:p>
            <a:r>
              <a:rPr lang="en-US" dirty="0">
                <a:hlinkClick r:id="rId3">
                  <a:extLst>
                    <a:ext uri="{A12FA001-AC4F-418D-AE19-62706E023703}">
                      <ahyp:hlinkClr xmlns:ahyp="http://schemas.microsoft.com/office/drawing/2018/hyperlinkcolor" val="tx"/>
                    </a:ext>
                  </a:extLst>
                </a:hlinkClick>
              </a:rPr>
              <a:t>List of Open Source C2 Post-Exploitation Frameworks | </a:t>
            </a:r>
            <a:r>
              <a:rPr lang="en-US" dirty="0" err="1">
                <a:hlinkClick r:id="rId3">
                  <a:extLst>
                    <a:ext uri="{A12FA001-AC4F-418D-AE19-62706E023703}">
                      <ahyp:hlinkClr xmlns:ahyp="http://schemas.microsoft.com/office/drawing/2018/hyperlinkcolor" val="tx"/>
                    </a:ext>
                  </a:extLst>
                </a:hlinkClick>
              </a:rPr>
              <a:t>PenTestIT</a:t>
            </a:r>
            <a:endParaRPr lang="en-US" dirty="0"/>
          </a:p>
        </p:txBody>
      </p:sp>
      <p:sp>
        <p:nvSpPr>
          <p:cNvPr id="4" name="TextBox 3">
            <a:extLst>
              <a:ext uri="{FF2B5EF4-FFF2-40B4-BE49-F238E27FC236}">
                <a16:creationId xmlns:a16="http://schemas.microsoft.com/office/drawing/2014/main" id="{8E8A7E2A-5C0E-4EF0-B9B6-CF9B9C86F959}"/>
              </a:ext>
            </a:extLst>
          </p:cNvPr>
          <p:cNvSpPr txBox="1"/>
          <p:nvPr/>
        </p:nvSpPr>
        <p:spPr>
          <a:xfrm>
            <a:off x="2553911" y="1972122"/>
            <a:ext cx="3574473" cy="2862322"/>
          </a:xfrm>
          <a:prstGeom prst="rect">
            <a:avLst/>
          </a:prstGeom>
          <a:noFill/>
        </p:spPr>
        <p:txBody>
          <a:bodyPr wrap="square" rtlCol="0">
            <a:spAutoFit/>
          </a:bodyPr>
          <a:lstStyle/>
          <a:p>
            <a:pPr marL="285750" indent="-285750">
              <a:buFont typeface="Wingdings" panose="05000000000000000000" pitchFamily="2" charset="2"/>
              <a:buChar char="§"/>
            </a:pPr>
            <a:r>
              <a:rPr lang="en-US" sz="3600" dirty="0" err="1"/>
              <a:t>PoshSec</a:t>
            </a:r>
            <a:endParaRPr lang="en-US" sz="3600" dirty="0"/>
          </a:p>
          <a:p>
            <a:pPr marL="285750" indent="-285750">
              <a:buFont typeface="Wingdings" panose="05000000000000000000" pitchFamily="2" charset="2"/>
              <a:buChar char="§"/>
            </a:pPr>
            <a:r>
              <a:rPr lang="en-US" sz="3600" dirty="0" err="1"/>
              <a:t>PowerSploit</a:t>
            </a:r>
            <a:endParaRPr lang="en-US" sz="3600" dirty="0"/>
          </a:p>
          <a:p>
            <a:pPr marL="285750" indent="-285750">
              <a:buFont typeface="Wingdings" panose="05000000000000000000" pitchFamily="2" charset="2"/>
              <a:buChar char="§"/>
            </a:pPr>
            <a:r>
              <a:rPr lang="en-US" sz="3600" dirty="0" err="1"/>
              <a:t>PowerUp</a:t>
            </a:r>
            <a:endParaRPr lang="en-US" sz="3600" dirty="0"/>
          </a:p>
          <a:p>
            <a:pPr marL="285750" indent="-285750">
              <a:buFont typeface="Wingdings" panose="05000000000000000000" pitchFamily="2" charset="2"/>
              <a:buChar char="§"/>
            </a:pPr>
            <a:r>
              <a:rPr lang="en-US" sz="3600" dirty="0"/>
              <a:t>Empire</a:t>
            </a:r>
          </a:p>
          <a:p>
            <a:pPr marL="285750" indent="-285750">
              <a:buFont typeface="Wingdings" panose="05000000000000000000" pitchFamily="2" charset="2"/>
              <a:buChar char="§"/>
            </a:pPr>
            <a:r>
              <a:rPr lang="en-US" sz="3600" dirty="0"/>
              <a:t>Veil-</a:t>
            </a:r>
            <a:r>
              <a:rPr lang="en-US" sz="3600" dirty="0" err="1"/>
              <a:t>PowerView</a:t>
            </a:r>
            <a:endParaRPr lang="en-US" sz="3600" dirty="0"/>
          </a:p>
        </p:txBody>
      </p:sp>
      <p:sp>
        <p:nvSpPr>
          <p:cNvPr id="8" name="TextBox 7">
            <a:extLst>
              <a:ext uri="{FF2B5EF4-FFF2-40B4-BE49-F238E27FC236}">
                <a16:creationId xmlns:a16="http://schemas.microsoft.com/office/drawing/2014/main" id="{BA6F812E-C561-48AC-B98F-C51F2D2D867B}"/>
              </a:ext>
            </a:extLst>
          </p:cNvPr>
          <p:cNvSpPr txBox="1"/>
          <p:nvPr/>
        </p:nvSpPr>
        <p:spPr>
          <a:xfrm>
            <a:off x="6825071" y="1972122"/>
            <a:ext cx="3313216" cy="2862322"/>
          </a:xfrm>
          <a:prstGeom prst="rect">
            <a:avLst/>
          </a:prstGeom>
          <a:noFill/>
        </p:spPr>
        <p:txBody>
          <a:bodyPr wrap="square" rtlCol="0">
            <a:spAutoFit/>
          </a:bodyPr>
          <a:lstStyle/>
          <a:p>
            <a:pPr marL="285750" indent="-285750">
              <a:buFont typeface="Wingdings" panose="05000000000000000000" pitchFamily="2" charset="2"/>
              <a:buChar char="§"/>
            </a:pPr>
            <a:r>
              <a:rPr lang="en-US" sz="3600" dirty="0"/>
              <a:t>FudgeC2</a:t>
            </a:r>
          </a:p>
          <a:p>
            <a:pPr marL="285750" indent="-285750">
              <a:buFont typeface="Wingdings" panose="05000000000000000000" pitchFamily="2" charset="2"/>
              <a:buChar char="§"/>
            </a:pPr>
            <a:r>
              <a:rPr lang="en-US" sz="3600" dirty="0" err="1"/>
              <a:t>iBombShell</a:t>
            </a:r>
            <a:endParaRPr lang="en-US" sz="3600" dirty="0"/>
          </a:p>
          <a:p>
            <a:pPr marL="285750" indent="-285750">
              <a:buFont typeface="Wingdings" panose="05000000000000000000" pitchFamily="2" charset="2"/>
              <a:buChar char="§"/>
            </a:pPr>
            <a:r>
              <a:rPr lang="en-US" sz="3600" dirty="0"/>
              <a:t>Octopus C2</a:t>
            </a:r>
          </a:p>
          <a:p>
            <a:pPr marL="285750" indent="-285750">
              <a:buFont typeface="Wingdings" panose="05000000000000000000" pitchFamily="2" charset="2"/>
              <a:buChar char="§"/>
            </a:pPr>
            <a:r>
              <a:rPr lang="en-US" sz="3600" dirty="0"/>
              <a:t>PoshC2</a:t>
            </a:r>
          </a:p>
          <a:p>
            <a:pPr marL="285750" indent="-285750">
              <a:buFont typeface="Wingdings" panose="05000000000000000000" pitchFamily="2" charset="2"/>
              <a:buChar char="§"/>
            </a:pPr>
            <a:r>
              <a:rPr lang="en-US" sz="3600" dirty="0"/>
              <a:t>SQLc2</a:t>
            </a:r>
          </a:p>
        </p:txBody>
      </p:sp>
      <p:sp>
        <p:nvSpPr>
          <p:cNvPr id="9" name="TextBox 8">
            <a:extLst>
              <a:ext uri="{FF2B5EF4-FFF2-40B4-BE49-F238E27FC236}">
                <a16:creationId xmlns:a16="http://schemas.microsoft.com/office/drawing/2014/main" id="{B2F380A8-201C-49A6-9E8B-F0EEC113C39A}"/>
              </a:ext>
            </a:extLst>
          </p:cNvPr>
          <p:cNvSpPr txBox="1"/>
          <p:nvPr/>
        </p:nvSpPr>
        <p:spPr>
          <a:xfrm>
            <a:off x="2356599" y="1092529"/>
            <a:ext cx="7584376" cy="646331"/>
          </a:xfrm>
          <a:prstGeom prst="rect">
            <a:avLst/>
          </a:prstGeom>
          <a:noFill/>
        </p:spPr>
        <p:txBody>
          <a:bodyPr wrap="square" rtlCol="0">
            <a:spAutoFit/>
          </a:bodyPr>
          <a:lstStyle/>
          <a:p>
            <a:pPr algn="ctr"/>
            <a:r>
              <a:rPr lang="en-US" dirty="0"/>
              <a:t>Only some of the available frameworks which are written completely in PowerShell or that use PowerShell agents.</a:t>
            </a:r>
          </a:p>
        </p:txBody>
      </p:sp>
    </p:spTree>
    <p:extLst>
      <p:ext uri="{BB962C8B-B14F-4D97-AF65-F5344CB8AC3E}">
        <p14:creationId xmlns:p14="http://schemas.microsoft.com/office/powerpoint/2010/main" val="3873233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7"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8"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9"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0"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1"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2"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89027" y="962106"/>
            <a:ext cx="8174971" cy="3461613"/>
          </a:xfrm>
        </p:spPr>
        <p:txBody>
          <a:bodyPr>
            <a:noAutofit/>
          </a:bodyPr>
          <a:lstStyle/>
          <a:p>
            <a:pPr algn="ctr"/>
            <a:r>
              <a:rPr lang="en-US" sz="9600" dirty="0">
                <a:latin typeface="Berlin Sans FB Demi" panose="020E0802020502020306" pitchFamily="34" charset="0"/>
              </a:rPr>
              <a:t>That’s all folks!</a:t>
            </a:r>
          </a:p>
        </p:txBody>
      </p:sp>
    </p:spTree>
    <p:extLst>
      <p:ext uri="{BB962C8B-B14F-4D97-AF65-F5344CB8AC3E}">
        <p14:creationId xmlns:p14="http://schemas.microsoft.com/office/powerpoint/2010/main" val="23066636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484310" y="429491"/>
            <a:ext cx="10018713" cy="1274617"/>
          </a:xfrm>
        </p:spPr>
        <p:txBody>
          <a:bodyPr/>
          <a:lstStyle/>
          <a:p>
            <a:r>
              <a:rPr lang="en-US" sz="6200" dirty="0">
                <a:latin typeface="Berlin Sans FB Demi" panose="020E0802020502020306" pitchFamily="34" charset="0"/>
              </a:rPr>
              <a:t>Outline (cont’d)</a:t>
            </a:r>
            <a:endParaRPr lang="en-US" dirty="0"/>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1484310" y="1983179"/>
            <a:ext cx="10018713" cy="3808021"/>
          </a:xfrm>
        </p:spPr>
        <p:txBody>
          <a:bodyPr>
            <a:normAutofit/>
          </a:bodyPr>
          <a:lstStyle/>
          <a:p>
            <a:pPr>
              <a:buFont typeface="Wingdings" panose="05000000000000000000" pitchFamily="2" charset="2"/>
              <a:buChar char="q"/>
            </a:pPr>
            <a:r>
              <a:rPr lang="en-US" sz="2000" dirty="0"/>
              <a:t>Being mischievous!</a:t>
            </a:r>
          </a:p>
          <a:p>
            <a:pPr lvl="1">
              <a:buFont typeface="Wingdings" panose="05000000000000000000" pitchFamily="2" charset="2"/>
              <a:buChar char="q"/>
            </a:pPr>
            <a:r>
              <a:rPr lang="en-US" sz="1700" dirty="0"/>
              <a:t>Exploring useful PS for pentesting</a:t>
            </a:r>
          </a:p>
          <a:p>
            <a:pPr lvl="1">
              <a:buFont typeface="Wingdings" panose="05000000000000000000" pitchFamily="2" charset="2"/>
              <a:buChar char="q"/>
            </a:pPr>
            <a:r>
              <a:rPr lang="en-US" sz="1700" dirty="0"/>
              <a:t>List of PS exploitation frameworks</a:t>
            </a:r>
          </a:p>
          <a:p>
            <a:pPr>
              <a:buFont typeface="Wingdings" panose="05000000000000000000" pitchFamily="2" charset="2"/>
              <a:buChar char="q"/>
            </a:pPr>
            <a:r>
              <a:rPr lang="en-US" sz="2000" dirty="0"/>
              <a:t>That’s all folks!</a:t>
            </a:r>
          </a:p>
          <a:p>
            <a:pPr marL="457200" lvl="1" indent="0">
              <a:buNone/>
            </a:pPr>
            <a:endParaRPr lang="en-US" dirty="0"/>
          </a:p>
        </p:txBody>
      </p:sp>
    </p:spTree>
    <p:extLst>
      <p:ext uri="{BB962C8B-B14F-4D97-AF65-F5344CB8AC3E}">
        <p14:creationId xmlns:p14="http://schemas.microsoft.com/office/powerpoint/2010/main" val="189227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latin typeface="Berlin Sans FB Demi" panose="020E0802020502020306" pitchFamily="34" charset="0"/>
              </a:rPr>
              <a:t>What is it?</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871356" y="266018"/>
            <a:ext cx="7660883" cy="5519373"/>
          </a:xfrm>
        </p:spPr>
        <p:txBody>
          <a:bodyPr anchor="ctr">
            <a:normAutofit/>
          </a:bodyPr>
          <a:lstStyle/>
          <a:p>
            <a:pPr>
              <a:buFont typeface="Courier New" panose="02070309020205020404" pitchFamily="49" charset="0"/>
              <a:buChar char="o"/>
            </a:pPr>
            <a:r>
              <a:rPr lang="en-US" sz="2000" dirty="0"/>
              <a:t>“PowerShell is a cross-platform task automation solution made up of a command-line shell, a scripting language, and a configuration management framework.”</a:t>
            </a:r>
          </a:p>
          <a:p>
            <a:pPr>
              <a:buFont typeface="Courier New" panose="02070309020205020404" pitchFamily="49" charset="0"/>
              <a:buChar char="o"/>
            </a:pPr>
            <a:r>
              <a:rPr lang="en-US" sz="2000" dirty="0"/>
              <a:t>Built on the .NET framework</a:t>
            </a:r>
          </a:p>
          <a:p>
            <a:pPr>
              <a:buFont typeface="Courier New" panose="02070309020205020404" pitchFamily="49" charset="0"/>
              <a:buChar char="o"/>
            </a:pPr>
            <a:r>
              <a:rPr lang="en-US" sz="2000" dirty="0"/>
              <a:t>Input and output are .NET objects</a:t>
            </a:r>
          </a:p>
          <a:p>
            <a:pPr>
              <a:buFont typeface="Courier New" panose="02070309020205020404" pitchFamily="49" charset="0"/>
              <a:buChar char="o"/>
            </a:pPr>
            <a:r>
              <a:rPr lang="en-US" sz="2000" dirty="0"/>
              <a:t>“.NET is a free, cross-platform, open-source developer platform for building many different types of applications. With .NET, you can use multiple languages, editors, and libraries to build for web, mobile, desktop, games, and IoT…You can write .NET apps in C#, F#, or Visual Basic.”</a:t>
            </a:r>
          </a:p>
          <a:p>
            <a:pPr>
              <a:buFont typeface="Courier New" panose="02070309020205020404" pitchFamily="49" charset="0"/>
              <a:buChar char="o"/>
            </a:pPr>
            <a:r>
              <a:rPr lang="en-US" sz="2000" dirty="0"/>
              <a:t>Newer versions are generally compatible with previously released versions</a:t>
            </a:r>
          </a:p>
          <a:p>
            <a:pPr marL="0" indent="0">
              <a:buNone/>
            </a:pPr>
            <a:endParaRPr lang="en-US" sz="2000" dirty="0"/>
          </a:p>
        </p:txBody>
      </p:sp>
      <p:sp>
        <p:nvSpPr>
          <p:cNvPr id="3" name="Footer Placeholder 2">
            <a:extLst>
              <a:ext uri="{FF2B5EF4-FFF2-40B4-BE49-F238E27FC236}">
                <a16:creationId xmlns:a16="http://schemas.microsoft.com/office/drawing/2014/main" id="{DAC05E76-2D18-4A1A-BA37-BE13314F520A}"/>
              </a:ext>
            </a:extLst>
          </p:cNvPr>
          <p:cNvSpPr>
            <a:spLocks noGrp="1"/>
          </p:cNvSpPr>
          <p:nvPr>
            <p:ph type="ftr" sz="quarter" idx="11"/>
          </p:nvPr>
        </p:nvSpPr>
        <p:spPr/>
        <p:txBody>
          <a:bodyPr/>
          <a:lstStyle/>
          <a:p>
            <a:r>
              <a:rPr lang="en-US" dirty="0">
                <a:hlinkClick r:id="rId4">
                  <a:extLst>
                    <a:ext uri="{A12FA001-AC4F-418D-AE19-62706E023703}">
                      <ahyp:hlinkClr xmlns:ahyp="http://schemas.microsoft.com/office/drawing/2018/hyperlinkcolor" val="tx"/>
                    </a:ext>
                  </a:extLst>
                </a:hlinkClick>
              </a:rPr>
              <a:t>https://docs.microsoft.com/en-us/powershell/scripting/overview?view=powershell-7.2</a:t>
            </a:r>
            <a:endParaRPr lang="en-US" dirty="0"/>
          </a:p>
          <a:p>
            <a:r>
              <a:rPr lang="en-US" dirty="0">
                <a:hlinkClick r:id="rId5">
                  <a:extLst>
                    <a:ext uri="{A12FA001-AC4F-418D-AE19-62706E023703}">
                      <ahyp:hlinkClr xmlns:ahyp="http://schemas.microsoft.com/office/drawing/2018/hyperlinkcolor" val="tx"/>
                    </a:ext>
                  </a:extLst>
                </a:hlinkClick>
              </a:rPr>
              <a:t>What is .NET? An open-source developer platform. (microsoft.com)</a:t>
            </a:r>
            <a:endParaRPr lang="en-US" dirty="0"/>
          </a:p>
          <a:p>
            <a:endParaRPr lang="en-US" dirty="0"/>
          </a:p>
        </p:txBody>
      </p:sp>
    </p:spTree>
    <p:extLst>
      <p:ext uri="{BB962C8B-B14F-4D97-AF65-F5344CB8AC3E}">
        <p14:creationId xmlns:p14="http://schemas.microsoft.com/office/powerpoint/2010/main" val="7345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latin typeface="Berlin Sans FB Demi" panose="020E0802020502020306" pitchFamily="34" charset="0"/>
              </a:rPr>
              <a:t>History</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871356" y="266018"/>
            <a:ext cx="7660883" cy="6312911"/>
          </a:xfrm>
        </p:spPr>
        <p:txBody>
          <a:bodyPr anchor="ctr">
            <a:normAutofit/>
          </a:bodyPr>
          <a:lstStyle/>
          <a:p>
            <a:pPr>
              <a:buFont typeface="Courier New" panose="02070309020205020404" pitchFamily="49" charset="0"/>
              <a:buChar char="o"/>
            </a:pPr>
            <a:r>
              <a:rPr lang="en-US" sz="2000" dirty="0"/>
              <a:t>(Late 1990’s)</a:t>
            </a:r>
          </a:p>
          <a:p>
            <a:pPr lvl="1">
              <a:buFont typeface="Courier New" panose="02070309020205020404" pitchFamily="49" charset="0"/>
              <a:buChar char="o"/>
            </a:pPr>
            <a:r>
              <a:rPr lang="en-US" sz="1600" dirty="0"/>
              <a:t>Intel came to Microsoft to get help in creating a better platform for development of their CPUs. They had automation scripts called </a:t>
            </a:r>
            <a:r>
              <a:rPr lang="en-US" sz="1600" dirty="0" err="1"/>
              <a:t>KornShell</a:t>
            </a:r>
            <a:r>
              <a:rPr lang="en-US" sz="1600" dirty="0"/>
              <a:t>. Microsoft started to port these scripts over to Windows from the Unix variants they were originally created for.</a:t>
            </a:r>
          </a:p>
          <a:p>
            <a:pPr>
              <a:buFont typeface="Courier New" panose="02070309020205020404" pitchFamily="49" charset="0"/>
              <a:buChar char="o"/>
            </a:pPr>
            <a:r>
              <a:rPr lang="en-US" sz="2000" dirty="0"/>
              <a:t>(2002)</a:t>
            </a:r>
          </a:p>
          <a:p>
            <a:pPr lvl="1">
              <a:buFont typeface="Courier New" panose="02070309020205020404" pitchFamily="49" charset="0"/>
              <a:buChar char="o"/>
            </a:pPr>
            <a:r>
              <a:rPr lang="en-US" sz="1600" dirty="0"/>
              <a:t>Microsoft created a new CLI called Monad with help from the chief architect, Jeffrey </a:t>
            </a:r>
            <a:r>
              <a:rPr lang="en-US" sz="1600" dirty="0" err="1"/>
              <a:t>Snover</a:t>
            </a:r>
            <a:r>
              <a:rPr lang="en-US" sz="1600" dirty="0"/>
              <a:t>. Goal was to make Unix tools available on Windows. However, Linux </a:t>
            </a:r>
            <a:r>
              <a:rPr lang="en-US" sz="1600" dirty="0" err="1"/>
              <a:t>cmd</a:t>
            </a:r>
            <a:r>
              <a:rPr lang="en-US" sz="1600" dirty="0"/>
              <a:t> is text file based and Windows is API based.</a:t>
            </a:r>
          </a:p>
          <a:p>
            <a:pPr>
              <a:buFont typeface="Courier New" panose="02070309020205020404" pitchFamily="49" charset="0"/>
              <a:buChar char="o"/>
            </a:pPr>
            <a:r>
              <a:rPr lang="en-US" sz="2000" dirty="0"/>
              <a:t>(2006)</a:t>
            </a:r>
          </a:p>
          <a:p>
            <a:pPr lvl="1">
              <a:buFont typeface="Courier New" panose="02070309020205020404" pitchFamily="49" charset="0"/>
              <a:buChar char="o"/>
            </a:pPr>
            <a:r>
              <a:rPr lang="en-US" sz="1600" dirty="0"/>
              <a:t>Monad is renamed to Windows PowerShell and released with Windows as a component instead of just an add-on.</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https://en.wikipedia.org/wiki/PowerShell#Background</a:t>
            </a:r>
            <a:endParaRPr lang="en-US" dirty="0"/>
          </a:p>
          <a:p>
            <a:endParaRPr lang="en-US" dirty="0"/>
          </a:p>
        </p:txBody>
      </p:sp>
    </p:spTree>
    <p:extLst>
      <p:ext uri="{BB962C8B-B14F-4D97-AF65-F5344CB8AC3E}">
        <p14:creationId xmlns:p14="http://schemas.microsoft.com/office/powerpoint/2010/main" val="288483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latin typeface="Berlin Sans FB Demi" panose="020E0802020502020306" pitchFamily="34" charset="0"/>
              </a:rPr>
              <a:t>Versions</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871356" y="266018"/>
            <a:ext cx="7660883" cy="6312911"/>
          </a:xfrm>
        </p:spPr>
        <p:txBody>
          <a:bodyPr anchor="ctr">
            <a:normAutofit/>
          </a:bodyPr>
          <a:lstStyle/>
          <a:p>
            <a:pPr>
              <a:buFont typeface="Courier New" panose="02070309020205020404" pitchFamily="49" charset="0"/>
              <a:buChar char="o"/>
            </a:pPr>
            <a:r>
              <a:rPr lang="en-US" sz="2000" dirty="0"/>
              <a:t>Windows PowerShell 1.0</a:t>
            </a:r>
          </a:p>
          <a:p>
            <a:pPr lvl="1">
              <a:buFont typeface="Courier New" panose="02070309020205020404" pitchFamily="49" charset="0"/>
              <a:buChar char="o"/>
            </a:pPr>
            <a:r>
              <a:rPr lang="en-US" sz="1800" dirty="0"/>
              <a:t>Released in 2006 for Windows XP, Sever 2003, and Vista.</a:t>
            </a:r>
          </a:p>
          <a:p>
            <a:pPr>
              <a:buFont typeface="Courier New" panose="02070309020205020404" pitchFamily="49" charset="0"/>
              <a:buChar char="o"/>
            </a:pPr>
            <a:r>
              <a:rPr lang="en-US" sz="2000" dirty="0"/>
              <a:t>Windows PowerShell 2.0</a:t>
            </a:r>
          </a:p>
          <a:p>
            <a:pPr lvl="1">
              <a:buFont typeface="Courier New" panose="02070309020205020404" pitchFamily="49" charset="0"/>
              <a:buChar char="o"/>
            </a:pPr>
            <a:r>
              <a:rPr lang="en-US" sz="1600" dirty="0"/>
              <a:t>Released in 2009 for Windows XP, Sever 2003, Vista, Sever 2008, and Windows 7.</a:t>
            </a:r>
          </a:p>
          <a:p>
            <a:pPr lvl="1">
              <a:buFont typeface="Courier New" panose="02070309020205020404" pitchFamily="49" charset="0"/>
              <a:buChar char="o"/>
            </a:pPr>
            <a:r>
              <a:rPr lang="en-US" sz="1600" dirty="0"/>
              <a:t>Some new features: PS remoting, background jobs, modules, script debugging, PS Integrated Scripting Environment (ISE), network file transfers using BITS, etc.</a:t>
            </a:r>
          </a:p>
          <a:p>
            <a:pPr>
              <a:buFont typeface="Courier New" panose="02070309020205020404" pitchFamily="49" charset="0"/>
              <a:buChar char="o"/>
            </a:pPr>
            <a:r>
              <a:rPr lang="en-US" sz="2000" dirty="0"/>
              <a:t>Windows PowerShell 3.0</a:t>
            </a:r>
          </a:p>
          <a:p>
            <a:pPr lvl="1">
              <a:buFont typeface="Courier New" panose="02070309020205020404" pitchFamily="49" charset="0"/>
              <a:buChar char="o"/>
            </a:pPr>
            <a:r>
              <a:rPr lang="en-US" sz="1600" dirty="0"/>
              <a:t>Released in 2012 for Windows 8, Server 2012, Windows 7, and Server 2008.</a:t>
            </a:r>
          </a:p>
          <a:p>
            <a:pPr lvl="1">
              <a:buFont typeface="Courier New" panose="02070309020205020404" pitchFamily="49" charset="0"/>
              <a:buChar char="o"/>
            </a:pPr>
            <a:r>
              <a:rPr lang="en-US" sz="1600" dirty="0"/>
              <a:t>Some new features: scheduled jobs, session connectivity, code completion, automatic module detection, many new commands including Update-Help command, etc.</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https://en.wikipedia.org/wiki/PowerShell#Background</a:t>
            </a:r>
            <a:endParaRPr lang="en-US" dirty="0"/>
          </a:p>
          <a:p>
            <a:endParaRPr lang="en-US" dirty="0"/>
          </a:p>
        </p:txBody>
      </p:sp>
    </p:spTree>
    <p:extLst>
      <p:ext uri="{BB962C8B-B14F-4D97-AF65-F5344CB8AC3E}">
        <p14:creationId xmlns:p14="http://schemas.microsoft.com/office/powerpoint/2010/main" val="283900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latin typeface="Berlin Sans FB Demi" panose="020E0802020502020306" pitchFamily="34" charset="0"/>
              </a:rPr>
              <a:t>Versions</a:t>
            </a:r>
            <a:endParaRPr lang="en-US" sz="3200" dirty="0">
              <a:solidFill>
                <a:schemeClr val="tx2"/>
              </a:solidFill>
            </a:endParaRPr>
          </a:p>
        </p:txBody>
      </p:sp>
      <p:sp>
        <p:nvSpPr>
          <p:cNvPr id="5" name="Content Placeholder 4">
            <a:extLst>
              <a:ext uri="{FF2B5EF4-FFF2-40B4-BE49-F238E27FC236}">
                <a16:creationId xmlns:a16="http://schemas.microsoft.com/office/drawing/2014/main" id="{A4BF43E5-E9D6-47F9-A1A9-BA692FB89EC1}"/>
              </a:ext>
            </a:extLst>
          </p:cNvPr>
          <p:cNvSpPr>
            <a:spLocks noGrp="1"/>
          </p:cNvSpPr>
          <p:nvPr>
            <p:ph idx="1"/>
          </p:nvPr>
        </p:nvSpPr>
        <p:spPr>
          <a:xfrm>
            <a:off x="3871356" y="266019"/>
            <a:ext cx="7660883" cy="5778522"/>
          </a:xfrm>
        </p:spPr>
        <p:txBody>
          <a:bodyPr anchor="ctr">
            <a:normAutofit/>
          </a:bodyPr>
          <a:lstStyle/>
          <a:p>
            <a:pPr>
              <a:buFont typeface="Courier New" panose="02070309020205020404" pitchFamily="49" charset="0"/>
              <a:buChar char="o"/>
            </a:pPr>
            <a:r>
              <a:rPr lang="en-US" sz="2000" dirty="0"/>
              <a:t>Windows PowerShell 4.0</a:t>
            </a:r>
          </a:p>
          <a:p>
            <a:pPr lvl="1">
              <a:buFont typeface="Courier New" panose="02070309020205020404" pitchFamily="49" charset="0"/>
              <a:buChar char="o"/>
            </a:pPr>
            <a:r>
              <a:rPr lang="en-US" sz="1200" dirty="0"/>
              <a:t>Released in 2013 for Windows 8.1, Server 2012, Server 2008, and Windows 7.</a:t>
            </a:r>
          </a:p>
          <a:p>
            <a:pPr lvl="1">
              <a:buFont typeface="Courier New" panose="02070309020205020404" pitchFamily="49" charset="0"/>
              <a:buChar char="o"/>
            </a:pPr>
            <a:r>
              <a:rPr lang="en-US" sz="1200" dirty="0"/>
              <a:t>Some new features: Enhanced debugging, network diagnostics, Where and </a:t>
            </a:r>
            <a:r>
              <a:rPr lang="en-US" sz="1200" dirty="0" err="1"/>
              <a:t>ForEach</a:t>
            </a:r>
            <a:r>
              <a:rPr lang="en-US" sz="1200" dirty="0"/>
              <a:t> methods, </a:t>
            </a:r>
            <a:r>
              <a:rPr lang="en-US" sz="1200" dirty="0" err="1"/>
              <a:t>PipelineVariable</a:t>
            </a:r>
            <a:r>
              <a:rPr lang="en-US" sz="1200" dirty="0"/>
              <a:t> switch, etc.</a:t>
            </a:r>
          </a:p>
          <a:p>
            <a:pPr>
              <a:buFont typeface="Courier New" panose="02070309020205020404" pitchFamily="49" charset="0"/>
              <a:buChar char="o"/>
            </a:pPr>
            <a:r>
              <a:rPr lang="en-US" sz="2000" dirty="0"/>
              <a:t>Windows PowerShell 5.0 &amp; 5.1</a:t>
            </a:r>
          </a:p>
          <a:p>
            <a:pPr lvl="1">
              <a:buFont typeface="Courier New" panose="02070309020205020404" pitchFamily="49" charset="0"/>
              <a:buChar char="o"/>
            </a:pPr>
            <a:r>
              <a:rPr lang="en-US" sz="1200" dirty="0"/>
              <a:t>Released in 2016 for Windows 10 for Windows 10, Server 2016, Server 2012, and Windows 8.1.</a:t>
            </a:r>
          </a:p>
          <a:p>
            <a:pPr lvl="1">
              <a:buFont typeface="Courier New" panose="02070309020205020404" pitchFamily="49" charset="0"/>
              <a:buChar char="o"/>
            </a:pPr>
            <a:r>
              <a:rPr lang="en-US" sz="1200" dirty="0"/>
              <a:t>Some new features: Creation of classes, debugging for background jobs, desired state configuration (DSC), multiple new cmdlets, etc.</a:t>
            </a:r>
          </a:p>
          <a:p>
            <a:pPr lvl="1">
              <a:buFont typeface="Courier New" panose="02070309020205020404" pitchFamily="49" charset="0"/>
              <a:buChar char="o"/>
            </a:pPr>
            <a:r>
              <a:rPr lang="en-US" sz="1200" dirty="0"/>
              <a:t>Version 5.1 was first to come in Desktop and Core editions. Core runs on .NET core, had smaller footprint and lacked some features of Desktop edition.</a:t>
            </a:r>
          </a:p>
          <a:p>
            <a:pPr>
              <a:buFont typeface="Courier New" panose="02070309020205020404" pitchFamily="49" charset="0"/>
              <a:buChar char="o"/>
            </a:pPr>
            <a:r>
              <a:rPr lang="en-US" sz="2000" dirty="0"/>
              <a:t>PowerShell Core 6</a:t>
            </a:r>
          </a:p>
          <a:p>
            <a:pPr lvl="1">
              <a:buFont typeface="Courier New" panose="02070309020205020404" pitchFamily="49" charset="0"/>
              <a:buChar char="o"/>
            </a:pPr>
            <a:r>
              <a:rPr lang="en-US" sz="1200" dirty="0"/>
              <a:t>Released in 2018, Microsoft decided to make it cross-platform, free, and open source.</a:t>
            </a:r>
          </a:p>
          <a:p>
            <a:pPr lvl="1">
              <a:buFont typeface="Courier New" panose="02070309020205020404" pitchFamily="49" charset="0"/>
              <a:buChar char="o"/>
            </a:pPr>
            <a:r>
              <a:rPr lang="en-US" sz="1200" dirty="0"/>
              <a:t>No other new major features were implemented.</a:t>
            </a:r>
          </a:p>
          <a:p>
            <a:pPr>
              <a:buFont typeface="Courier New" panose="02070309020205020404" pitchFamily="49" charset="0"/>
              <a:buChar char="o"/>
            </a:pPr>
            <a:r>
              <a:rPr lang="en-US" sz="2000" dirty="0"/>
              <a:t>PowerShell 7</a:t>
            </a:r>
          </a:p>
          <a:p>
            <a:pPr lvl="1">
              <a:buFont typeface="Courier New" panose="02070309020205020404" pitchFamily="49" charset="0"/>
              <a:buChar char="o"/>
            </a:pPr>
            <a:r>
              <a:rPr lang="en-US" sz="1200" dirty="0"/>
              <a:t>Released in 2020.</a:t>
            </a:r>
          </a:p>
          <a:p>
            <a:pPr lvl="1">
              <a:buFont typeface="Courier New" panose="02070309020205020404" pitchFamily="49" charset="0"/>
              <a:buChar char="o"/>
            </a:pPr>
            <a:r>
              <a:rPr lang="en-US" sz="1200" dirty="0"/>
              <a:t>Some new features: Parallel switch for parallel processing, new error view, pipeline chaining operators, etc.</a:t>
            </a:r>
          </a:p>
        </p:txBody>
      </p:sp>
      <p:sp>
        <p:nvSpPr>
          <p:cNvPr id="3" name="Footer Placeholder 2">
            <a:extLst>
              <a:ext uri="{FF2B5EF4-FFF2-40B4-BE49-F238E27FC236}">
                <a16:creationId xmlns:a16="http://schemas.microsoft.com/office/drawing/2014/main" id="{C3AECB3C-D0C2-40E8-BE63-25C3DE1EF8BC}"/>
              </a:ext>
            </a:extLst>
          </p:cNvPr>
          <p:cNvSpPr>
            <a:spLocks noGrp="1"/>
          </p:cNvSpPr>
          <p:nvPr>
            <p:ph type="ftr" sz="quarter" idx="11"/>
          </p:nvPr>
        </p:nvSpPr>
        <p:spPr/>
        <p:txBody>
          <a:bodyPr/>
          <a:lstStyle/>
          <a:p>
            <a:r>
              <a:rPr lang="en-US" dirty="0">
                <a:hlinkClick r:id="rId3">
                  <a:extLst>
                    <a:ext uri="{A12FA001-AC4F-418D-AE19-62706E023703}">
                      <ahyp:hlinkClr xmlns:ahyp="http://schemas.microsoft.com/office/drawing/2018/hyperlinkcolor" val="tx"/>
                    </a:ext>
                  </a:extLst>
                </a:hlinkClick>
              </a:rPr>
              <a:t>https://en.wikipedia.org/wiki/PowerShell#Background</a:t>
            </a:r>
            <a:endParaRPr lang="en-US" dirty="0"/>
          </a:p>
          <a:p>
            <a:r>
              <a:rPr lang="en-US" dirty="0">
                <a:hlinkClick r:id="rId4">
                  <a:extLst>
                    <a:ext uri="{A12FA001-AC4F-418D-AE19-62706E023703}">
                      <ahyp:hlinkClr xmlns:ahyp="http://schemas.microsoft.com/office/drawing/2018/hyperlinkcolor" val="tx"/>
                    </a:ext>
                  </a:extLst>
                </a:hlinkClick>
              </a:rPr>
              <a:t>PowerShell Support Lifecycle - PowerShell | Microsoft Docs</a:t>
            </a:r>
            <a:endParaRPr lang="en-US" dirty="0"/>
          </a:p>
        </p:txBody>
      </p:sp>
    </p:spTree>
    <p:extLst>
      <p:ext uri="{BB962C8B-B14F-4D97-AF65-F5344CB8AC3E}">
        <p14:creationId xmlns:p14="http://schemas.microsoft.com/office/powerpoint/2010/main" val="22295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597907" y="0"/>
            <a:ext cx="10018713" cy="1274617"/>
          </a:xfrm>
        </p:spPr>
        <p:txBody>
          <a:bodyPr>
            <a:normAutofit/>
          </a:bodyPr>
          <a:lstStyle/>
          <a:p>
            <a:r>
              <a:rPr lang="en-US" sz="3200" dirty="0">
                <a:latin typeface="Berlin Sans FB Demi" panose="020E0802020502020306" pitchFamily="34" charset="0"/>
              </a:rPr>
              <a:t>PS Versions and Platforms Supported</a:t>
            </a:r>
            <a:endParaRPr lang="en-US" sz="3200" dirty="0"/>
          </a:p>
        </p:txBody>
      </p:sp>
      <p:pic>
        <p:nvPicPr>
          <p:cNvPr id="6" name="Picture 5">
            <a:extLst>
              <a:ext uri="{FF2B5EF4-FFF2-40B4-BE49-F238E27FC236}">
                <a16:creationId xmlns:a16="http://schemas.microsoft.com/office/drawing/2014/main" id="{476B534B-B398-4F0B-B895-3C308DA049DD}"/>
              </a:ext>
            </a:extLst>
          </p:cNvPr>
          <p:cNvPicPr>
            <a:picLocks noChangeAspect="1"/>
          </p:cNvPicPr>
          <p:nvPr/>
        </p:nvPicPr>
        <p:blipFill>
          <a:blip r:embed="rId2"/>
          <a:stretch>
            <a:fillRect/>
          </a:stretch>
        </p:blipFill>
        <p:spPr>
          <a:xfrm>
            <a:off x="4346366" y="1274617"/>
            <a:ext cx="4521793" cy="5446352"/>
          </a:xfrm>
          <a:prstGeom prst="rect">
            <a:avLst/>
          </a:prstGeom>
          <a:ln>
            <a:noFill/>
          </a:ln>
          <a:effectLst>
            <a:outerShdw blurRad="292100" dist="139700" dir="2700000" algn="tl" rotWithShape="0">
              <a:srgbClr val="333333">
                <a:alpha val="65000"/>
              </a:srgbClr>
            </a:outerShdw>
          </a:effectLst>
        </p:spPr>
      </p:pic>
      <p:sp>
        <p:nvSpPr>
          <p:cNvPr id="7" name="Footer Placeholder 6">
            <a:extLst>
              <a:ext uri="{FF2B5EF4-FFF2-40B4-BE49-F238E27FC236}">
                <a16:creationId xmlns:a16="http://schemas.microsoft.com/office/drawing/2014/main" id="{7BB3B25F-5AC4-4AA9-948E-BB4675A43B11}"/>
              </a:ext>
            </a:extLst>
          </p:cNvPr>
          <p:cNvSpPr>
            <a:spLocks noGrp="1"/>
          </p:cNvSpPr>
          <p:nvPr>
            <p:ph type="ftr" sz="quarter" idx="11"/>
          </p:nvPr>
        </p:nvSpPr>
        <p:spPr>
          <a:xfrm>
            <a:off x="8868159" y="5355289"/>
            <a:ext cx="3873258" cy="1502711"/>
          </a:xfrm>
        </p:spPr>
        <p:txBody>
          <a:bodyPr/>
          <a:lstStyle/>
          <a:p>
            <a:r>
              <a:rPr lang="en-US" dirty="0">
                <a:hlinkClick r:id="rId3">
                  <a:extLst>
                    <a:ext uri="{A12FA001-AC4F-418D-AE19-62706E023703}">
                      <ahyp:hlinkClr xmlns:ahyp="http://schemas.microsoft.com/office/drawing/2018/hyperlinkcolor" val="tx"/>
                    </a:ext>
                  </a:extLst>
                </a:hlinkClick>
              </a:rPr>
              <a:t>https://docs.microsoft.com/en-us/powershell/scripting/install/powershell-support-lifecycle?view=powershell-7.2#supported-platforms</a:t>
            </a:r>
            <a:endParaRPr lang="en-US" dirty="0"/>
          </a:p>
          <a:p>
            <a:endParaRPr lang="en-US" dirty="0"/>
          </a:p>
        </p:txBody>
      </p:sp>
    </p:spTree>
    <p:extLst>
      <p:ext uri="{BB962C8B-B14F-4D97-AF65-F5344CB8AC3E}">
        <p14:creationId xmlns:p14="http://schemas.microsoft.com/office/powerpoint/2010/main" val="2836990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3587</TotalTime>
  <Words>3925</Words>
  <Application>Microsoft Office PowerPoint</Application>
  <PresentationFormat>Widescreen</PresentationFormat>
  <Paragraphs>289</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Berlin Sans FB Demi</vt:lpstr>
      <vt:lpstr>Calibri</vt:lpstr>
      <vt:lpstr>Consolas</vt:lpstr>
      <vt:lpstr>Corbel</vt:lpstr>
      <vt:lpstr>Cordia New</vt:lpstr>
      <vt:lpstr>Courier New</vt:lpstr>
      <vt:lpstr>Wingdings</vt:lpstr>
      <vt:lpstr>Parallax</vt:lpstr>
      <vt:lpstr>A Primer on PowerShell</vt:lpstr>
      <vt:lpstr>Outline</vt:lpstr>
      <vt:lpstr>Outline (cont’d)</vt:lpstr>
      <vt:lpstr>Outline (cont’d)</vt:lpstr>
      <vt:lpstr>What is it?</vt:lpstr>
      <vt:lpstr>History</vt:lpstr>
      <vt:lpstr>Versions</vt:lpstr>
      <vt:lpstr>Versions</vt:lpstr>
      <vt:lpstr>PS Versions and Platforms Supported</vt:lpstr>
      <vt:lpstr>PS Versions and Platforms Supported</vt:lpstr>
      <vt:lpstr>PS Versions and Platforms Supported</vt:lpstr>
      <vt:lpstr>PS Versions and Platforms Supported</vt:lpstr>
      <vt:lpstr>PS End of Support Dates</vt:lpstr>
      <vt:lpstr>Determining Your Version of PS</vt:lpstr>
      <vt:lpstr>Installation (Windows)</vt:lpstr>
      <vt:lpstr>Installation (Debian Linux)</vt:lpstr>
      <vt:lpstr>Help me! (Get-Help)</vt:lpstr>
      <vt:lpstr>Help me! (Get-Help)</vt:lpstr>
      <vt:lpstr>Help me! (Get-Command)</vt:lpstr>
      <vt:lpstr>Help me! (Get-Command)</vt:lpstr>
      <vt:lpstr>Help me! (Get-Member)</vt:lpstr>
      <vt:lpstr>Help me! (Get-Module, Import-Module, Install-Module)</vt:lpstr>
      <vt:lpstr>Where am I? (Get-Location, Set-Location, Push-Location, Pop-Location)</vt:lpstr>
      <vt:lpstr>Where am I? (Get-ChildItem)</vt:lpstr>
      <vt:lpstr>Where am I? (Get-ChildItem)</vt:lpstr>
      <vt:lpstr>Getting creative (New-Item)</vt:lpstr>
      <vt:lpstr>Let’s move it! (Move-Item)</vt:lpstr>
      <vt:lpstr>Copycat! (Copy-Item)</vt:lpstr>
      <vt:lpstr>Being picky! (Select-Object)</vt:lpstr>
      <vt:lpstr>Being picky! (Where-Object)</vt:lpstr>
      <vt:lpstr>Comparison Operators</vt:lpstr>
      <vt:lpstr>Looks good! (Format-List)</vt:lpstr>
      <vt:lpstr>Looks good! (Format-Table)</vt:lpstr>
      <vt:lpstr>Being mischievous! (PS for pentesters)</vt:lpstr>
      <vt:lpstr>Being mischievous! (PS for pentesters)</vt:lpstr>
      <vt:lpstr>Being mischievous! (PS for pentesters)</vt:lpstr>
      <vt:lpstr>Being mischievous! (PS for pentesters)</vt:lpstr>
      <vt:lpstr>PowerShell Exploitation Frameworks</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Primer on PowerShell</dc:title>
  <dc:creator>Howe, Steven</dc:creator>
  <cp:lastModifiedBy>Howe, Steven</cp:lastModifiedBy>
  <cp:revision>3</cp:revision>
  <dcterms:created xsi:type="dcterms:W3CDTF">2022-02-04T14:59:29Z</dcterms:created>
  <dcterms:modified xsi:type="dcterms:W3CDTF">2022-02-23T19:22:50Z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