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6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4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5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5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44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A8BFF9-D996-4C94-922D-4FCA8ED69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0" b="181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6437-8428-4779-B83B-D37FA460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Safety in the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9E2F-B809-4EE7-A8D7-1D053EE89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D2C34F"/>
                </a:solidFill>
              </a:rPr>
              <a:t>Steven Miller</a:t>
            </a:r>
          </a:p>
        </p:txBody>
      </p:sp>
    </p:spTree>
    <p:extLst>
      <p:ext uri="{BB962C8B-B14F-4D97-AF65-F5344CB8AC3E}">
        <p14:creationId xmlns:p14="http://schemas.microsoft.com/office/powerpoint/2010/main" val="53138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7191-4AFC-4991-9E60-2552998A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3600" dirty="0"/>
              <a:t>The number of airline fatalities has been cut in half between 1985 and 2014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FA686B-9FE2-44EC-B1A3-25423EC26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463" y="488717"/>
            <a:ext cx="5151857" cy="5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7191-4AFC-4991-9E60-2552998A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3600" dirty="0"/>
              <a:t>The number of airline incidents has similarly been cut in half between 1985 and 2014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BC4281-D1CE-44AA-AD70-39D3E7CE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57" y="562728"/>
            <a:ext cx="4824217" cy="56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3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7191-4AFC-4991-9E60-2552998A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3600" dirty="0"/>
              <a:t>The number of fatal accidents has been reduced by nearly 75%.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4CF9C8-BC78-4B50-88E5-106C4E85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36" y="1393902"/>
            <a:ext cx="5723165" cy="42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7191-4AFC-4991-9E60-2552998A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3600" dirty="0"/>
              <a:t>While airline fatalities have been on the decline, automotive fatalities have remained </a:t>
            </a:r>
            <a:r>
              <a:rPr lang="en-US" sz="3600" dirty="0" err="1"/>
              <a:t>stady</a:t>
            </a:r>
            <a:r>
              <a:rPr lang="en-US" sz="36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A6A157-DC67-48B5-88F5-7281A0ED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24" y="1874520"/>
            <a:ext cx="60371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7C46-1533-4A9A-8E14-69E91738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Travel: Safer Than Walking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F2A331-EFF5-4472-B13E-4EF08C8D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945790"/>
              </p:ext>
            </p:extLst>
          </p:nvPr>
        </p:nvGraphicFramePr>
        <p:xfrm>
          <a:off x="914400" y="2076450"/>
          <a:ext cx="103536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294955683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52553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Fatalities 2000-2014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8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Automobile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576,546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Pedestrians Killed By Automobiles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6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Motorcyclist Fatalities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64,894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0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3131-4B35-4F84-96DE-CB274489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F151-9DD9-4E25-A354-7CA9B017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travel has become safer over the past 35 years.</a:t>
            </a:r>
          </a:p>
          <a:p>
            <a:pPr lvl="1"/>
            <a:r>
              <a:rPr lang="en-US" dirty="0"/>
              <a:t>Incidents and fatalities have both decreased to a fraction of their previous values.</a:t>
            </a:r>
          </a:p>
          <a:p>
            <a:r>
              <a:rPr lang="en-US" dirty="0"/>
              <a:t>Despite numerous advances in safety technology, automotive fatalities have kept a steady pace over the past 15 years.</a:t>
            </a:r>
          </a:p>
          <a:p>
            <a:pPr lvl="1"/>
            <a:r>
              <a:rPr lang="en-US" dirty="0"/>
              <a:t>More people are killed by automobiles as pedestrians than are killed in airline crashes.</a:t>
            </a:r>
          </a:p>
          <a:p>
            <a:r>
              <a:rPr lang="en-US" dirty="0"/>
              <a:t>Their infrequent nature makes airplane crashes a bigger story when they do occur, leading to the public perceiving air travel as riskier than it truly is.</a:t>
            </a:r>
          </a:p>
          <a:p>
            <a:pPr lvl="1"/>
            <a:r>
              <a:rPr lang="en-US" dirty="0"/>
              <a:t>In reality, they’re engaging in a riskier activity every time they commute to work, even if they walk!</a:t>
            </a:r>
          </a:p>
        </p:txBody>
      </p:sp>
    </p:spTree>
    <p:extLst>
      <p:ext uri="{BB962C8B-B14F-4D97-AF65-F5344CB8AC3E}">
        <p14:creationId xmlns:p14="http://schemas.microsoft.com/office/powerpoint/2010/main" val="1987021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Franklin Gothic Book</vt:lpstr>
      <vt:lpstr>Wingdings 2</vt:lpstr>
      <vt:lpstr>SlateVTI</vt:lpstr>
      <vt:lpstr>Safety in the Airline Industry</vt:lpstr>
      <vt:lpstr>The number of airline fatalities has been cut in half between 1985 and 2014</vt:lpstr>
      <vt:lpstr>The number of airline incidents has similarly been cut in half between 1985 and 2014</vt:lpstr>
      <vt:lpstr>The number of fatal accidents has been reduced by nearly 75%.</vt:lpstr>
      <vt:lpstr>While airline fatalities have been on the decline, automotive fatalities have remained stady.</vt:lpstr>
      <vt:lpstr>Air Travel: Safer Than Walking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in the Airline Industry</dc:title>
  <dc:creator>Steven Miller</dc:creator>
  <cp:lastModifiedBy>Steven Miller</cp:lastModifiedBy>
  <cp:revision>2</cp:revision>
  <dcterms:created xsi:type="dcterms:W3CDTF">2019-10-07T03:13:44Z</dcterms:created>
  <dcterms:modified xsi:type="dcterms:W3CDTF">2019-10-07T03:22:26Z</dcterms:modified>
</cp:coreProperties>
</file>