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8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9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16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5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11FF-04F3-406B-9110-ACC96620DA4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E84917-F6F7-4B32-9DF2-075A250C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D283-DC48-4AF9-81B6-8815B5A8E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CA8B3-3519-40F3-A763-60A6C34CF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Steven Kha</a:t>
            </a:r>
          </a:p>
          <a:p>
            <a:r>
              <a:rPr lang="en-US" dirty="0"/>
              <a:t>CPSC 463 Software Testing</a:t>
            </a:r>
          </a:p>
          <a:p>
            <a:r>
              <a:rPr lang="en-US" dirty="0" err="1"/>
              <a:t>Dr</a:t>
            </a:r>
            <a:r>
              <a:rPr lang="en-US" dirty="0"/>
              <a:t> Ning Chen</a:t>
            </a:r>
          </a:p>
          <a:p>
            <a:r>
              <a:rPr lang="en-US"/>
              <a:t>25 February,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3564-E771-4F28-B3CB-764A6ECE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passed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DE4F8-CA61-44D9-8C72-5B24B1C2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71" y="1492250"/>
            <a:ext cx="6962775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45B7A-8F4D-4436-81B2-CF9AC291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3917950"/>
            <a:ext cx="6562725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1FDF7-4BC0-4B8E-84FD-22F00B3F9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5642901"/>
            <a:ext cx="723900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89829-0BE4-4B7C-A73F-570B925DC2BC}"/>
              </a:ext>
            </a:extLst>
          </p:cNvPr>
          <p:cNvSpPr txBox="1"/>
          <p:nvPr/>
        </p:nvSpPr>
        <p:spPr>
          <a:xfrm>
            <a:off x="158620" y="1623527"/>
            <a:ext cx="27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5 test cases passed!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E09BD-CFB5-48C8-A051-D7A38A307D2B}"/>
              </a:ext>
            </a:extLst>
          </p:cNvPr>
          <p:cNvSpPr txBox="1"/>
          <p:nvPr/>
        </p:nvSpPr>
        <p:spPr>
          <a:xfrm>
            <a:off x="-48101" y="3926499"/>
            <a:ext cx="275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counts as two test cases even in on test case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E93B9-46BC-4D2B-B15E-D58DDBB96ECE}"/>
              </a:ext>
            </a:extLst>
          </p:cNvPr>
          <p:cNvSpPr txBox="1"/>
          <p:nvPr/>
        </p:nvSpPr>
        <p:spPr>
          <a:xfrm>
            <a:off x="0" y="5786371"/>
            <a:ext cx="275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will increase it to 6</a:t>
            </a:r>
          </a:p>
          <a:p>
            <a:r>
              <a:rPr lang="en-US" dirty="0"/>
              <a:t>Test case passed </a:t>
            </a:r>
          </a:p>
        </p:txBody>
      </p:sp>
    </p:spTree>
    <p:extLst>
      <p:ext uri="{BB962C8B-B14F-4D97-AF65-F5344CB8AC3E}">
        <p14:creationId xmlns:p14="http://schemas.microsoft.com/office/powerpoint/2010/main" val="15831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5B25-A7E7-4E2B-9DCC-C3901EE3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2536-0A11-4A90-B04F-456CE7E1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Pros</a:t>
            </a:r>
          </a:p>
          <a:p>
            <a:r>
              <a:rPr lang="en-US" sz="3600" dirty="0"/>
              <a:t> Cons</a:t>
            </a:r>
          </a:p>
          <a:p>
            <a:r>
              <a:rPr lang="en-US" sz="3600" dirty="0"/>
              <a:t> Overall…</a:t>
            </a:r>
          </a:p>
        </p:txBody>
      </p:sp>
    </p:spTree>
    <p:extLst>
      <p:ext uri="{BB962C8B-B14F-4D97-AF65-F5344CB8AC3E}">
        <p14:creationId xmlns:p14="http://schemas.microsoft.com/office/powerpoint/2010/main" val="226178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22F4-81C1-43B5-A1D4-5976A94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71" y="4795837"/>
            <a:ext cx="8596668" cy="18700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Highly Recommend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The End</a:t>
            </a:r>
          </a:p>
        </p:txBody>
      </p:sp>
      <p:pic>
        <p:nvPicPr>
          <p:cNvPr id="5" name="Picture 4" descr="A picture containing sky, sitting, light, front&#10;&#10;Description generated with very high confidence">
            <a:extLst>
              <a:ext uri="{FF2B5EF4-FFF2-40B4-BE49-F238E27FC236}">
                <a16:creationId xmlns:a16="http://schemas.microsoft.com/office/drawing/2014/main" id="{4750EA5A-F326-4477-8623-AF29FAD5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1" y="2492374"/>
            <a:ext cx="9943637" cy="2043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1E7CCA6-DE35-41A8-A9F9-1236AB479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9" t="2295" r="23170" b="4467"/>
          <a:stretch/>
        </p:blipFill>
        <p:spPr>
          <a:xfrm>
            <a:off x="4081693" y="192087"/>
            <a:ext cx="2657475" cy="2495550"/>
          </a:xfrm>
        </p:spPr>
      </p:pic>
    </p:spTree>
    <p:extLst>
      <p:ext uri="{BB962C8B-B14F-4D97-AF65-F5344CB8AC3E}">
        <p14:creationId xmlns:p14="http://schemas.microsoft.com/office/powerpoint/2010/main" val="322313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7D7756-6D97-478C-A769-3DA05B7E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12207" r="5533" b="22468"/>
          <a:stretch/>
        </p:blipFill>
        <p:spPr>
          <a:xfrm>
            <a:off x="206201" y="2003424"/>
            <a:ext cx="6400800" cy="1704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AA1AE-D041-4F7A-99F3-FF150D9F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unit testing tool is being demonstrated?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83ADA-899D-455E-9730-D23428377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9" t="2295" r="23170" b="4467"/>
          <a:stretch/>
        </p:blipFill>
        <p:spPr>
          <a:xfrm>
            <a:off x="6611764" y="1535112"/>
            <a:ext cx="2657475" cy="2495550"/>
          </a:xfr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7749CB-8368-42E2-9BDD-F2DB97505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03" y="4144548"/>
            <a:ext cx="2438400" cy="2438400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799468-9E62-403D-A472-6E0118889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67" y="4185410"/>
            <a:ext cx="2177068" cy="23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E6B4-15E6-4597-8A16-73B9AEAA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92E7-C8AD-4C7A-9837-ABC7AB2B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 it?</a:t>
            </a:r>
          </a:p>
          <a:p>
            <a:pPr lvl="1"/>
            <a:r>
              <a:rPr lang="en-US" sz="3000" dirty="0"/>
              <a:t> Test small pieces of code</a:t>
            </a:r>
          </a:p>
          <a:p>
            <a:pPr lvl="1"/>
            <a:r>
              <a:rPr lang="en-US" sz="3000" dirty="0"/>
              <a:t> Check if it works</a:t>
            </a:r>
          </a:p>
          <a:p>
            <a:pPr lvl="1"/>
            <a:r>
              <a:rPr lang="en-US" sz="3000" dirty="0"/>
              <a:t> Fits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459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6153-65D7-4DE0-823B-2438DB49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Unit Testing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2A9E-D24F-4940-ADB9-E0AB5A5C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Testing small pieces of code</a:t>
            </a:r>
          </a:p>
          <a:p>
            <a:pPr lvl="1"/>
            <a:r>
              <a:rPr lang="en-US" sz="3000" dirty="0"/>
              <a:t>Classes</a:t>
            </a:r>
          </a:p>
          <a:p>
            <a:pPr lvl="1"/>
            <a:r>
              <a:rPr lang="en-US" sz="3000" dirty="0"/>
              <a:t>Functions</a:t>
            </a:r>
          </a:p>
          <a:p>
            <a:pPr lvl="1"/>
            <a:r>
              <a:rPr lang="en-US" sz="3000" dirty="0"/>
              <a:t>Data Members</a:t>
            </a:r>
          </a:p>
        </p:txBody>
      </p:sp>
    </p:spTree>
    <p:extLst>
      <p:ext uri="{BB962C8B-B14F-4D97-AF65-F5344CB8AC3E}">
        <p14:creationId xmlns:p14="http://schemas.microsoft.com/office/powerpoint/2010/main" val="30741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30C5-D864-4E33-ABF8-E11D9D06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test case: Constructor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211315A-7BB2-497D-93C4-3F842CE9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0" b="48446"/>
          <a:stretch/>
        </p:blipFill>
        <p:spPr>
          <a:xfrm>
            <a:off x="1252391" y="3046443"/>
            <a:ext cx="8410340" cy="27198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DE1AE-3FB4-44F1-9FA3-5EC8148E9C2B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source code of the constructor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937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6367-934A-4FC4-AC5F-3F783758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test case: Constructor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2143ED-57EA-43E0-927A-4027F811753D}"/>
              </a:ext>
            </a:extLst>
          </p:cNvPr>
          <p:cNvSpPr txBox="1">
            <a:spLocks/>
          </p:cNvSpPr>
          <p:nvPr/>
        </p:nvSpPr>
        <p:spPr>
          <a:xfrm>
            <a:off x="263240" y="139370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test code of the constructor class</a:t>
            </a:r>
            <a:endParaRPr lang="en-US" sz="3000" dirty="0"/>
          </a:p>
        </p:txBody>
      </p:sp>
      <p:pic>
        <p:nvPicPr>
          <p:cNvPr id="11" name="Picture 10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78AA1A7-32BF-4D92-9D33-44DC1FD43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456" b="53019"/>
          <a:stretch/>
        </p:blipFill>
        <p:spPr>
          <a:xfrm>
            <a:off x="99528" y="1879082"/>
            <a:ext cx="5097623" cy="3719285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EC06412-9861-407A-AC2B-0BA11500C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3" t="72915" r="39863" b="9446"/>
          <a:stretch/>
        </p:blipFill>
        <p:spPr>
          <a:xfrm>
            <a:off x="6558542" y="2714506"/>
            <a:ext cx="5625608" cy="158563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910DBF-0A5D-4EC1-A437-659EBDCABF83}"/>
              </a:ext>
            </a:extLst>
          </p:cNvPr>
          <p:cNvSpPr txBox="1">
            <a:spLocks/>
          </p:cNvSpPr>
          <p:nvPr/>
        </p:nvSpPr>
        <p:spPr>
          <a:xfrm>
            <a:off x="6564512" y="2094356"/>
            <a:ext cx="51640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Error message</a:t>
            </a:r>
            <a:endParaRPr lang="en-US" sz="3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938B42-8CE6-4E1D-A7A8-3DCD75846D53}"/>
              </a:ext>
            </a:extLst>
          </p:cNvPr>
          <p:cNvSpPr txBox="1">
            <a:spLocks/>
          </p:cNvSpPr>
          <p:nvPr/>
        </p:nvSpPr>
        <p:spPr>
          <a:xfrm>
            <a:off x="6384422" y="4411458"/>
            <a:ext cx="5344158" cy="2183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All test passed</a:t>
            </a:r>
            <a:endParaRPr lang="en-US" sz="3000" dirty="0"/>
          </a:p>
        </p:txBody>
      </p:sp>
      <p:pic>
        <p:nvPicPr>
          <p:cNvPr id="16" name="Picture 1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B56CD6A-0974-452D-B225-2CFC8E998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51371" b="11657"/>
          <a:stretch/>
        </p:blipFill>
        <p:spPr>
          <a:xfrm>
            <a:off x="5807579" y="5084247"/>
            <a:ext cx="5928852" cy="14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0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6F6-B5C5-407D-B86C-B6A543D3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test case: Integer Returning function</a:t>
            </a:r>
          </a:p>
        </p:txBody>
      </p:sp>
      <p:pic>
        <p:nvPicPr>
          <p:cNvPr id="5" name="Content Placeholder 4" descr="A picture containing table, indoor&#10;&#10;Description generated with high confidence">
            <a:extLst>
              <a:ext uri="{FF2B5EF4-FFF2-40B4-BE49-F238E27FC236}">
                <a16:creationId xmlns:a16="http://schemas.microsoft.com/office/drawing/2014/main" id="{947D9BA8-938D-409F-8374-2E8E373A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25" y="1433619"/>
            <a:ext cx="6171954" cy="2431376"/>
          </a:xfr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750C671-B5F8-4EBA-826A-5863C8C03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35048" r="59881" b="53356"/>
          <a:stretch/>
        </p:blipFill>
        <p:spPr>
          <a:xfrm>
            <a:off x="3239425" y="4036844"/>
            <a:ext cx="5903650" cy="1145714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84B7B39E-8155-41C0-BB04-3EEA3F6252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1991" r="42423" b="6893"/>
          <a:stretch/>
        </p:blipFill>
        <p:spPr>
          <a:xfrm>
            <a:off x="2778389" y="5354407"/>
            <a:ext cx="7019925" cy="1381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CFF603-108D-40A4-9CD9-94C3E82760EF}"/>
              </a:ext>
            </a:extLst>
          </p:cNvPr>
          <p:cNvSpPr txBox="1"/>
          <p:nvPr/>
        </p:nvSpPr>
        <p:spPr>
          <a:xfrm>
            <a:off x="86558" y="1917583"/>
            <a:ext cx="30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 source code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47721-D1E0-4F14-B7D7-536058CD984B}"/>
              </a:ext>
            </a:extLst>
          </p:cNvPr>
          <p:cNvSpPr txBox="1"/>
          <p:nvPr/>
        </p:nvSpPr>
        <p:spPr>
          <a:xfrm>
            <a:off x="223935" y="4201754"/>
            <a:ext cx="30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 test 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FB928-702C-4326-A357-4D85B55D4D3E}"/>
              </a:ext>
            </a:extLst>
          </p:cNvPr>
          <p:cNvSpPr txBox="1"/>
          <p:nvPr/>
        </p:nvSpPr>
        <p:spPr>
          <a:xfrm>
            <a:off x="382555" y="5384406"/>
            <a:ext cx="3015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message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Also notice the print </a:t>
            </a:r>
          </a:p>
          <a:p>
            <a:r>
              <a:rPr lang="en-US" dirty="0">
                <a:sym typeface="Wingdings" panose="05000000000000000000" pitchFamily="2" charset="2"/>
              </a:rPr>
              <a:t>out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71D1-5F6B-4F6B-9178-2668F52E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test case: String Returning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0807B-234A-4381-B596-84622E6EF8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98" y="1747837"/>
            <a:ext cx="48387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9AA5C-63D4-473C-9BF6-C9F45D5BA9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129757"/>
            <a:ext cx="4762500" cy="1543050"/>
          </a:xfrm>
          <a:prstGeom prst="rect">
            <a:avLst/>
          </a:prstGeom>
        </p:spPr>
      </p:pic>
      <p:pic>
        <p:nvPicPr>
          <p:cNvPr id="10" name="Content Placeholder 9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21115D4-8EFB-476C-B1DC-A0C5E82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1" r="37285"/>
          <a:stretch/>
        </p:blipFill>
        <p:spPr>
          <a:xfrm>
            <a:off x="2548994" y="4879975"/>
            <a:ext cx="6555532" cy="1908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AA5CC-E1E5-43CA-BCF0-04FF81BE82ED}"/>
              </a:ext>
            </a:extLst>
          </p:cNvPr>
          <p:cNvSpPr txBox="1"/>
          <p:nvPr/>
        </p:nvSpPr>
        <p:spPr>
          <a:xfrm>
            <a:off x="146131" y="1721093"/>
            <a:ext cx="30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 source code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652EF-7E84-40A8-AB80-D0B0C4DFFF16}"/>
              </a:ext>
            </a:extLst>
          </p:cNvPr>
          <p:cNvSpPr txBox="1"/>
          <p:nvPr/>
        </p:nvSpPr>
        <p:spPr>
          <a:xfrm>
            <a:off x="526104" y="3244334"/>
            <a:ext cx="30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 test 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5DCA7-19D8-49B4-8A5C-126B4408CAC1}"/>
              </a:ext>
            </a:extLst>
          </p:cNvPr>
          <p:cNvSpPr txBox="1"/>
          <p:nvPr/>
        </p:nvSpPr>
        <p:spPr>
          <a:xfrm>
            <a:off x="146131" y="5355867"/>
            <a:ext cx="301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message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837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D9CC-B56E-4C33-817F-99451E2A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32" y="368816"/>
            <a:ext cx="8596668" cy="1320800"/>
          </a:xfrm>
        </p:spPr>
        <p:txBody>
          <a:bodyPr/>
          <a:lstStyle/>
          <a:p>
            <a:r>
              <a:rPr lang="en-US" dirty="0"/>
              <a:t>5th test case: Lone Function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710C682-0749-4BB5-9539-D9639CB9A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4540" r="60317" b="35087"/>
          <a:stretch/>
        </p:blipFill>
        <p:spPr>
          <a:xfrm>
            <a:off x="2164098" y="1131931"/>
            <a:ext cx="4068751" cy="2393949"/>
          </a:xfrm>
        </p:spPr>
      </p:pic>
      <p:pic>
        <p:nvPicPr>
          <p:cNvPr id="6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A7A2DB6-6513-4179-9670-26803904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t="68403" r="32778"/>
          <a:stretch/>
        </p:blipFill>
        <p:spPr>
          <a:xfrm>
            <a:off x="6439883" y="926380"/>
            <a:ext cx="5580835" cy="3037672"/>
          </a:xfrm>
          <a:prstGeom prst="rect">
            <a:avLst/>
          </a:prstGeom>
        </p:spPr>
      </p:pic>
      <p:pic>
        <p:nvPicPr>
          <p:cNvPr id="8" name="Picture 7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481DF42-B36A-4DB7-BE05-79AFC073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6" r="60357" b="38056"/>
          <a:stretch/>
        </p:blipFill>
        <p:spPr>
          <a:xfrm>
            <a:off x="1029049" y="4558507"/>
            <a:ext cx="5066951" cy="2028825"/>
          </a:xfrm>
          <a:prstGeom prst="rect">
            <a:avLst/>
          </a:prstGeom>
        </p:spPr>
      </p:pic>
      <p:pic>
        <p:nvPicPr>
          <p:cNvPr id="10" name="Picture 9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0AC2B3B-884D-4745-A939-C1A776427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9" t="69120" r="24964" b="7500"/>
          <a:stretch/>
        </p:blipFill>
        <p:spPr>
          <a:xfrm>
            <a:off x="6300310" y="4588668"/>
            <a:ext cx="5787869" cy="1998664"/>
          </a:xfrm>
          <a:prstGeom prst="rect">
            <a:avLst/>
          </a:prstGeom>
        </p:spPr>
      </p:pic>
      <p:pic>
        <p:nvPicPr>
          <p:cNvPr id="12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029715A-0053-4D6E-93B0-5E4F77088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r="67577" b="76528"/>
          <a:stretch/>
        </p:blipFill>
        <p:spPr>
          <a:xfrm>
            <a:off x="1591387" y="3786817"/>
            <a:ext cx="4641462" cy="657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824DE-012D-4E6A-AC50-0B51071579FA}"/>
              </a:ext>
            </a:extLst>
          </p:cNvPr>
          <p:cNvSpPr txBox="1"/>
          <p:nvPr/>
        </p:nvSpPr>
        <p:spPr>
          <a:xfrm>
            <a:off x="6889324" y="462932"/>
            <a:ext cx="38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the error messages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25C9F-C868-4CF3-9069-DD86333CE212}"/>
              </a:ext>
            </a:extLst>
          </p:cNvPr>
          <p:cNvSpPr txBox="1"/>
          <p:nvPr/>
        </p:nvSpPr>
        <p:spPr>
          <a:xfrm>
            <a:off x="-39019" y="3706859"/>
            <a:ext cx="152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AE5C-6355-4512-A48E-7A526CA8C7A4}"/>
              </a:ext>
            </a:extLst>
          </p:cNvPr>
          <p:cNvSpPr txBox="1"/>
          <p:nvPr/>
        </p:nvSpPr>
        <p:spPr>
          <a:xfrm>
            <a:off x="103821" y="4744654"/>
            <a:ext cx="152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  <a:p>
            <a:r>
              <a:rPr lang="en-US" dirty="0"/>
              <a:t>The </a:t>
            </a:r>
          </a:p>
          <a:p>
            <a:r>
              <a:rPr lang="en-US" dirty="0"/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A9BC3-9D05-4DF9-BF8E-CDD4AD89DA62}"/>
              </a:ext>
            </a:extLst>
          </p:cNvPr>
          <p:cNvSpPr txBox="1"/>
          <p:nvPr/>
        </p:nvSpPr>
        <p:spPr>
          <a:xfrm>
            <a:off x="171282" y="1804081"/>
            <a:ext cx="167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 in test 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8DF25-8680-415E-840B-BAB921D3B811}"/>
              </a:ext>
            </a:extLst>
          </p:cNvPr>
          <p:cNvSpPr txBox="1"/>
          <p:nvPr/>
        </p:nvSpPr>
        <p:spPr>
          <a:xfrm>
            <a:off x="7386956" y="4087826"/>
            <a:ext cx="38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error message at a time</a:t>
            </a:r>
          </a:p>
        </p:txBody>
      </p:sp>
    </p:spTree>
    <p:extLst>
      <p:ext uri="{BB962C8B-B14F-4D97-AF65-F5344CB8AC3E}">
        <p14:creationId xmlns:p14="http://schemas.microsoft.com/office/powerpoint/2010/main" val="2089979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204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Unit Testing</vt:lpstr>
      <vt:lpstr>What unit testing tool is being demonstrated?</vt:lpstr>
      <vt:lpstr>What is a unit test?</vt:lpstr>
      <vt:lpstr>Generally Unit Testing Procedure</vt:lpstr>
      <vt:lpstr>1st test case: Constructor</vt:lpstr>
      <vt:lpstr>1st test case: Constructor</vt:lpstr>
      <vt:lpstr>2nd test case: Integer Returning function</vt:lpstr>
      <vt:lpstr>3rd and 4th test case: String Returning Function</vt:lpstr>
      <vt:lpstr>5th test case: Lone Function</vt:lpstr>
      <vt:lpstr>Test passed</vt:lpstr>
      <vt:lpstr>Conclusion</vt:lpstr>
      <vt:lpstr>Highly Recommend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skha</dc:creator>
  <cp:lastModifiedBy>Steven Kha</cp:lastModifiedBy>
  <cp:revision>35</cp:revision>
  <dcterms:created xsi:type="dcterms:W3CDTF">2018-02-25T02:25:11Z</dcterms:created>
  <dcterms:modified xsi:type="dcterms:W3CDTF">2018-02-26T04:07:54Z</dcterms:modified>
</cp:coreProperties>
</file>