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4" r:id="rId4"/>
    <p:sldId id="271" r:id="rId5"/>
    <p:sldId id="277" r:id="rId6"/>
    <p:sldId id="315" r:id="rId7"/>
    <p:sldId id="313" r:id="rId8"/>
    <p:sldId id="314" r:id="rId9"/>
    <p:sldId id="270" r:id="rId10"/>
    <p:sldId id="259" r:id="rId11"/>
    <p:sldId id="283" r:id="rId12"/>
    <p:sldId id="280" r:id="rId13"/>
    <p:sldId id="287" r:id="rId14"/>
    <p:sldId id="316" r:id="rId1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7"/>
      <p:bold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B0675A-88B1-429F-86B3-8B5619206AD1}">
  <a:tblStyle styleId="{AEB0675A-88B1-429F-86B3-8B5619206A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8c1997cbfd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8c1997cbfd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07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267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64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498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6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n-Liu-0914/QuickCar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QuickCar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Quickcart:</a:t>
            </a:r>
            <a:br>
              <a:rPr lang="en-US" sz="4800" dirty="0"/>
            </a:br>
            <a:r>
              <a:rPr lang="en-US" sz="4800" dirty="0"/>
              <a:t>Ecommerce web application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605540" y="3393829"/>
            <a:ext cx="3830230" cy="791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By</a:t>
            </a:r>
            <a:r>
              <a:rPr lang="en-US" sz="1800" dirty="0"/>
              <a:t>: Azizi, Muthu, Steven &amp; Zahin </a:t>
            </a:r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02;p52">
            <a:extLst>
              <a:ext uri="{FF2B5EF4-FFF2-40B4-BE49-F238E27FC236}">
                <a16:creationId xmlns:a16="http://schemas.microsoft.com/office/drawing/2014/main" id="{C2119FFD-BFF8-264A-D9EA-D331EAB817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64" y="1575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CEF3F5"/>
                </a:solidFill>
                <a:latin typeface="Oswald"/>
                <a:sym typeface="Oswald"/>
              </a:rPr>
              <a:t>DATABASE DESIGN</a:t>
            </a:r>
            <a:endParaRPr lang="en-US" dirty="0"/>
          </a:p>
        </p:txBody>
      </p:sp>
      <p:sp>
        <p:nvSpPr>
          <p:cNvPr id="2" name="Google Shape;1307;p52">
            <a:extLst>
              <a:ext uri="{FF2B5EF4-FFF2-40B4-BE49-F238E27FC236}">
                <a16:creationId xmlns:a16="http://schemas.microsoft.com/office/drawing/2014/main" id="{72220765-BC01-3ED4-5FE6-5557A5A1DD72}"/>
              </a:ext>
            </a:extLst>
          </p:cNvPr>
          <p:cNvSpPr/>
          <p:nvPr/>
        </p:nvSpPr>
        <p:spPr>
          <a:xfrm>
            <a:off x="5913796" y="1424354"/>
            <a:ext cx="3050791" cy="237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– Cart: 1 to 1 (One user has one cart)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– Order: 1 to Many (One user can have multiple orders)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– Order - Review: 1 to Many (One user can submit multiple reviews for a product after placing an order, allowing for additional feedback over time)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Cart – Cart Item: 1 to Many (One cart can have multiple cart items)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– Cart Item: 1 to Many (One product can appear in multiple cart items)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– Review: 1 to Many (One product can have multiple reviews)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– Order Item: 1 to Many (One order can have multiple order items)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– Order Item: 1 to Many (One product can appear in multiple order items)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– Product Category: Many to 1 (Many products belong to one category)</a:t>
            </a:r>
            <a:endParaRPr lang="en-GB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579D48B0-FA87-3BC0-875D-6042FBEE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64" y="730235"/>
            <a:ext cx="5581886" cy="4186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4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44" name="Google Shape;1344;p54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SPECIFICATIONS</a:t>
            </a:r>
          </a:p>
        </p:txBody>
      </p:sp>
      <p:grpSp>
        <p:nvGrpSpPr>
          <p:cNvPr id="1345" name="Google Shape;1345;p54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1346" name="Google Shape;1346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54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369" name="Google Shape;1369;p5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SPECIFICATIONS</a:t>
            </a:r>
            <a:endParaRPr dirty="0"/>
          </a:p>
        </p:txBody>
      </p:sp>
      <p:graphicFrame>
        <p:nvGraphicFramePr>
          <p:cNvPr id="1280" name="Google Shape;1280;p51"/>
          <p:cNvGraphicFramePr/>
          <p:nvPr>
            <p:extLst>
              <p:ext uri="{D42A27DB-BD31-4B8C-83A1-F6EECF244321}">
                <p14:modId xmlns:p14="http://schemas.microsoft.com/office/powerpoint/2010/main" val="2831274751"/>
              </p:ext>
            </p:extLst>
          </p:nvPr>
        </p:nvGraphicFramePr>
        <p:xfrm>
          <a:off x="261502" y="1343222"/>
          <a:ext cx="8620995" cy="2781212"/>
        </p:xfrm>
        <a:graphic>
          <a:graphicData uri="http://schemas.openxmlformats.org/drawingml/2006/table">
            <a:tbl>
              <a:tblPr>
                <a:noFill/>
                <a:tableStyleId>{AEB0675A-88B1-429F-86B3-8B5619206AD1}</a:tableStyleId>
              </a:tblPr>
              <a:tblGrid>
                <a:gridCol w="101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274192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7796">
                  <a:extLst>
                    <a:ext uri="{9D8B030D-6E8A-4147-A177-3AD203B41FA5}">
                      <a16:colId xmlns:a16="http://schemas.microsoft.com/office/drawing/2014/main" val="2677549624"/>
                    </a:ext>
                  </a:extLst>
                </a:gridCol>
              </a:tblGrid>
              <a:tr h="6449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Java Version</a:t>
                      </a:r>
                      <a:endParaRPr lang="en" sz="1600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Server Version</a:t>
                      </a:r>
                      <a:endParaRPr lang="en" sz="1600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External Referenced Libraries</a:t>
                      </a:r>
                      <a:endParaRPr sz="1600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</a:t>
                      </a:r>
                      <a:r>
                        <a:rPr lang="en-US" altLang="zh-CN" sz="1600" dirty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ersion Control</a:t>
                      </a:r>
                      <a:endParaRPr sz="1600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Database</a:t>
                      </a:r>
                      <a:endParaRPr sz="1600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6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 SE 22</a:t>
                      </a:r>
                      <a:endParaRPr sz="1200" dirty="0">
                        <a:solidFill>
                          <a:schemeClr val="dk1"/>
                        </a:solidFill>
                        <a:latin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Apache Tomcat 10.1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Oswald"/>
                        </a:rPr>
                        <a:t>jackson-databind-2.15.0.jar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Oswald"/>
                        </a:rPr>
                        <a:t>mysql-connector-java-8.0.26.jar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Oswald"/>
                        </a:rPr>
                        <a:t>jackson-core-2.15.0.jar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Oswald"/>
                        </a:rPr>
                        <a:t>jackson-annotations-2.15.0.jar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Oswald"/>
                        </a:rPr>
                        <a:t>jackson-datatype-jsr310-2.15.0.jar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GB" sz="1200" dirty="0">
                        <a:solidFill>
                          <a:schemeClr val="dk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Oswald"/>
                      </a:endParaRPr>
                    </a:p>
                  </a:txBody>
                  <a:tcPr marL="91425" marR="91425" marT="91425" marB="91425"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GitHub</a:t>
                      </a:r>
                      <a:endParaRPr sz="1200" dirty="0">
                        <a:solidFill>
                          <a:schemeClr val="dk1"/>
                        </a:solidFill>
                        <a:latin typeface="Oswald"/>
                        <a:sym typeface="Oswald"/>
                      </a:endParaRPr>
                    </a:p>
                  </a:txBody>
                  <a:tcPr marL="91425" marR="91425" marT="91425" marB="91425"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SG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Database: MySQL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SG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Instance Type: AWS RDS (Relational Database Service)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altLang="zh-SG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Provider: Amazon Web Services (AWS)</a:t>
                      </a:r>
                      <a:endParaRPr lang="en-US"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Endpoint: quickcart.cqojz0ygx2o6.us-east-1.rds.amazonaws.com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81" name="Google Shape;1281;p51"/>
          <p:cNvGrpSpPr/>
          <p:nvPr/>
        </p:nvGrpSpPr>
        <p:grpSpPr>
          <a:xfrm>
            <a:off x="10056118" y="1406918"/>
            <a:ext cx="402601" cy="405816"/>
            <a:chOff x="2588518" y="1521218"/>
            <a:chExt cx="402601" cy="405816"/>
          </a:xfrm>
        </p:grpSpPr>
        <p:sp>
          <p:nvSpPr>
            <p:cNvPr id="1282" name="Google Shape;1282;p51"/>
            <p:cNvSpPr/>
            <p:nvPr/>
          </p:nvSpPr>
          <p:spPr>
            <a:xfrm>
              <a:off x="2611102" y="1655730"/>
              <a:ext cx="380017" cy="271304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2588518" y="1521218"/>
              <a:ext cx="379983" cy="271509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2658491" y="1593343"/>
              <a:ext cx="261567" cy="261567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2776876" y="1664374"/>
              <a:ext cx="48480" cy="72156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51"/>
          <p:cNvGrpSpPr/>
          <p:nvPr/>
        </p:nvGrpSpPr>
        <p:grpSpPr>
          <a:xfrm>
            <a:off x="10462581" y="2263633"/>
            <a:ext cx="397489" cy="397490"/>
            <a:chOff x="-49786250" y="2316650"/>
            <a:chExt cx="300900" cy="299450"/>
          </a:xfrm>
        </p:grpSpPr>
        <p:sp>
          <p:nvSpPr>
            <p:cNvPr id="1287" name="Google Shape;1287;p51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58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472" name="Google Shape;1472;p58"/>
          <p:cNvSpPr txBox="1">
            <a:spLocks noGrp="1"/>
          </p:cNvSpPr>
          <p:nvPr>
            <p:ph type="title" idx="2"/>
          </p:nvPr>
        </p:nvSpPr>
        <p:spPr>
          <a:xfrm>
            <a:off x="3327217" y="2730906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  <p:grpSp>
        <p:nvGrpSpPr>
          <p:cNvPr id="1473" name="Google Shape;1473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58"/>
          <p:cNvSpPr txBox="1">
            <a:spLocks noGrp="1"/>
          </p:cNvSpPr>
          <p:nvPr>
            <p:ph type="title"/>
          </p:nvPr>
        </p:nvSpPr>
        <p:spPr>
          <a:xfrm>
            <a:off x="2645399" y="2006490"/>
            <a:ext cx="4063131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60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br>
              <a:rPr lang="en-US" dirty="0"/>
            </a:br>
            <a:r>
              <a:rPr lang="en-US" altLang="zh-SG" dirty="0"/>
              <a:t>Functional Specifications</a:t>
            </a: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13"/>
          </p:nvPr>
        </p:nvSpPr>
        <p:spPr>
          <a:xfrm>
            <a:off x="2254750" y="324061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Oswald" panose="000005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Project Specifications</a:t>
            </a: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2641794" y="278832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6" name="Google Shape;686;p29"/>
          <p:cNvSpPr txBox="1">
            <a:spLocks noGrp="1"/>
          </p:cNvSpPr>
          <p:nvPr>
            <p:ph type="subTitle" idx="16"/>
          </p:nvPr>
        </p:nvSpPr>
        <p:spPr>
          <a:xfrm>
            <a:off x="4726019" y="328962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Oswald" panose="000005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kern="100" dirty="0">
                <a:effectLst/>
                <a:latin typeface="Oswald" panose="00000500000000000000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emo</a:t>
            </a:r>
            <a:endParaRPr lang="en-US" sz="1800" kern="100" dirty="0">
              <a:effectLst/>
              <a:latin typeface="Oswald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5335619" y="278832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94DC2D5-D7EB-7A72-3159-0F2EFD01FBFD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6062710" y="1770625"/>
            <a:ext cx="2405580" cy="389700"/>
          </a:xfrm>
        </p:spPr>
        <p:txBody>
          <a:bodyPr/>
          <a:lstStyle/>
          <a:p>
            <a:r>
              <a:rPr lang="en-US" altLang="zh-SG" dirty="0"/>
              <a:t>Database Design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2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963" name="Google Shape;963;p42"/>
          <p:cNvSpPr txBox="1">
            <a:spLocks noGrp="1"/>
          </p:cNvSpPr>
          <p:nvPr>
            <p:ph type="body" idx="2"/>
          </p:nvPr>
        </p:nvSpPr>
        <p:spPr>
          <a:xfrm>
            <a:off x="3925833" y="1436163"/>
            <a:ext cx="4351496" cy="3295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In today's digital age, online shopping has become increasingly popular, offering convenience and accessibility to everyone. </a:t>
            </a:r>
          </a:p>
          <a:p>
            <a:pPr marL="285750" indent="-285750">
              <a:buSzPts val="1100"/>
            </a:pPr>
            <a:endParaRPr lang="en-US" dirty="0"/>
          </a:p>
          <a:p>
            <a:pPr marL="0" indent="0">
              <a:buSzPts val="1100"/>
              <a:buNone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Our project focuses on building an e-commerce platform </a:t>
            </a:r>
            <a:r>
              <a:rPr lang="en-US" altLang="zh-CN" sz="1400" dirty="0">
                <a:latin typeface="Roboto"/>
                <a:ea typeface="Roboto"/>
                <a:cs typeface="Roboto"/>
                <a:sym typeface="Roboto"/>
              </a:rPr>
              <a:t>to provide </a:t>
            </a:r>
            <a:r>
              <a:rPr lang="en-US" altLang="zh-SG" sz="1400" dirty="0">
                <a:latin typeface="Roboto"/>
                <a:ea typeface="Roboto"/>
                <a:cs typeface="Roboto"/>
                <a:sym typeface="Roboto"/>
              </a:rPr>
              <a:t>user-friendly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online shopping experience by allowing users to browse, select, and purchase products with ease.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FUNCTIONAL SPECIFICATIONS</a:t>
            </a:r>
            <a:endParaRPr dirty="0"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92" name="Google Shape;1192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52"/>
          <p:cNvSpPr/>
          <p:nvPr/>
        </p:nvSpPr>
        <p:spPr>
          <a:xfrm>
            <a:off x="1729987" y="2733703"/>
            <a:ext cx="1399800" cy="57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52"/>
          <p:cNvSpPr/>
          <p:nvPr/>
        </p:nvSpPr>
        <p:spPr>
          <a:xfrm>
            <a:off x="1731412" y="1604754"/>
            <a:ext cx="1399801" cy="47601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SPECIFICATIONS</a:t>
            </a:r>
          </a:p>
        </p:txBody>
      </p:sp>
      <p:sp>
        <p:nvSpPr>
          <p:cNvPr id="1303" name="Google Shape;1303;p52"/>
          <p:cNvSpPr txBox="1">
            <a:spLocks noGrp="1"/>
          </p:cNvSpPr>
          <p:nvPr>
            <p:ph type="subTitle" idx="4294967295"/>
          </p:nvPr>
        </p:nvSpPr>
        <p:spPr>
          <a:xfrm>
            <a:off x="1689208" y="1647912"/>
            <a:ext cx="1442005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SG" sz="16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Registration Page</a:t>
            </a:r>
          </a:p>
        </p:txBody>
      </p:sp>
      <p:sp>
        <p:nvSpPr>
          <p:cNvPr id="1304" name="Google Shape;1304;p52"/>
          <p:cNvSpPr txBox="1">
            <a:spLocks noGrp="1"/>
          </p:cNvSpPr>
          <p:nvPr>
            <p:ph type="subTitle" idx="4294967295"/>
          </p:nvPr>
        </p:nvSpPr>
        <p:spPr>
          <a:xfrm>
            <a:off x="1789922" y="2825203"/>
            <a:ext cx="1279925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SG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Login Page</a:t>
            </a:r>
          </a:p>
        </p:txBody>
      </p:sp>
      <p:sp>
        <p:nvSpPr>
          <p:cNvPr id="1307" name="Google Shape;1307;p52"/>
          <p:cNvSpPr/>
          <p:nvPr/>
        </p:nvSpPr>
        <p:spPr>
          <a:xfrm>
            <a:off x="4118961" y="1015584"/>
            <a:ext cx="5190527" cy="17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can register by providing a display name, strong password, email, and phone number.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email must be unique for user login.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1" name="Google Shape;1311;p52"/>
          <p:cNvCxnSpPr/>
          <p:nvPr/>
        </p:nvCxnSpPr>
        <p:spPr>
          <a:xfrm>
            <a:off x="3282187" y="1834239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2" name="Google Shape;1312;p52"/>
          <p:cNvCxnSpPr/>
          <p:nvPr/>
        </p:nvCxnSpPr>
        <p:spPr>
          <a:xfrm>
            <a:off x="3280761" y="3079203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1307;p52">
            <a:extLst>
              <a:ext uri="{FF2B5EF4-FFF2-40B4-BE49-F238E27FC236}">
                <a16:creationId xmlns:a16="http://schemas.microsoft.com/office/drawing/2014/main" id="{65575432-8107-AD32-8197-862ADB4E4F1C}"/>
              </a:ext>
            </a:extLst>
          </p:cNvPr>
          <p:cNvSpPr/>
          <p:nvPr/>
        </p:nvSpPr>
        <p:spPr>
          <a:xfrm>
            <a:off x="4118961" y="2188112"/>
            <a:ext cx="4907499" cy="17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can log in to the system using their registered email and password.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299;p52">
            <a:extLst>
              <a:ext uri="{FF2B5EF4-FFF2-40B4-BE49-F238E27FC236}">
                <a16:creationId xmlns:a16="http://schemas.microsoft.com/office/drawing/2014/main" id="{3E660618-0405-8303-41FA-BF36F30A1530}"/>
              </a:ext>
            </a:extLst>
          </p:cNvPr>
          <p:cNvSpPr/>
          <p:nvPr/>
        </p:nvSpPr>
        <p:spPr>
          <a:xfrm>
            <a:off x="1729987" y="3858761"/>
            <a:ext cx="1399800" cy="5853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06;p52">
            <a:extLst>
              <a:ext uri="{FF2B5EF4-FFF2-40B4-BE49-F238E27FC236}">
                <a16:creationId xmlns:a16="http://schemas.microsoft.com/office/drawing/2014/main" id="{8BBAB023-C916-CCDE-C0C1-562A02645F5E}"/>
              </a:ext>
            </a:extLst>
          </p:cNvPr>
          <p:cNvSpPr txBox="1">
            <a:spLocks/>
          </p:cNvSpPr>
          <p:nvPr/>
        </p:nvSpPr>
        <p:spPr>
          <a:xfrm>
            <a:off x="1662089" y="4059761"/>
            <a:ext cx="1535596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User Profile Page</a:t>
            </a:r>
          </a:p>
          <a:p>
            <a:pPr marL="0" indent="0" algn="ctr">
              <a:buFont typeface="Roboto"/>
              <a:buNone/>
            </a:pPr>
            <a:endParaRPr lang="en-US"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" name="Google Shape;1314;p52">
            <a:extLst>
              <a:ext uri="{FF2B5EF4-FFF2-40B4-BE49-F238E27FC236}">
                <a16:creationId xmlns:a16="http://schemas.microsoft.com/office/drawing/2014/main" id="{2F922ABE-B6AE-91CA-9D0A-28E847B2BB91}"/>
              </a:ext>
            </a:extLst>
          </p:cNvPr>
          <p:cNvCxnSpPr/>
          <p:nvPr/>
        </p:nvCxnSpPr>
        <p:spPr>
          <a:xfrm>
            <a:off x="3280761" y="4216824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Google Shape;1307;p52">
            <a:extLst>
              <a:ext uri="{FF2B5EF4-FFF2-40B4-BE49-F238E27FC236}">
                <a16:creationId xmlns:a16="http://schemas.microsoft.com/office/drawing/2014/main" id="{22D89F1F-12E9-0E94-C2B7-0331ACB398E1}"/>
              </a:ext>
            </a:extLst>
          </p:cNvPr>
          <p:cNvSpPr/>
          <p:nvPr/>
        </p:nvSpPr>
        <p:spPr>
          <a:xfrm>
            <a:off x="4118961" y="3325733"/>
            <a:ext cx="5190527" cy="17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Displays user profile details and allows users to edit their profile, view order history, or change their password.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953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52"/>
          <p:cNvSpPr/>
          <p:nvPr/>
        </p:nvSpPr>
        <p:spPr>
          <a:xfrm>
            <a:off x="1731413" y="3364446"/>
            <a:ext cx="1399800" cy="5853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2"/>
          <p:cNvSpPr/>
          <p:nvPr/>
        </p:nvSpPr>
        <p:spPr>
          <a:xfrm>
            <a:off x="1731413" y="171686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SPECIFICATIONS</a:t>
            </a:r>
          </a:p>
        </p:txBody>
      </p:sp>
      <p:sp>
        <p:nvSpPr>
          <p:cNvPr id="1305" name="Google Shape;1305;p52"/>
          <p:cNvSpPr txBox="1">
            <a:spLocks noGrp="1"/>
          </p:cNvSpPr>
          <p:nvPr>
            <p:ph type="subTitle" idx="4294967295"/>
          </p:nvPr>
        </p:nvSpPr>
        <p:spPr>
          <a:xfrm>
            <a:off x="1731413" y="1704057"/>
            <a:ext cx="1445049" cy="519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Product </a:t>
            </a:r>
            <a:r>
              <a:rPr lang="en-US" sz="1800" dirty="0" err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Lising</a:t>
            </a:r>
            <a:r>
              <a:rPr lang="en-US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Page</a:t>
            </a:r>
          </a:p>
        </p:txBody>
      </p:sp>
      <p:sp>
        <p:nvSpPr>
          <p:cNvPr id="1306" name="Google Shape;1306;p52"/>
          <p:cNvSpPr txBox="1">
            <a:spLocks noGrp="1"/>
          </p:cNvSpPr>
          <p:nvPr>
            <p:ph type="subTitle" idx="4294967295"/>
          </p:nvPr>
        </p:nvSpPr>
        <p:spPr>
          <a:xfrm>
            <a:off x="1663515" y="3565446"/>
            <a:ext cx="1535596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Product Details Page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13" name="Google Shape;1313;p52"/>
          <p:cNvCxnSpPr/>
          <p:nvPr/>
        </p:nvCxnSpPr>
        <p:spPr>
          <a:xfrm>
            <a:off x="3282187" y="1939352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4" name="Google Shape;1314;p52"/>
          <p:cNvCxnSpPr/>
          <p:nvPr/>
        </p:nvCxnSpPr>
        <p:spPr>
          <a:xfrm>
            <a:off x="3282187" y="3722509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1307;p52">
            <a:extLst>
              <a:ext uri="{FF2B5EF4-FFF2-40B4-BE49-F238E27FC236}">
                <a16:creationId xmlns:a16="http://schemas.microsoft.com/office/drawing/2014/main" id="{5A7E4FC4-23D4-E1E0-B23D-22383231E67D}"/>
              </a:ext>
            </a:extLst>
          </p:cNvPr>
          <p:cNvSpPr/>
          <p:nvPr/>
        </p:nvSpPr>
        <p:spPr>
          <a:xfrm>
            <a:off x="4120387" y="1072734"/>
            <a:ext cx="5190527" cy="17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Home Page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can search for products, view product listings, and add items to their cart.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</p:txBody>
      </p:sp>
      <p:sp>
        <p:nvSpPr>
          <p:cNvPr id="3" name="Google Shape;1307;p52">
            <a:extLst>
              <a:ext uri="{FF2B5EF4-FFF2-40B4-BE49-F238E27FC236}">
                <a16:creationId xmlns:a16="http://schemas.microsoft.com/office/drawing/2014/main" id="{BF47D7E7-003A-C6A7-0DFC-E9ABFFC79D53}"/>
              </a:ext>
            </a:extLst>
          </p:cNvPr>
          <p:cNvSpPr/>
          <p:nvPr/>
        </p:nvSpPr>
        <p:spPr>
          <a:xfrm>
            <a:off x="4120387" y="2766005"/>
            <a:ext cx="5190527" cy="17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Shows product info: name, description, price, images, and review(s).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to cart option available.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Social media sharing (WhatsApp, Twitter X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Telegram).</a:t>
            </a: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can leave comments and rate the product.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3091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52"/>
          <p:cNvSpPr/>
          <p:nvPr/>
        </p:nvSpPr>
        <p:spPr>
          <a:xfrm>
            <a:off x="1742685" y="3176976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2"/>
          <p:cNvSpPr/>
          <p:nvPr/>
        </p:nvSpPr>
        <p:spPr>
          <a:xfrm>
            <a:off x="1731413" y="1647984"/>
            <a:ext cx="1399800" cy="572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SPECIFICATIONS</a:t>
            </a:r>
          </a:p>
        </p:txBody>
      </p:sp>
      <p:sp>
        <p:nvSpPr>
          <p:cNvPr id="1305" name="Google Shape;1305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174448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Shopping Cart</a:t>
            </a:r>
          </a:p>
        </p:txBody>
      </p:sp>
      <p:sp>
        <p:nvSpPr>
          <p:cNvPr id="1306" name="Google Shape;1306;p52"/>
          <p:cNvSpPr txBox="1">
            <a:spLocks noGrp="1"/>
          </p:cNvSpPr>
          <p:nvPr>
            <p:ph type="subTitle" idx="4294967295"/>
          </p:nvPr>
        </p:nvSpPr>
        <p:spPr>
          <a:xfrm>
            <a:off x="1674787" y="3179466"/>
            <a:ext cx="1535596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Order Details</a:t>
            </a:r>
          </a:p>
        </p:txBody>
      </p:sp>
      <p:cxnSp>
        <p:nvCxnSpPr>
          <p:cNvPr id="1313" name="Google Shape;1313;p52"/>
          <p:cNvCxnSpPr/>
          <p:nvPr/>
        </p:nvCxnSpPr>
        <p:spPr>
          <a:xfrm>
            <a:off x="3329079" y="3401826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4" name="Google Shape;1314;p52"/>
          <p:cNvCxnSpPr/>
          <p:nvPr/>
        </p:nvCxnSpPr>
        <p:spPr>
          <a:xfrm>
            <a:off x="3268999" y="1918543"/>
            <a:ext cx="6858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Google Shape;1307;p52">
            <a:extLst>
              <a:ext uri="{FF2B5EF4-FFF2-40B4-BE49-F238E27FC236}">
                <a16:creationId xmlns:a16="http://schemas.microsoft.com/office/drawing/2014/main" id="{5A7E4FC4-23D4-E1E0-B23D-22383231E67D}"/>
              </a:ext>
            </a:extLst>
          </p:cNvPr>
          <p:cNvSpPr/>
          <p:nvPr/>
        </p:nvSpPr>
        <p:spPr>
          <a:xfrm>
            <a:off x="4130289" y="980635"/>
            <a:ext cx="5190527" cy="190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can view their selected items, check the total price, and proceed to checkout or continue shopping.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307;p52">
            <a:extLst>
              <a:ext uri="{FF2B5EF4-FFF2-40B4-BE49-F238E27FC236}">
                <a16:creationId xmlns:a16="http://schemas.microsoft.com/office/drawing/2014/main" id="{BF47D7E7-003A-C6A7-0DFC-E9ABFFC79D53}"/>
              </a:ext>
            </a:extLst>
          </p:cNvPr>
          <p:cNvSpPr/>
          <p:nvPr/>
        </p:nvSpPr>
        <p:spPr>
          <a:xfrm>
            <a:off x="4107199" y="2578638"/>
            <a:ext cx="5190527" cy="17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Displays order information, including item list, total cost, and options to view order history or return to the shop.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0339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DESIGN</a:t>
            </a:r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1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951" name="Google Shape;951;p4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519</Words>
  <Application>Microsoft Office PowerPoint</Application>
  <PresentationFormat>On-screen Show (16:9)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Oswald</vt:lpstr>
      <vt:lpstr>Raleway</vt:lpstr>
      <vt:lpstr>Arial</vt:lpstr>
      <vt:lpstr>Software Development Bussines Plan by Slidesgo</vt:lpstr>
      <vt:lpstr>Quickcart: Ecommerce web application</vt:lpstr>
      <vt:lpstr>TABLE OF CONTENTS</vt:lpstr>
      <vt:lpstr>01</vt:lpstr>
      <vt:lpstr>BACKGROUND</vt:lpstr>
      <vt:lpstr>02</vt:lpstr>
      <vt:lpstr>FUNCTIONAL SPECIFICATIONS</vt:lpstr>
      <vt:lpstr>FUNCTIONAL SPECIFICATIONS</vt:lpstr>
      <vt:lpstr>FUNCTIONAL SPECIFICATIONS</vt:lpstr>
      <vt:lpstr>03</vt:lpstr>
      <vt:lpstr>DATABASE DESIGN</vt:lpstr>
      <vt:lpstr>04</vt:lpstr>
      <vt:lpstr>PROJECT SPECIFICATIONS</vt:lpstr>
      <vt:lpstr>05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Zahin Bin Ramlan</dc:creator>
  <cp:lastModifiedBy>Liu Jingtai Steven</cp:lastModifiedBy>
  <cp:revision>26</cp:revision>
  <dcterms:modified xsi:type="dcterms:W3CDTF">2024-10-25T12:57:47Z</dcterms:modified>
</cp:coreProperties>
</file>