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95400" cy="129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80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391" d="100"/>
          <a:sy n="391" d="100"/>
        </p:scale>
        <p:origin x="2573" y="230"/>
      </p:cViewPr>
      <p:guideLst>
        <p:guide orient="horz" pos="408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" y="212002"/>
            <a:ext cx="1101090" cy="450991"/>
          </a:xfrm>
        </p:spPr>
        <p:txBody>
          <a:bodyPr anchor="b"/>
          <a:lstStyle>
            <a:lvl1pPr algn="ctr">
              <a:defRPr sz="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" y="680385"/>
            <a:ext cx="971550" cy="312755"/>
          </a:xfrm>
        </p:spPr>
        <p:txBody>
          <a:bodyPr/>
          <a:lstStyle>
            <a:lvl1pPr marL="0" indent="0" algn="ctr">
              <a:buNone/>
              <a:defRPr sz="340"/>
            </a:lvl1pPr>
            <a:lvl2pPr marL="64785" indent="0" algn="ctr">
              <a:buNone/>
              <a:defRPr sz="283"/>
            </a:lvl2pPr>
            <a:lvl3pPr marL="129570" indent="0" algn="ctr">
              <a:buNone/>
              <a:defRPr sz="255"/>
            </a:lvl3pPr>
            <a:lvl4pPr marL="194356" indent="0" algn="ctr">
              <a:buNone/>
              <a:defRPr sz="227"/>
            </a:lvl4pPr>
            <a:lvl5pPr marL="259141" indent="0" algn="ctr">
              <a:buNone/>
              <a:defRPr sz="227"/>
            </a:lvl5pPr>
            <a:lvl6pPr marL="323926" indent="0" algn="ctr">
              <a:buNone/>
              <a:defRPr sz="227"/>
            </a:lvl6pPr>
            <a:lvl7pPr marL="388711" indent="0" algn="ctr">
              <a:buNone/>
              <a:defRPr sz="227"/>
            </a:lvl7pPr>
            <a:lvl8pPr marL="453497" indent="0" algn="ctr">
              <a:buNone/>
              <a:defRPr sz="227"/>
            </a:lvl8pPr>
            <a:lvl9pPr marL="518282" indent="0" algn="ctr">
              <a:buNone/>
              <a:defRPr sz="2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8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021" y="68968"/>
            <a:ext cx="279321" cy="10977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059" y="68968"/>
            <a:ext cx="821769" cy="10977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8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4" y="322951"/>
            <a:ext cx="1117283" cy="538850"/>
          </a:xfrm>
        </p:spPr>
        <p:txBody>
          <a:bodyPr anchor="b"/>
          <a:lstStyle>
            <a:lvl1pPr>
              <a:defRPr sz="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84" y="866899"/>
            <a:ext cx="1117283" cy="283369"/>
          </a:xfrm>
        </p:spPr>
        <p:txBody>
          <a:bodyPr/>
          <a:lstStyle>
            <a:lvl1pPr marL="0" indent="0">
              <a:buNone/>
              <a:defRPr sz="340">
                <a:solidFill>
                  <a:schemeClr val="tx1"/>
                </a:solidFill>
              </a:defRPr>
            </a:lvl1pPr>
            <a:lvl2pPr marL="64785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2pPr>
            <a:lvl3pPr marL="129570" indent="0">
              <a:buNone/>
              <a:defRPr sz="255">
                <a:solidFill>
                  <a:schemeClr val="tx1">
                    <a:tint val="75000"/>
                  </a:schemeClr>
                </a:solidFill>
              </a:defRPr>
            </a:lvl3pPr>
            <a:lvl4pPr marL="194356" indent="0">
              <a:buNone/>
              <a:defRPr sz="227">
                <a:solidFill>
                  <a:schemeClr val="tx1">
                    <a:tint val="75000"/>
                  </a:schemeClr>
                </a:solidFill>
              </a:defRPr>
            </a:lvl4pPr>
            <a:lvl5pPr marL="259141" indent="0">
              <a:buNone/>
              <a:defRPr sz="227">
                <a:solidFill>
                  <a:schemeClr val="tx1">
                    <a:tint val="75000"/>
                  </a:schemeClr>
                </a:solidFill>
              </a:defRPr>
            </a:lvl5pPr>
            <a:lvl6pPr marL="323926" indent="0">
              <a:buNone/>
              <a:defRPr sz="227">
                <a:solidFill>
                  <a:schemeClr val="tx1">
                    <a:tint val="75000"/>
                  </a:schemeClr>
                </a:solidFill>
              </a:defRPr>
            </a:lvl6pPr>
            <a:lvl7pPr marL="388711" indent="0">
              <a:buNone/>
              <a:defRPr sz="227">
                <a:solidFill>
                  <a:schemeClr val="tx1">
                    <a:tint val="75000"/>
                  </a:schemeClr>
                </a:solidFill>
              </a:defRPr>
            </a:lvl7pPr>
            <a:lvl8pPr marL="453497" indent="0">
              <a:buNone/>
              <a:defRPr sz="227">
                <a:solidFill>
                  <a:schemeClr val="tx1">
                    <a:tint val="75000"/>
                  </a:schemeClr>
                </a:solidFill>
              </a:defRPr>
            </a:lvl8pPr>
            <a:lvl9pPr marL="518282" indent="0">
              <a:buNone/>
              <a:defRPr sz="2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4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059" y="344840"/>
            <a:ext cx="550545" cy="821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796" y="344840"/>
            <a:ext cx="550545" cy="821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" y="68968"/>
            <a:ext cx="1117283" cy="250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28" y="317553"/>
            <a:ext cx="548015" cy="155628"/>
          </a:xfrm>
        </p:spPr>
        <p:txBody>
          <a:bodyPr anchor="b"/>
          <a:lstStyle>
            <a:lvl1pPr marL="0" indent="0">
              <a:buNone/>
              <a:defRPr sz="340" b="1"/>
            </a:lvl1pPr>
            <a:lvl2pPr marL="64785" indent="0">
              <a:buNone/>
              <a:defRPr sz="283" b="1"/>
            </a:lvl2pPr>
            <a:lvl3pPr marL="129570" indent="0">
              <a:buNone/>
              <a:defRPr sz="255" b="1"/>
            </a:lvl3pPr>
            <a:lvl4pPr marL="194356" indent="0">
              <a:buNone/>
              <a:defRPr sz="227" b="1"/>
            </a:lvl4pPr>
            <a:lvl5pPr marL="259141" indent="0">
              <a:buNone/>
              <a:defRPr sz="227" b="1"/>
            </a:lvl5pPr>
            <a:lvl6pPr marL="323926" indent="0">
              <a:buNone/>
              <a:defRPr sz="227" b="1"/>
            </a:lvl6pPr>
            <a:lvl7pPr marL="388711" indent="0">
              <a:buNone/>
              <a:defRPr sz="227" b="1"/>
            </a:lvl7pPr>
            <a:lvl8pPr marL="453497" indent="0">
              <a:buNone/>
              <a:defRPr sz="227" b="1"/>
            </a:lvl8pPr>
            <a:lvl9pPr marL="518282" indent="0">
              <a:buNone/>
              <a:defRPr sz="2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28" y="473181"/>
            <a:ext cx="548015" cy="695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96" y="317553"/>
            <a:ext cx="550714" cy="155628"/>
          </a:xfrm>
        </p:spPr>
        <p:txBody>
          <a:bodyPr anchor="b"/>
          <a:lstStyle>
            <a:lvl1pPr marL="0" indent="0">
              <a:buNone/>
              <a:defRPr sz="340" b="1"/>
            </a:lvl1pPr>
            <a:lvl2pPr marL="64785" indent="0">
              <a:buNone/>
              <a:defRPr sz="283" b="1"/>
            </a:lvl2pPr>
            <a:lvl3pPr marL="129570" indent="0">
              <a:buNone/>
              <a:defRPr sz="255" b="1"/>
            </a:lvl3pPr>
            <a:lvl4pPr marL="194356" indent="0">
              <a:buNone/>
              <a:defRPr sz="227" b="1"/>
            </a:lvl4pPr>
            <a:lvl5pPr marL="259141" indent="0">
              <a:buNone/>
              <a:defRPr sz="227" b="1"/>
            </a:lvl5pPr>
            <a:lvl6pPr marL="323926" indent="0">
              <a:buNone/>
              <a:defRPr sz="227" b="1"/>
            </a:lvl6pPr>
            <a:lvl7pPr marL="388711" indent="0">
              <a:buNone/>
              <a:defRPr sz="227" b="1"/>
            </a:lvl7pPr>
            <a:lvl8pPr marL="453497" indent="0">
              <a:buNone/>
              <a:defRPr sz="227" b="1"/>
            </a:lvl8pPr>
            <a:lvl9pPr marL="518282" indent="0">
              <a:buNone/>
              <a:defRPr sz="2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96" y="473181"/>
            <a:ext cx="550714" cy="695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8" y="86360"/>
            <a:ext cx="417800" cy="302260"/>
          </a:xfrm>
        </p:spPr>
        <p:txBody>
          <a:bodyPr anchor="b"/>
          <a:lstStyle>
            <a:lvl1pPr>
              <a:defRPr sz="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4" y="186514"/>
            <a:ext cx="655796" cy="920574"/>
          </a:xfrm>
        </p:spPr>
        <p:txBody>
          <a:bodyPr/>
          <a:lstStyle>
            <a:lvl1pPr>
              <a:defRPr sz="453"/>
            </a:lvl1pPr>
            <a:lvl2pPr>
              <a:defRPr sz="397"/>
            </a:lvl2pPr>
            <a:lvl3pPr>
              <a:defRPr sz="340"/>
            </a:lvl3pPr>
            <a:lvl4pPr>
              <a:defRPr sz="283"/>
            </a:lvl4pPr>
            <a:lvl5pPr>
              <a:defRPr sz="283"/>
            </a:lvl5pPr>
            <a:lvl6pPr>
              <a:defRPr sz="283"/>
            </a:lvl6pPr>
            <a:lvl7pPr>
              <a:defRPr sz="283"/>
            </a:lvl7pPr>
            <a:lvl8pPr>
              <a:defRPr sz="283"/>
            </a:lvl8pPr>
            <a:lvl9pPr>
              <a:defRPr sz="2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8" y="388620"/>
            <a:ext cx="417800" cy="719967"/>
          </a:xfrm>
        </p:spPr>
        <p:txBody>
          <a:bodyPr/>
          <a:lstStyle>
            <a:lvl1pPr marL="0" indent="0">
              <a:buNone/>
              <a:defRPr sz="227"/>
            </a:lvl1pPr>
            <a:lvl2pPr marL="64785" indent="0">
              <a:buNone/>
              <a:defRPr sz="198"/>
            </a:lvl2pPr>
            <a:lvl3pPr marL="129570" indent="0">
              <a:buNone/>
              <a:defRPr sz="170"/>
            </a:lvl3pPr>
            <a:lvl4pPr marL="194356" indent="0">
              <a:buNone/>
              <a:defRPr sz="142"/>
            </a:lvl4pPr>
            <a:lvl5pPr marL="259141" indent="0">
              <a:buNone/>
              <a:defRPr sz="142"/>
            </a:lvl5pPr>
            <a:lvl6pPr marL="323926" indent="0">
              <a:buNone/>
              <a:defRPr sz="142"/>
            </a:lvl6pPr>
            <a:lvl7pPr marL="388711" indent="0">
              <a:buNone/>
              <a:defRPr sz="142"/>
            </a:lvl7pPr>
            <a:lvl8pPr marL="453497" indent="0">
              <a:buNone/>
              <a:defRPr sz="142"/>
            </a:lvl8pPr>
            <a:lvl9pPr marL="518282" indent="0">
              <a:buNone/>
              <a:defRPr sz="1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8" y="86360"/>
            <a:ext cx="417800" cy="302260"/>
          </a:xfrm>
        </p:spPr>
        <p:txBody>
          <a:bodyPr anchor="b"/>
          <a:lstStyle>
            <a:lvl1pPr>
              <a:defRPr sz="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714" y="186514"/>
            <a:ext cx="655796" cy="920574"/>
          </a:xfrm>
        </p:spPr>
        <p:txBody>
          <a:bodyPr anchor="t"/>
          <a:lstStyle>
            <a:lvl1pPr marL="0" indent="0">
              <a:buNone/>
              <a:defRPr sz="453"/>
            </a:lvl1pPr>
            <a:lvl2pPr marL="64785" indent="0">
              <a:buNone/>
              <a:defRPr sz="397"/>
            </a:lvl2pPr>
            <a:lvl3pPr marL="129570" indent="0">
              <a:buNone/>
              <a:defRPr sz="340"/>
            </a:lvl3pPr>
            <a:lvl4pPr marL="194356" indent="0">
              <a:buNone/>
              <a:defRPr sz="283"/>
            </a:lvl4pPr>
            <a:lvl5pPr marL="259141" indent="0">
              <a:buNone/>
              <a:defRPr sz="283"/>
            </a:lvl5pPr>
            <a:lvl6pPr marL="323926" indent="0">
              <a:buNone/>
              <a:defRPr sz="283"/>
            </a:lvl6pPr>
            <a:lvl7pPr marL="388711" indent="0">
              <a:buNone/>
              <a:defRPr sz="283"/>
            </a:lvl7pPr>
            <a:lvl8pPr marL="453497" indent="0">
              <a:buNone/>
              <a:defRPr sz="283"/>
            </a:lvl8pPr>
            <a:lvl9pPr marL="518282" indent="0">
              <a:buNone/>
              <a:defRPr sz="2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8" y="388620"/>
            <a:ext cx="417800" cy="719967"/>
          </a:xfrm>
        </p:spPr>
        <p:txBody>
          <a:bodyPr/>
          <a:lstStyle>
            <a:lvl1pPr marL="0" indent="0">
              <a:buNone/>
              <a:defRPr sz="227"/>
            </a:lvl1pPr>
            <a:lvl2pPr marL="64785" indent="0">
              <a:buNone/>
              <a:defRPr sz="198"/>
            </a:lvl2pPr>
            <a:lvl3pPr marL="129570" indent="0">
              <a:buNone/>
              <a:defRPr sz="170"/>
            </a:lvl3pPr>
            <a:lvl4pPr marL="194356" indent="0">
              <a:buNone/>
              <a:defRPr sz="142"/>
            </a:lvl4pPr>
            <a:lvl5pPr marL="259141" indent="0">
              <a:buNone/>
              <a:defRPr sz="142"/>
            </a:lvl5pPr>
            <a:lvl6pPr marL="323926" indent="0">
              <a:buNone/>
              <a:defRPr sz="142"/>
            </a:lvl6pPr>
            <a:lvl7pPr marL="388711" indent="0">
              <a:buNone/>
              <a:defRPr sz="142"/>
            </a:lvl7pPr>
            <a:lvl8pPr marL="453497" indent="0">
              <a:buNone/>
              <a:defRPr sz="142"/>
            </a:lvl8pPr>
            <a:lvl9pPr marL="518282" indent="0">
              <a:buNone/>
              <a:defRPr sz="1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59" y="68968"/>
            <a:ext cx="1117283" cy="250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59" y="344840"/>
            <a:ext cx="1117283" cy="821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059" y="1200644"/>
            <a:ext cx="291465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B480-DDEB-45A6-BEAE-41996D0421D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101" y="1200644"/>
            <a:ext cx="437198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876" y="1200644"/>
            <a:ext cx="291465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570" rtl="0" eaLnBrk="1" latinLnBrk="0" hangingPunct="1">
        <a:lnSpc>
          <a:spcPct val="90000"/>
        </a:lnSpc>
        <a:spcBef>
          <a:spcPct val="0"/>
        </a:spcBef>
        <a:buNone/>
        <a:defRPr sz="6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3" indent="-32393" algn="l" defTabSz="129570" rtl="0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1pPr>
      <a:lvl2pPr marL="97178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2pPr>
      <a:lvl3pPr marL="161963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26748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55" kern="1200">
          <a:solidFill>
            <a:schemeClr val="tx1"/>
          </a:solidFill>
          <a:latin typeface="+mn-lt"/>
          <a:ea typeface="+mn-ea"/>
          <a:cs typeface="+mn-cs"/>
        </a:defRPr>
      </a:lvl4pPr>
      <a:lvl5pPr marL="291534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55" kern="1200">
          <a:solidFill>
            <a:schemeClr val="tx1"/>
          </a:solidFill>
          <a:latin typeface="+mn-lt"/>
          <a:ea typeface="+mn-ea"/>
          <a:cs typeface="+mn-cs"/>
        </a:defRPr>
      </a:lvl5pPr>
      <a:lvl6pPr marL="356319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55" kern="1200">
          <a:solidFill>
            <a:schemeClr val="tx1"/>
          </a:solidFill>
          <a:latin typeface="+mn-lt"/>
          <a:ea typeface="+mn-ea"/>
          <a:cs typeface="+mn-cs"/>
        </a:defRPr>
      </a:lvl6pPr>
      <a:lvl7pPr marL="421104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55" kern="1200">
          <a:solidFill>
            <a:schemeClr val="tx1"/>
          </a:solidFill>
          <a:latin typeface="+mn-lt"/>
          <a:ea typeface="+mn-ea"/>
          <a:cs typeface="+mn-cs"/>
        </a:defRPr>
      </a:lvl7pPr>
      <a:lvl8pPr marL="485889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55" kern="1200">
          <a:solidFill>
            <a:schemeClr val="tx1"/>
          </a:solidFill>
          <a:latin typeface="+mn-lt"/>
          <a:ea typeface="+mn-ea"/>
          <a:cs typeface="+mn-cs"/>
        </a:defRPr>
      </a:lvl8pPr>
      <a:lvl9pPr marL="550675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1pPr>
      <a:lvl2pPr marL="64785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2pPr>
      <a:lvl3pPr marL="129570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3pPr>
      <a:lvl4pPr marL="194356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4pPr>
      <a:lvl5pPr marL="259141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5pPr>
      <a:lvl6pPr marL="323926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6pPr>
      <a:lvl7pPr marL="388711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7pPr>
      <a:lvl8pPr marL="453497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8pPr>
      <a:lvl9pPr marL="518282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949DA15-9EFA-23DC-8332-EDE05575A828}"/>
              </a:ext>
            </a:extLst>
          </p:cNvPr>
          <p:cNvGrpSpPr/>
          <p:nvPr/>
        </p:nvGrpSpPr>
        <p:grpSpPr>
          <a:xfrm>
            <a:off x="0" y="0"/>
            <a:ext cx="1295400" cy="1295400"/>
            <a:chOff x="0" y="0"/>
            <a:chExt cx="1295400" cy="1295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A8F2A46-367F-7429-ABBF-E50DCF5959AC}"/>
                </a:ext>
              </a:extLst>
            </p:cNvPr>
            <p:cNvSpPr/>
            <p:nvPr/>
          </p:nvSpPr>
          <p:spPr>
            <a:xfrm>
              <a:off x="0" y="0"/>
              <a:ext cx="1295400" cy="1295400"/>
            </a:xfrm>
            <a:prstGeom prst="roundRect">
              <a:avLst/>
            </a:prstGeom>
            <a:solidFill>
              <a:schemeClr val="tx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0D38AED-A208-93FE-BC26-48A9EB44D2A6}"/>
                </a:ext>
              </a:extLst>
            </p:cNvPr>
            <p:cNvSpPr/>
            <p:nvPr/>
          </p:nvSpPr>
          <p:spPr>
            <a:xfrm>
              <a:off x="76200" y="76200"/>
              <a:ext cx="1143000" cy="1143000"/>
            </a:xfrm>
            <a:prstGeom prst="roundRect">
              <a:avLst>
                <a:gd name="adj" fmla="val 14167"/>
              </a:avLst>
            </a:prstGeom>
            <a:gradFill flip="none" rotWithShape="1">
              <a:gsLst>
                <a:gs pos="0">
                  <a:srgbClr val="FFD700">
                    <a:lumMod val="8000"/>
                    <a:lumOff val="92000"/>
                  </a:srgbClr>
                </a:gs>
                <a:gs pos="83000">
                  <a:schemeClr val="bg2">
                    <a:lumMod val="69000"/>
                  </a:schemeClr>
                </a:gs>
                <a:gs pos="100000">
                  <a:schemeClr val="tx1">
                    <a:lumMod val="61000"/>
                    <a:lumOff val="39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0C52237-52A8-20B7-E260-A0C9C90B5E10}"/>
                </a:ext>
              </a:extLst>
            </p:cNvPr>
            <p:cNvSpPr/>
            <p:nvPr/>
          </p:nvSpPr>
          <p:spPr>
            <a:xfrm>
              <a:off x="142875" y="144780"/>
              <a:ext cx="464820" cy="461010"/>
            </a:xfrm>
            <a:prstGeom prst="round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B977DC-1696-185D-C0DA-4A53DBCCD329}"/>
                </a:ext>
              </a:extLst>
            </p:cNvPr>
            <p:cNvSpPr/>
            <p:nvPr/>
          </p:nvSpPr>
          <p:spPr>
            <a:xfrm>
              <a:off x="142875" y="681990"/>
              <a:ext cx="464820" cy="461010"/>
            </a:xfrm>
            <a:prstGeom prst="round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D22C30-7551-BA84-69DC-579296831E9C}"/>
                </a:ext>
              </a:extLst>
            </p:cNvPr>
            <p:cNvSpPr/>
            <p:nvPr/>
          </p:nvSpPr>
          <p:spPr>
            <a:xfrm>
              <a:off x="687707" y="144780"/>
              <a:ext cx="464820" cy="461010"/>
            </a:xfrm>
            <a:prstGeom prst="round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8761DB-72F8-F345-ACAD-EBF5AF248BDD}"/>
                </a:ext>
              </a:extLst>
            </p:cNvPr>
            <p:cNvSpPr/>
            <p:nvPr/>
          </p:nvSpPr>
          <p:spPr>
            <a:xfrm>
              <a:off x="687707" y="681990"/>
              <a:ext cx="464820" cy="461010"/>
            </a:xfrm>
            <a:prstGeom prst="round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90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Huawei</dc:creator>
  <cp:lastModifiedBy>Huawei</cp:lastModifiedBy>
  <cp:revision>11</cp:revision>
  <dcterms:created xsi:type="dcterms:W3CDTF">2022-08-03T01:48:37Z</dcterms:created>
  <dcterms:modified xsi:type="dcterms:W3CDTF">2022-08-14T15:33:02Z</dcterms:modified>
</cp:coreProperties>
</file>