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" cy="1143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80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930" y="384"/>
      </p:cViewPr>
      <p:guideLst>
        <p:guide orient="horz" pos="360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" y="187061"/>
            <a:ext cx="971550" cy="397933"/>
          </a:xfrm>
        </p:spPr>
        <p:txBody>
          <a:bodyPr anchor="b"/>
          <a:lstStyle>
            <a:lvl1pPr algn="ctr">
              <a:defRPr sz="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600340"/>
            <a:ext cx="857250" cy="275960"/>
          </a:xfrm>
        </p:spPr>
        <p:txBody>
          <a:bodyPr/>
          <a:lstStyle>
            <a:lvl1pPr marL="0" indent="0" algn="ctr">
              <a:buNone/>
              <a:defRPr sz="300"/>
            </a:lvl1pPr>
            <a:lvl2pPr marL="57150" indent="0" algn="ctr">
              <a:buNone/>
              <a:defRPr sz="250"/>
            </a:lvl2pPr>
            <a:lvl3pPr marL="114300" indent="0" algn="ctr">
              <a:buNone/>
              <a:defRPr sz="225"/>
            </a:lvl3pPr>
            <a:lvl4pPr marL="171450" indent="0" algn="ctr">
              <a:buNone/>
              <a:defRPr sz="200"/>
            </a:lvl4pPr>
            <a:lvl5pPr marL="228600" indent="0" algn="ctr">
              <a:buNone/>
              <a:defRPr sz="200"/>
            </a:lvl5pPr>
            <a:lvl6pPr marL="285750" indent="0" algn="ctr">
              <a:buNone/>
              <a:defRPr sz="200"/>
            </a:lvl6pPr>
            <a:lvl7pPr marL="342900" indent="0" algn="ctr">
              <a:buNone/>
              <a:defRPr sz="200"/>
            </a:lvl7pPr>
            <a:lvl8pPr marL="400050" indent="0" algn="ctr">
              <a:buNone/>
              <a:defRPr sz="200"/>
            </a:lvl8pPr>
            <a:lvl9pPr marL="457200" indent="0" algn="ctr">
              <a:buNone/>
              <a:defRPr sz="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7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60" y="60854"/>
            <a:ext cx="246459" cy="968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" y="60854"/>
            <a:ext cx="725091" cy="968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" y="284957"/>
            <a:ext cx="985838" cy="475456"/>
          </a:xfrm>
        </p:spPr>
        <p:txBody>
          <a:bodyPr anchor="b"/>
          <a:lstStyle>
            <a:lvl1pPr>
              <a:defRPr sz="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" y="764911"/>
            <a:ext cx="985838" cy="250031"/>
          </a:xfrm>
        </p:spPr>
        <p:txBody>
          <a:bodyPr/>
          <a:lstStyle>
            <a:lvl1pPr marL="0" indent="0">
              <a:buNone/>
              <a:defRPr sz="300">
                <a:solidFill>
                  <a:schemeClr val="tx1"/>
                </a:solidFill>
              </a:defRPr>
            </a:lvl1pPr>
            <a:lvl2pPr marL="5715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2pPr>
            <a:lvl3pPr marL="114300" indent="0">
              <a:buNone/>
              <a:defRPr sz="225">
                <a:solidFill>
                  <a:schemeClr val="tx1">
                    <a:tint val="75000"/>
                  </a:schemeClr>
                </a:solidFill>
              </a:defRPr>
            </a:lvl3pPr>
            <a:lvl4pPr marL="17145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86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575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29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0005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72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" y="304271"/>
            <a:ext cx="485775" cy="725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4" y="304271"/>
            <a:ext cx="485775" cy="725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60855"/>
            <a:ext cx="985838" cy="2209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" y="280194"/>
            <a:ext cx="483543" cy="137319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" y="417513"/>
            <a:ext cx="483543" cy="614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4" y="280194"/>
            <a:ext cx="485924" cy="137319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4" y="417513"/>
            <a:ext cx="485924" cy="614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3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76200"/>
            <a:ext cx="368647" cy="26670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4" y="164571"/>
            <a:ext cx="578644" cy="812271"/>
          </a:xfrm>
        </p:spPr>
        <p:txBody>
          <a:bodyPr/>
          <a:lstStyle>
            <a:lvl1pPr>
              <a:defRPr sz="400"/>
            </a:lvl1pPr>
            <a:lvl2pPr>
              <a:defRPr sz="350"/>
            </a:lvl2pPr>
            <a:lvl3pPr>
              <a:defRPr sz="300"/>
            </a:lvl3pPr>
            <a:lvl4pPr>
              <a:defRPr sz="250"/>
            </a:lvl4pPr>
            <a:lvl5pPr>
              <a:defRPr sz="250"/>
            </a:lvl5pPr>
            <a:lvl6pPr>
              <a:defRPr sz="250"/>
            </a:lvl6pPr>
            <a:lvl7pPr>
              <a:defRPr sz="250"/>
            </a:lvl7pPr>
            <a:lvl8pPr>
              <a:defRPr sz="250"/>
            </a:lvl8pPr>
            <a:lvl9pPr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342900"/>
            <a:ext cx="368647" cy="635265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76200"/>
            <a:ext cx="368647" cy="26670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4" y="164571"/>
            <a:ext cx="578644" cy="812271"/>
          </a:xfrm>
        </p:spPr>
        <p:txBody>
          <a:bodyPr anchor="t"/>
          <a:lstStyle>
            <a:lvl1pPr marL="0" indent="0">
              <a:buNone/>
              <a:defRPr sz="400"/>
            </a:lvl1pPr>
            <a:lvl2pPr marL="57150" indent="0">
              <a:buNone/>
              <a:defRPr sz="350"/>
            </a:lvl2pPr>
            <a:lvl3pPr marL="114300" indent="0">
              <a:buNone/>
              <a:defRPr sz="300"/>
            </a:lvl3pPr>
            <a:lvl4pPr marL="171450" indent="0">
              <a:buNone/>
              <a:defRPr sz="250"/>
            </a:lvl4pPr>
            <a:lvl5pPr marL="228600" indent="0">
              <a:buNone/>
              <a:defRPr sz="250"/>
            </a:lvl5pPr>
            <a:lvl6pPr marL="285750" indent="0">
              <a:buNone/>
              <a:defRPr sz="250"/>
            </a:lvl6pPr>
            <a:lvl7pPr marL="342900" indent="0">
              <a:buNone/>
              <a:defRPr sz="250"/>
            </a:lvl7pPr>
            <a:lvl8pPr marL="400050" indent="0">
              <a:buNone/>
              <a:defRPr sz="250"/>
            </a:lvl8pPr>
            <a:lvl9pPr marL="457200" indent="0">
              <a:buNone/>
              <a:defRPr sz="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342900"/>
            <a:ext cx="368647" cy="635265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" y="60855"/>
            <a:ext cx="985838" cy="22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" y="304271"/>
            <a:ext cx="985838" cy="725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" y="1059392"/>
            <a:ext cx="257175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B480-DDEB-45A6-BEAE-41996D0421D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1059392"/>
            <a:ext cx="385763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" y="1059392"/>
            <a:ext cx="257175" cy="60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" rtl="0" eaLnBrk="1" latinLnBrk="0" hangingPunct="1">
        <a:lnSpc>
          <a:spcPct val="90000"/>
        </a:lnSpc>
        <a:spcBef>
          <a:spcPct val="0"/>
        </a:spcBef>
        <a:buNone/>
        <a:defRPr sz="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" indent="-28575" algn="l" defTabSz="1143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5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sz="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1pPr>
      <a:lvl2pPr marL="5715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" algn="l" defTabSz="114300" rtl="0" eaLnBrk="1" latinLnBrk="0" hangingPunct="1">
        <a:defRPr sz="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33184F-D652-36BF-FF84-F16D91914106}"/>
              </a:ext>
            </a:extLst>
          </p:cNvPr>
          <p:cNvGrpSpPr/>
          <p:nvPr/>
        </p:nvGrpSpPr>
        <p:grpSpPr>
          <a:xfrm>
            <a:off x="0" y="0"/>
            <a:ext cx="1143000" cy="1143000"/>
            <a:chOff x="0" y="0"/>
            <a:chExt cx="1143000" cy="1143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0D38AED-A208-93FE-BC26-48A9EB44D2A6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prstGeom prst="roundRect">
              <a:avLst>
                <a:gd name="adj" fmla="val 14167"/>
              </a:avLst>
            </a:prstGeom>
            <a:gradFill flip="none" rotWithShape="0">
              <a:gsLst>
                <a:gs pos="0">
                  <a:srgbClr val="FFD700">
                    <a:lumMod val="8000"/>
                    <a:lumOff val="92000"/>
                  </a:srgbClr>
                </a:gs>
                <a:gs pos="83000">
                  <a:schemeClr val="bg2">
                    <a:lumMod val="69000"/>
                  </a:schemeClr>
                </a:gs>
                <a:gs pos="100000">
                  <a:schemeClr val="tx1">
                    <a:lumMod val="61000"/>
                    <a:lumOff val="3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0C52237-52A8-20B7-E260-A0C9C90B5E10}"/>
                </a:ext>
              </a:extLst>
            </p:cNvPr>
            <p:cNvSpPr/>
            <p:nvPr/>
          </p:nvSpPr>
          <p:spPr>
            <a:xfrm>
              <a:off x="66675" y="6858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B977DC-1696-185D-C0DA-4A53DBCCD329}"/>
                </a:ext>
              </a:extLst>
            </p:cNvPr>
            <p:cNvSpPr/>
            <p:nvPr/>
          </p:nvSpPr>
          <p:spPr>
            <a:xfrm>
              <a:off x="66675" y="60579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D22C30-7551-BA84-69DC-579296831E9C}"/>
                </a:ext>
              </a:extLst>
            </p:cNvPr>
            <p:cNvSpPr/>
            <p:nvPr/>
          </p:nvSpPr>
          <p:spPr>
            <a:xfrm>
              <a:off x="611507" y="6858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8761DB-72F8-F345-ACAD-EBF5AF248BDD}"/>
                </a:ext>
              </a:extLst>
            </p:cNvPr>
            <p:cNvSpPr/>
            <p:nvPr/>
          </p:nvSpPr>
          <p:spPr>
            <a:xfrm>
              <a:off x="611507" y="60579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90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Huawei</dc:creator>
  <cp:lastModifiedBy>Huawei</cp:lastModifiedBy>
  <cp:revision>4</cp:revision>
  <dcterms:created xsi:type="dcterms:W3CDTF">2022-08-03T01:48:37Z</dcterms:created>
  <dcterms:modified xsi:type="dcterms:W3CDTF">2022-08-03T03:03:43Z</dcterms:modified>
</cp:coreProperties>
</file>