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D0"/>
    <a:srgbClr val="FFE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06AC-33F2-D4F5-7537-559F66154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5A812-9FC0-55C4-53D2-0A08872EF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94FE1-9D79-985C-3D58-2A243E99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0464-CD30-48F2-8D7A-F6D962CB0AB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E8A51-A1C3-ADFD-168B-E9EA333A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CF670-0731-0B74-8055-C1A3B2EF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FF6B-B033-4DFC-BADA-D440F8ED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4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D35F-ADFB-F0EF-9B71-0504EB90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487C3-0B82-99B8-65B9-07333EC06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8CC6F-1510-BC72-6E31-69BDF14F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0464-CD30-48F2-8D7A-F6D962CB0AB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A5094-331D-1CAF-93EE-3CCB8EE7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CF888-3519-DC4E-E44B-53B0FD16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FF6B-B033-4DFC-BADA-D440F8ED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2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32787-EE0E-41CC-127B-8F5E72503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EDEB7-1FA1-7350-AB47-69F391FBC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0E62A-B54D-E575-2D8F-40535FDC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0464-CD30-48F2-8D7A-F6D962CB0AB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C0765-14FF-F725-AC37-83815B34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B6945-8C0C-CA6D-B244-27B0629E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FF6B-B033-4DFC-BADA-D440F8ED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1087-B876-BEE3-CF3D-89A3B43C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AC583-0286-9658-B8C0-F8C367B0E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262C-DB67-B98A-60EC-99D45DC4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0464-CD30-48F2-8D7A-F6D962CB0AB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5691-A84C-C706-BFFB-04AB24F6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46892-CD08-953D-65B1-AF096624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FF6B-B033-4DFC-BADA-D440F8ED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8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41A6-74E1-3A8A-6A0D-D61826C0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22ACC-B20D-FD50-5A2D-FE6B2474D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242F-8155-4595-D8D4-E918ED17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0464-CD30-48F2-8D7A-F6D962CB0AB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BCA07-6D23-6F99-3931-67791982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B9E52-02F0-C603-CC9B-B7477E16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FF6B-B033-4DFC-BADA-D440F8ED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6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5E6C-5770-2340-22C8-97A2BF06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300C1-BBBB-D9A0-57EC-B79EFFDA4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CEF34-1322-5A1F-30E5-411BA5BFB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924EA-5D91-B92C-9FF4-F33B4F78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0464-CD30-48F2-8D7A-F6D962CB0AB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5E921-3B58-64EF-FC21-60363B0D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08F8C-DD46-7036-1EE7-61931A92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FF6B-B033-4DFC-BADA-D440F8ED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2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F922-6923-B0A4-25CA-E9A8DB5F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A7F25-FF07-2E85-195B-CEA5F423E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8C822-BAA2-0DFE-FE14-446E8372B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31C11-FBB1-010A-D683-176304552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200E1-D0FA-59D7-10B7-6540ED8F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EB8F4-C55E-B5C9-F76E-29ADBC98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0464-CD30-48F2-8D7A-F6D962CB0AB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B486D-1160-6DC2-6A73-57C0AB55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0C1D9-5A77-BE2B-F6DA-FB6B6A39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FF6B-B033-4DFC-BADA-D440F8ED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5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5A5C-B9F3-DBE2-2A87-FBA448F3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88C79-C3C3-5BE0-D85C-900E9003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0464-CD30-48F2-8D7A-F6D962CB0AB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BAF36-9C32-59EE-4BC2-E996E920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195B7-F410-09CE-D04D-9ECC3CEF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FF6B-B033-4DFC-BADA-D440F8ED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1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FB178-DC93-96CD-8700-A815473D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0464-CD30-48F2-8D7A-F6D962CB0AB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C3E03-216D-4184-DEF7-F29C71B9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5671F-30A8-CB9B-0CAE-886DD4B4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FF6B-B033-4DFC-BADA-D440F8ED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6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C463-7E31-7106-5D54-EB1D4C52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0EEE8-14D9-80C9-6B61-B8EED42A7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C2D7C-1B62-0CDB-DC35-8A3DEC66D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E9333-E124-4CA8-AABE-40B8A714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0464-CD30-48F2-8D7A-F6D962CB0AB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3BBC4-A14E-240B-145F-52F2B1EC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8F517-7444-255A-61B3-CA051A80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FF6B-B033-4DFC-BADA-D440F8ED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73DA-AC14-ADBF-19F7-D48C6B90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5234F-9351-C0E6-2DA9-24F5B7815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864DE-41F1-98B1-B926-EEE60FB1C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8F1C5-1A76-8D7D-431B-5221017F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0464-CD30-48F2-8D7A-F6D962CB0AB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B8ABF-C853-68F8-C527-F8708909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E9210-5FD6-BF7B-C1C0-EF378EBE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FF6B-B033-4DFC-BADA-D440F8ED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8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8C711-A669-E6FE-0A6E-6A1CEB01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AB5CB-49CC-FD7F-052F-9C05AA23C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41F40-A04C-2294-6DC3-B96892ACF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0464-CD30-48F2-8D7A-F6D962CB0AB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CFD3D-78FC-8EFC-54EF-1C3E387E1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79842-1ED7-E052-1C51-4CBEC13CA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9FF6B-B033-4DFC-BADA-D440F8ED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3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5E9DFA8-B734-090C-E5DE-BFEDD641F996}"/>
              </a:ext>
            </a:extLst>
          </p:cNvPr>
          <p:cNvGrpSpPr/>
          <p:nvPr/>
        </p:nvGrpSpPr>
        <p:grpSpPr>
          <a:xfrm>
            <a:off x="2247713" y="316758"/>
            <a:ext cx="6224483" cy="6224483"/>
            <a:chOff x="2253884" y="1161661"/>
            <a:chExt cx="4534678" cy="4534678"/>
          </a:xfrm>
          <a:gradFill>
            <a:gsLst>
              <a:gs pos="0">
                <a:srgbClr val="00B0F0"/>
              </a:gs>
              <a:gs pos="100000">
                <a:srgbClr val="9E00D0"/>
              </a:gs>
            </a:gsLst>
            <a:lin ang="0" scaled="0"/>
          </a:gra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1848ACF-A274-52C3-CAF9-1ABC3741D842}"/>
                </a:ext>
              </a:extLst>
            </p:cNvPr>
            <p:cNvSpPr/>
            <p:nvPr/>
          </p:nvSpPr>
          <p:spPr>
            <a:xfrm>
              <a:off x="2253884" y="1161661"/>
              <a:ext cx="4534678" cy="4534678"/>
            </a:xfrm>
            <a:prstGeom prst="roundRect">
              <a:avLst>
                <a:gd name="adj" fmla="val 16536"/>
              </a:avLst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 descr="Colourful play button vector icon. Play symbol for website design, logo,  app, UI. Vector illustration. 4435790 Vector Art at Vecteezy">
              <a:extLst>
                <a:ext uri="{FF2B5EF4-FFF2-40B4-BE49-F238E27FC236}">
                  <a16:creationId xmlns:a16="http://schemas.microsoft.com/office/drawing/2014/main" id="{D23F1A82-883F-6170-6CDF-6A97753C8B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54" t="18261" r="18358" b="18370"/>
            <a:stretch/>
          </p:blipFill>
          <p:spPr bwMode="auto">
            <a:xfrm>
              <a:off x="2361728" y="1269000"/>
              <a:ext cx="4318990" cy="4320000"/>
            </a:xfrm>
            <a:prstGeom prst="ellipse">
              <a:avLst/>
            </a:prstGeom>
            <a:grp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7037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Huawei</dc:creator>
  <cp:lastModifiedBy>Huawei</cp:lastModifiedBy>
  <cp:revision>4</cp:revision>
  <dcterms:created xsi:type="dcterms:W3CDTF">2022-08-15T13:17:11Z</dcterms:created>
  <dcterms:modified xsi:type="dcterms:W3CDTF">2022-08-15T13:25:52Z</dcterms:modified>
</cp:coreProperties>
</file>