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5AB7-8FAC-0960-D230-C6E68D33E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9F027-6E1C-B8D4-A4B6-3275E1F55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A7797-08EC-0F94-22D8-0F064FB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34C6-B782-4685-BB59-2FF123716422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47F38-0236-0A36-739F-1F94FC39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5BDA8-5E17-A84D-71FA-69BA56CE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9B5E-078C-48D9-B669-5C9AE63D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6807-DE2F-A5B9-9060-8D9AA533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B7019-9E31-868E-8C25-477E27220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2630B-B0FA-918F-5B2C-F193F652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34C6-B782-4685-BB59-2FF123716422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81058-3D14-C062-6418-E473A06B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A0210-1275-0421-E890-FE0E4DD5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9B5E-078C-48D9-B669-5C9AE63D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1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18239-3DAF-04B6-A5C7-3B80EA5A2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B27FB-0D47-569E-0E3C-8803BA05B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504DF-ABB9-17AF-434B-D4C86808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34C6-B782-4685-BB59-2FF123716422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50BBE-DB53-1038-490B-2576E48D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3139D-95EA-5B1B-8695-51DF27AD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9B5E-078C-48D9-B669-5C9AE63D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4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CA26-DA54-6639-00BB-9C03DB90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5D7FA-1388-D776-AA2D-1E60F2B4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2740-20EB-B0C1-030B-82743EE2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34C6-B782-4685-BB59-2FF123716422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181EB-DFFF-CDDD-2FAA-A2FCBFEE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CF86B-4315-638F-0E64-B67CB7F9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9B5E-078C-48D9-B669-5C9AE63D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6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2929-9005-0A2B-0D90-C03A90C0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AE028-84A2-2C05-C37D-ADBFB0D6B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ED3A6-2EEC-EB19-4048-411A22A6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34C6-B782-4685-BB59-2FF123716422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0D79-4EB8-1459-A9B7-05C72725A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E38D-8658-4567-B3E3-3F808997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9B5E-078C-48D9-B669-5C9AE63D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1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89D6-1BAE-8019-242E-5F3C3BD6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133F-8DCF-E716-0253-09C83269B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D7D5C-44C6-B825-9820-560E5A201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DD7F8-C49C-727A-CC50-AEA0EA97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34C6-B782-4685-BB59-2FF123716422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C5EB7-D5D7-407F-F228-1505FB8D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B94EC-12B0-D279-2B19-BBEC8CFA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9B5E-078C-48D9-B669-5C9AE63D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9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9A94-156F-6300-9790-396536F8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01940-6112-A100-FED1-A07CA95CC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C839A-284D-FC7B-E032-892D58AAF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FD347-69C0-53F8-6CCE-A60646776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FEAE6-EE27-C019-E0A0-9707E95B9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EC3B0-8ADF-8261-3437-02EC3400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34C6-B782-4685-BB59-2FF123716422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BB6AD-7EC3-F5BC-383F-42E724B4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050A1-7F49-3194-1CE8-ABD01C1A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9B5E-078C-48D9-B669-5C9AE63D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6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D7262-4E8F-3102-C317-2F2060A6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90ECE-4E44-E06D-25C9-0E48FE18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34C6-B782-4685-BB59-2FF123716422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E3E58-0FBD-0463-322E-739BF55E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1B346-9EF8-3263-B640-EA444569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9B5E-078C-48D9-B669-5C9AE63D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1F3D3-B1C6-0C5D-FF8A-AF50BB40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34C6-B782-4685-BB59-2FF123716422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091CA-AC23-954A-51A1-16D8576B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0B97D-A430-A25C-CA4E-D93B917A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9B5E-078C-48D9-B669-5C9AE63D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A78F-875D-6357-C1BC-83839A53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B8717-4C9F-1C46-E2DE-8AF589B40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6EC8D-7611-0695-5D33-5015B33E2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7E255-99FD-FA86-DE5C-0E6ACA16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34C6-B782-4685-BB59-2FF123716422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99F0D-2DB8-08A5-22FC-BEFA7449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C9FAC-F812-C257-C4F7-120940FB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9B5E-078C-48D9-B669-5C9AE63D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4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D390-098E-D340-5589-A5789D3B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595A0C-7AA0-65B0-5E31-9D0D5AD0E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5E326-0FDC-BAD8-A231-A888EAC45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9B5DA-DAC0-7645-3A5B-7E712335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34C6-B782-4685-BB59-2FF123716422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70354-23C6-6334-FC78-1A53A994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E01AB-891E-3DF1-B140-96BB646C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9B5E-078C-48D9-B669-5C9AE63D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5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F750A-D918-BF04-D295-39DF1DBD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9C75D-1F14-0C4A-A9A3-F2144B63E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26CCD-9400-75C9-A095-788AA5208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034C6-B782-4685-BB59-2FF123716422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1950F-436B-89FD-B2F5-3F3BDE5F7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9F041-1554-CE31-BE60-A75B2A55F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C9B5E-078C-48D9-B669-5C9AE63D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4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1CAA1-1D43-CF40-07D8-1E4CAB34B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A8CA69A-AA57-4AFA-F071-F19EC59C43BB}"/>
              </a:ext>
            </a:extLst>
          </p:cNvPr>
          <p:cNvGrpSpPr/>
          <p:nvPr/>
        </p:nvGrpSpPr>
        <p:grpSpPr>
          <a:xfrm>
            <a:off x="3124200" y="1143000"/>
            <a:ext cx="5943600" cy="4572000"/>
            <a:chOff x="3124200" y="1143000"/>
            <a:chExt cx="5943600" cy="4572000"/>
          </a:xfrm>
        </p:grpSpPr>
        <p:pic>
          <p:nvPicPr>
            <p:cNvPr id="5" name="Picture 4" descr="A graph of a harvest&#10;&#10;Description automatically generated with medium confidence">
              <a:extLst>
                <a:ext uri="{FF2B5EF4-FFF2-40B4-BE49-F238E27FC236}">
                  <a16:creationId xmlns:a16="http://schemas.microsoft.com/office/drawing/2014/main" id="{2BDD18B0-6F7F-89FA-B71B-62DB558D1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1143000"/>
              <a:ext cx="5943600" cy="4572000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6017CEA-C2D9-D5FB-5ED6-492A70EEC318}"/>
                </a:ext>
              </a:extLst>
            </p:cNvPr>
            <p:cNvGrpSpPr/>
            <p:nvPr/>
          </p:nvGrpSpPr>
          <p:grpSpPr>
            <a:xfrm>
              <a:off x="6474215" y="1316263"/>
              <a:ext cx="2445385" cy="3471361"/>
              <a:chOff x="6474215" y="1316263"/>
              <a:chExt cx="2445385" cy="3471361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3BBB441-28DD-1AB8-24D1-19B22F00D1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4" t="8090" r="26665" b="6736"/>
              <a:stretch/>
            </p:blipFill>
            <p:spPr>
              <a:xfrm>
                <a:off x="8206332" y="1316263"/>
                <a:ext cx="579231" cy="697584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0B33585-89F8-D1AA-48C0-B4A81BAFBD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5856" t="8480" r="16366" b="15083"/>
              <a:stretch/>
            </p:blipFill>
            <p:spPr>
              <a:xfrm>
                <a:off x="6555962" y="3295725"/>
                <a:ext cx="477887" cy="58205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DE11E73-F459-7363-AD82-A93CDAE8D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7631" y="2334847"/>
                <a:ext cx="541288" cy="622170"/>
              </a:xfrm>
              <a:prstGeom prst="rect">
                <a:avLst/>
              </a:prstGeom>
            </p:spPr>
          </p:pic>
          <p:pic>
            <p:nvPicPr>
              <p:cNvPr id="9" name="Picture 2" descr="Doe Baby Deer Stencil Made from 4 Ply Mat Board-Choose a image 1">
                <a:extLst>
                  <a:ext uri="{FF2B5EF4-FFF2-40B4-BE49-F238E27FC236}">
                    <a16:creationId xmlns:a16="http://schemas.microsoft.com/office/drawing/2014/main" id="{853253D1-16C3-0A8B-23D9-8CEDFE7E58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58" r="17994"/>
              <a:stretch/>
            </p:blipFill>
            <p:spPr bwMode="auto">
              <a:xfrm>
                <a:off x="6474215" y="4258784"/>
                <a:ext cx="372557" cy="528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0645CF-0613-4968-9742-0E5076FECEAE}"/>
                  </a:ext>
                </a:extLst>
              </p:cNvPr>
              <p:cNvSpPr txBox="1"/>
              <p:nvPr/>
            </p:nvSpPr>
            <p:spPr>
              <a:xfrm>
                <a:off x="8005200" y="1526547"/>
                <a:ext cx="914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*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4FF54E-053A-A474-204F-6162B03EF6C1}"/>
                  </a:ext>
                </a:extLst>
              </p:cNvPr>
              <p:cNvSpPr txBox="1"/>
              <p:nvPr/>
            </p:nvSpPr>
            <p:spPr>
              <a:xfrm>
                <a:off x="6885669" y="1756402"/>
                <a:ext cx="914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*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1B2763-6B3E-747C-817B-5D209F0DA8BF}"/>
                  </a:ext>
                </a:extLst>
              </p:cNvPr>
              <p:cNvSpPr txBox="1"/>
              <p:nvPr/>
            </p:nvSpPr>
            <p:spPr>
              <a:xfrm>
                <a:off x="6534699" y="2453454"/>
                <a:ext cx="914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*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6AB5FD-F1A5-0063-A0C8-415FC73EA659}"/>
                  </a:ext>
                </a:extLst>
              </p:cNvPr>
              <p:cNvSpPr txBox="1"/>
              <p:nvPr/>
            </p:nvSpPr>
            <p:spPr>
              <a:xfrm>
                <a:off x="6843887" y="2678453"/>
                <a:ext cx="914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*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969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Gurney, Steven</dc:creator>
  <cp:lastModifiedBy>Steven Gurney</cp:lastModifiedBy>
  <cp:revision>13</cp:revision>
  <dcterms:created xsi:type="dcterms:W3CDTF">2024-02-19T15:32:10Z</dcterms:created>
  <dcterms:modified xsi:type="dcterms:W3CDTF">2024-11-20T21:30:27Z</dcterms:modified>
</cp:coreProperties>
</file>