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8AA6-9D70-D90A-076F-E32C84468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E7DD-BE32-3039-EB93-6DAF36EA5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A3EDA-7137-3CCF-0C9F-25C9BB81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E481-5355-A729-2B84-FF7C2942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CBAF-2EDC-007B-02E8-FFF25294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209F-3293-A840-5BBF-717264A0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07479-5A11-1805-D633-84DD6C53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187B-4BDA-2A2D-7254-CE3A849C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34FA-3D33-DF5B-DF57-98A0370E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7026-3030-C1A4-4571-E230A1AA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8840E-51D4-4778-AC97-256E7087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E1049-36B4-AECC-7CF6-7F80EB72A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40B6D-173C-48D3-A585-42EBCC69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63AF-F3A3-B835-4939-C55DF414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22D1-94B7-A6D1-FB1D-60836D4A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1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B69-F17F-90FA-A5F3-F74DE92B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9D46-6F1B-E0AC-8675-E3CD5DD5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1C72-1D78-5FCE-349B-57BC3C18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028F-651D-DD6F-C146-08904EDA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7798-BEA9-E864-B68A-AA3BC2EA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0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3EA5-4A8C-FCDA-FB9D-050F90E4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9D21-A39F-6A67-7EAB-85CD5A54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AD7D-CB99-11F6-7073-944BF361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EBBC-3E5D-B527-EC2B-E9E1983C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5DBC-E254-049E-A76B-1A890138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2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5D8C-CCF8-D7D3-CEDE-4AA5887B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63C4-B82F-995B-BBAA-463A04826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254B4-21EB-939F-5EE3-C660DFDD9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E764E-35E0-4CC7-48BF-E2A34924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0BB6-3AF5-E281-D06F-336EBCB2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7212A-C983-C70D-798E-2322734D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7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BD80-0914-A5C5-ED6E-F9D43D43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276DD-0668-F972-3D30-B143B5BEE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4D1FA-1094-A5AF-E729-096C9DED8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D532-AB01-47BF-AE86-7D675B320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6CF5-6991-BB42-7661-6358B7099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231C9-B92B-CCEA-AC41-94CE67CF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5844E-49A6-F05A-0576-57ADAC14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E095C-3841-79B2-D318-E1CD55F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245C-B49C-58A0-A311-73729956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6CBF2-2CED-DAF4-287E-D821B5DF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4C0DD-442E-E116-C3BF-E279F73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A110F-50F4-FD17-EE51-2879B3D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4B22C-383E-874E-4532-C38D01B7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254B7-3C72-E2BF-B3C3-D314DA00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9653-3274-44C8-1968-C15F335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8791-3C3A-85E4-4EA6-C73D0825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19DD-2A3F-A3E4-4853-E4F708E5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0DAD6-4723-17EC-FB6B-9AB86CAF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44E67-D72E-692E-AA91-31382E26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3CB37-7C66-3960-5819-E546991D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817DC-E013-05D2-C436-E3E76278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A71-319A-BF87-4ADE-D7F21765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3B9DF-84A2-B816-CF75-8D2815908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AC6D-4ECB-6C8C-D688-D31EE6578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178E-85D7-5E1C-7C6E-700D4122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7155-8393-9726-DCF6-BD58E057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DC81B-D96C-ED1C-D64B-7EAFB906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9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9035D-E85F-68CF-9DF2-76242CA2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BFA74-AD29-86EB-74F1-C6FF846C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474D-22E2-2FEA-F508-11F39EA8B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84B1B-B023-4D2B-A236-B0D422E60DF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D5650-11E9-02C7-20DD-FED3002C3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0802A-55C3-8E8A-3BA3-A694844B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E4B97-5170-4E5B-BEC3-D97DB2BFE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1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65B123-97DE-C993-477C-E79161FC6F5B}"/>
              </a:ext>
            </a:extLst>
          </p:cNvPr>
          <p:cNvGrpSpPr/>
          <p:nvPr/>
        </p:nvGrpSpPr>
        <p:grpSpPr>
          <a:xfrm>
            <a:off x="3124200" y="1600200"/>
            <a:ext cx="5943600" cy="3657600"/>
            <a:chOff x="3124200" y="1600200"/>
            <a:chExt cx="5943600" cy="3657600"/>
          </a:xfrm>
        </p:grpSpPr>
        <p:pic>
          <p:nvPicPr>
            <p:cNvPr id="11" name="Picture 10" descr="A graph of a graph showing different levels of growth&#10;&#10;Description automatically generated with medium confidence">
              <a:extLst>
                <a:ext uri="{FF2B5EF4-FFF2-40B4-BE49-F238E27FC236}">
                  <a16:creationId xmlns:a16="http://schemas.microsoft.com/office/drawing/2014/main" id="{F5AC3749-9F30-D8D4-4164-2783EB1FD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4200" y="1600200"/>
              <a:ext cx="5943600" cy="3657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E5603E-0117-F06D-F646-ED56BF691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4" t="8090" r="26665" b="6736"/>
            <a:stretch/>
          </p:blipFill>
          <p:spPr>
            <a:xfrm>
              <a:off x="5578691" y="2464964"/>
              <a:ext cx="411956" cy="4961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6C11EFE-03D8-7BE0-40AE-4A40F595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5856" t="8480" r="16366" b="15083"/>
            <a:stretch/>
          </p:blipFill>
          <p:spPr>
            <a:xfrm>
              <a:off x="8307552" y="2464964"/>
              <a:ext cx="339879" cy="4139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01F8CE-502C-7B61-4D08-2377EF70E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3170" y="2518599"/>
              <a:ext cx="384972" cy="442496"/>
            </a:xfrm>
            <a:prstGeom prst="rect">
              <a:avLst/>
            </a:prstGeom>
          </p:spPr>
        </p:pic>
        <p:pic>
          <p:nvPicPr>
            <p:cNvPr id="15" name="Picture 2" descr="Doe Baby Deer Stencil Made from 4 Ply Mat Board-Choose a image 1">
              <a:extLst>
                <a:ext uri="{FF2B5EF4-FFF2-40B4-BE49-F238E27FC236}">
                  <a16:creationId xmlns:a16="http://schemas.microsoft.com/office/drawing/2014/main" id="{7E98CE7F-7C36-E904-7C68-BE04105FD2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8" r="17994"/>
            <a:stretch/>
          </p:blipFill>
          <p:spPr bwMode="auto">
            <a:xfrm>
              <a:off x="8676122" y="2502811"/>
              <a:ext cx="264968" cy="376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591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Gurney</dc:creator>
  <cp:lastModifiedBy>Steven Gurney</cp:lastModifiedBy>
  <cp:revision>2</cp:revision>
  <dcterms:created xsi:type="dcterms:W3CDTF">2024-11-20T21:40:50Z</dcterms:created>
  <dcterms:modified xsi:type="dcterms:W3CDTF">2024-11-20T21:56:51Z</dcterms:modified>
</cp:coreProperties>
</file>