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6AC4-4D63-3DC4-778E-8E3479C87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9BCEA-9AAF-309B-2B10-0B3577052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3060-CA4B-FC50-BE3A-2D9185D8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BCC-F309-4232-9514-3389E09FDB7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48B4-1AB3-E51A-4769-E6867677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EE65-CAD5-90CF-80E9-0BBB099E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AB92-80F4-411A-99EA-E2978010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7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160D-D0F6-72F9-5C1C-11652B3B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E3098-1275-A860-8277-EE43A94C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61A2-C251-EF06-38AF-E85465D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BCC-F309-4232-9514-3389E09FDB7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091B-C4FB-5634-E2C1-BBC6FF21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D4FA-E2F7-7A4C-FF46-0A987BF5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AB92-80F4-411A-99EA-E2978010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8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75249-52D2-06B3-ED0A-F16B55BC4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A9BD5-7A4F-CB0F-71EB-DB6C9B1E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276A9-6774-A7CB-EABC-F7D00E03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BCC-F309-4232-9514-3389E09FDB7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43B9-6287-B794-6113-F0F78EAF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4C5AE-A4FF-B64D-4E23-D2E3BD09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AB92-80F4-411A-99EA-E2978010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7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4178-2B8F-EC1D-90B5-C9EE05A1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D4196-3E65-2EE1-F854-BE37B583B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56F7-D4CB-7410-7148-F1FEACBB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BCC-F309-4232-9514-3389E09FDB7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093A-6F1B-B3E4-F111-FFF3C18E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DFA31-1EE2-9A7B-19A0-E0F9F1CA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AB92-80F4-411A-99EA-E2978010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5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E06D-C1A1-6535-0CBC-63C8F0CC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9E03E-595A-AD0D-DCED-09F057F18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834A-678B-4740-557D-3637B250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BCC-F309-4232-9514-3389E09FDB7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F14A2-166D-CC66-61A2-3CB5E13C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7DC7-CF71-063A-F169-4CC8375F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AB92-80F4-411A-99EA-E2978010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2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B7C4-1953-B683-6C67-EE693349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A3878-45B6-AA49-3505-D1D1CB96F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D885D-F39E-931A-CEA2-0D3A752BA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6ED94-6D06-F6B9-0C67-966E8A2D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BCC-F309-4232-9514-3389E09FDB7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212F4-EEB0-04E9-6B50-5B53C632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2EF31-CFBC-52B1-5C22-848B4064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AB92-80F4-411A-99EA-E2978010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8CA6-65BB-5F62-BBF5-530203E8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B941-E300-A7BC-DF6D-F3E26E898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6B413-6FAB-5BDE-B776-DEC748625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67F11-168E-5C73-3179-5739472BC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DAA39-AC3F-EFA0-D233-7862327DE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5B754-9EBC-B593-3149-89021AB0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BCC-F309-4232-9514-3389E09FDB7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B78C6-A27C-899C-0DDF-C4CAA887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77A3C-0851-2D73-7A97-F64B8D16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AB92-80F4-411A-99EA-E2978010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0455-89C7-C349-C995-6E39EE00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E2468-0E7F-D223-756D-04322DD0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BCC-F309-4232-9514-3389E09FDB7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703AD-5DB9-601A-E75E-1870BAFB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46CDB-6EEB-D850-C247-49CAF4AB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AB92-80F4-411A-99EA-E2978010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39951-C74F-C76B-FFD9-C8FDA25C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BCC-F309-4232-9514-3389E09FDB7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42709-49B1-DE22-4C2F-D6290E8C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EA071-A377-40EF-420D-B39A78FD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AB92-80F4-411A-99EA-E2978010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8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3D68-D6C1-D626-541E-351CF07F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E6E43-36A2-A2F8-EFE1-A420CD2F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F09C0-456D-4D80-7FD6-E7404A308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EB2E0-07EC-3823-F719-D08907C8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BCC-F309-4232-9514-3389E09FDB7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5DC0E-BCAA-DED8-EAA0-53397B5D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67929-77AA-38CE-2D0A-F502388A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AB92-80F4-411A-99EA-E2978010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3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AB4E-8D74-04B2-3F1A-93A3FB90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A5DC6-5F0D-F322-82D4-CF651B4E3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F2991-4591-70D2-D12C-C43E9733E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797BB-26F1-FF01-2EFE-9B5DADEF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DBCC-F309-4232-9514-3389E09FDB7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C0370-C422-80A8-A929-A87DAA65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42650-C8D8-CF1B-38FA-F4C2E915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AB92-80F4-411A-99EA-E2978010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5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5E65B-ABC1-5AB3-FF7C-6D7FC4E0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AFEED-F7FF-CD85-5B82-CDCD146B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787A9-43AB-D46D-FC72-BDE394618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4DBCC-F309-4232-9514-3389E09FDB7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7CAE4-2605-0D16-B108-4B06C80D6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C3AC7-E167-CA93-A415-6F2FBED46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3AB92-80F4-411A-99EA-E29780104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95C550E-D4D8-223D-B1EE-48714820B64A}"/>
              </a:ext>
            </a:extLst>
          </p:cNvPr>
          <p:cNvGrpSpPr/>
          <p:nvPr/>
        </p:nvGrpSpPr>
        <p:grpSpPr>
          <a:xfrm>
            <a:off x="3124200" y="457200"/>
            <a:ext cx="5943600" cy="5943600"/>
            <a:chOff x="3124200" y="457200"/>
            <a:chExt cx="5943600" cy="5943600"/>
          </a:xfrm>
        </p:grpSpPr>
        <p:pic>
          <p:nvPicPr>
            <p:cNvPr id="5" name="Picture 4" descr="A graph of a number of different levels&#10;&#10;Description automatically generated with medium confidence">
              <a:extLst>
                <a:ext uri="{FF2B5EF4-FFF2-40B4-BE49-F238E27FC236}">
                  <a16:creationId xmlns:a16="http://schemas.microsoft.com/office/drawing/2014/main" id="{1092C0FF-C86E-CEF2-7F5F-49A9D9656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57200"/>
              <a:ext cx="5943600" cy="594360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44FC1D9-B90D-C66A-168A-583E7132A2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4" t="8090" r="26665" b="6736"/>
            <a:stretch/>
          </p:blipFill>
          <p:spPr>
            <a:xfrm>
              <a:off x="3778117" y="1329180"/>
              <a:ext cx="579231" cy="69758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0DEF93-E05D-CB16-7A2A-1DDAA92C7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856" t="8480" r="16366" b="15083"/>
            <a:stretch/>
          </p:blipFill>
          <p:spPr>
            <a:xfrm>
              <a:off x="3778117" y="3763703"/>
              <a:ext cx="477887" cy="58205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5A66149-A04F-0D2F-B828-00AE7275B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41930" y="1329180"/>
              <a:ext cx="541288" cy="622170"/>
            </a:xfrm>
            <a:prstGeom prst="rect">
              <a:avLst/>
            </a:prstGeom>
          </p:spPr>
        </p:pic>
        <p:pic>
          <p:nvPicPr>
            <p:cNvPr id="6" name="Picture 2" descr="Doe Baby Deer Stencil Made from 4 Ply Mat Board-Choose a image 1">
              <a:extLst>
                <a:ext uri="{FF2B5EF4-FFF2-40B4-BE49-F238E27FC236}">
                  <a16:creationId xmlns:a16="http://schemas.microsoft.com/office/drawing/2014/main" id="{AAB1770B-9163-F0B3-2BC6-69EBE25AD4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58" r="17994"/>
            <a:stretch/>
          </p:blipFill>
          <p:spPr bwMode="auto">
            <a:xfrm>
              <a:off x="6441930" y="3763703"/>
              <a:ext cx="372557" cy="528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53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Gurney, Steven</dc:creator>
  <cp:lastModifiedBy>Steven Gurney</cp:lastModifiedBy>
  <cp:revision>7</cp:revision>
  <dcterms:created xsi:type="dcterms:W3CDTF">2024-02-19T14:35:12Z</dcterms:created>
  <dcterms:modified xsi:type="dcterms:W3CDTF">2024-11-20T21:29:25Z</dcterms:modified>
</cp:coreProperties>
</file>