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8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0034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1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11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1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4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2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7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8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6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0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6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9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BB3453-B19B-49F8-8325-D30B26033753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44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Playfair Cryptanalysis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CST 407 – Cryptography</a:t>
            </a:r>
          </a:p>
          <a:p>
            <a:r>
              <a:rPr lang="en-US" dirty="0" smtClean="0"/>
              <a:t>Randall Mackin and Steven reeves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99619"/>
          </a:xfrm>
        </p:spPr>
        <p:txBody>
          <a:bodyPr/>
          <a:lstStyle/>
          <a:p>
            <a:r>
              <a:rPr lang="en-US" dirty="0" smtClean="0"/>
              <a:t>Mission (wording?): Break Playfair encryption with pseudo-brute force and annealing algorithm</a:t>
            </a:r>
          </a:p>
          <a:p>
            <a:r>
              <a:rPr lang="en-US" dirty="0" smtClean="0"/>
              <a:t>Inspiration: Randall used a great analyzing algorithm in first assignment and we wanted to build around that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Agenda</a:t>
            </a:r>
          </a:p>
          <a:p>
            <a:pPr lvl="1"/>
            <a:r>
              <a:rPr lang="en-US" dirty="0" smtClean="0"/>
              <a:t> High level explanation</a:t>
            </a:r>
          </a:p>
          <a:p>
            <a:pPr lvl="1"/>
            <a:r>
              <a:rPr lang="en-US" dirty="0" smtClean="0"/>
              <a:t>Class functionality</a:t>
            </a:r>
          </a:p>
          <a:p>
            <a:pPr lvl="1"/>
            <a:r>
              <a:rPr lang="en-US" dirty="0" smtClean="0"/>
              <a:t>Analyzing algorithm</a:t>
            </a:r>
          </a:p>
          <a:p>
            <a:pPr lvl="1"/>
            <a:r>
              <a:rPr lang="en-US" dirty="0" smtClean="0"/>
              <a:t>Road blocks</a:t>
            </a:r>
          </a:p>
          <a:p>
            <a:pPr lvl="1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2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Technologies used: C#, libraries?</a:t>
            </a:r>
          </a:p>
          <a:p>
            <a:r>
              <a:rPr lang="en-US" dirty="0" smtClean="0"/>
              <a:t>Cool arrows and such showing how it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Class-level explanations with functions (maybe multiple slides)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went wrong, what did we do to workaround?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4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what we ended up with</a:t>
            </a:r>
          </a:p>
          <a:p>
            <a:r>
              <a:rPr lang="en-US" dirty="0" smtClean="0"/>
              <a:t>Run console app and show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we would have done different</a:t>
            </a:r>
          </a:p>
          <a:p>
            <a:r>
              <a:rPr lang="en-US" dirty="0" smtClean="0"/>
              <a:t>What technologies would help</a:t>
            </a:r>
          </a:p>
          <a:p>
            <a:r>
              <a:rPr lang="en-US" dirty="0" smtClean="0"/>
              <a:t>A.I. seems to be the choice here</a:t>
            </a:r>
          </a:p>
          <a:p>
            <a:r>
              <a:rPr lang="en-US" dirty="0" smtClean="0"/>
              <a:t>What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26</TotalTime>
  <Words>132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Playfair Cryptanalysis</vt:lpstr>
      <vt:lpstr>Introduction</vt:lpstr>
      <vt:lpstr>High Level Design</vt:lpstr>
      <vt:lpstr>Class Functionality</vt:lpstr>
      <vt:lpstr>Road Blocks</vt:lpstr>
      <vt:lpstr>Demo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Playfair Cryptanalysis</dc:title>
  <dc:creator>Steven</dc:creator>
  <cp:lastModifiedBy>Steven</cp:lastModifiedBy>
  <cp:revision>4</cp:revision>
  <dcterms:created xsi:type="dcterms:W3CDTF">2018-08-13T00:25:40Z</dcterms:created>
  <dcterms:modified xsi:type="dcterms:W3CDTF">2018-08-13T00:51:43Z</dcterms:modified>
</cp:coreProperties>
</file>