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A108-558A-4728-B327-C9900290C98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29E1-8633-41B4-BBE8-A67A79D7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18409"/>
              </p:ext>
            </p:extLst>
          </p:nvPr>
        </p:nvGraphicFramePr>
        <p:xfrm>
          <a:off x="7945332" y="-204361"/>
          <a:ext cx="3864707" cy="3617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4707"/>
              </a:tblGrid>
              <a:tr h="45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DataWriter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myArray</a:t>
                      </a:r>
                      <a:r>
                        <a:rPr lang="en-US" baseline="0" dirty="0" smtClean="0"/>
                        <a:t> : 2d array</a:t>
                      </a:r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smtClean="0"/>
                        <a:t>-  filename: string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smtClean="0"/>
                        <a:t>- cols :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&lt;needed?&gt;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addRow</a:t>
                      </a:r>
                      <a:r>
                        <a:rPr lang="en-US" dirty="0" smtClean="0"/>
                        <a:t>(array data) &lt;needed?&gt;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writeTo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71374"/>
              </p:ext>
            </p:extLst>
          </p:nvPr>
        </p:nvGraphicFramePr>
        <p:xfrm>
          <a:off x="350354" y="814148"/>
          <a:ext cx="3864707" cy="3617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4707"/>
              </a:tblGrid>
              <a:tr h="452234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myDataWriter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DataWriter</a:t>
                      </a:r>
                      <a:endParaRPr lang="en-US" baseline="0" dirty="0" smtClean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smtClean="0"/>
                        <a:t>-  name: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myCom</a:t>
                      </a:r>
                      <a:r>
                        <a:rPr lang="en-US" baseline="0" dirty="0" smtClean="0"/>
                        <a:t>: Communicator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writeTo</a:t>
                      </a:r>
                      <a:r>
                        <a:rPr lang="en-US" dirty="0" smtClean="0"/>
                        <a:t>(filename)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0206"/>
              </p:ext>
            </p:extLst>
          </p:nvPr>
        </p:nvGraphicFramePr>
        <p:xfrm>
          <a:off x="5324962" y="3731095"/>
          <a:ext cx="3864707" cy="358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4707"/>
              </a:tblGrid>
              <a:tr h="452234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Communicator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&lt;serial connection&gt;</a:t>
                      </a:r>
                    </a:p>
                  </a:txBody>
                  <a:tcPr/>
                </a:tc>
              </a:tr>
              <a:tr h="415684">
                <a:tc>
                  <a:txBody>
                    <a:bodyPr/>
                    <a:lstStyle/>
                    <a:p>
                      <a:r>
                        <a:rPr lang="en-US" dirty="0" smtClean="0"/>
                        <a:t>-  </a:t>
                      </a:r>
                      <a:r>
                        <a:rPr lang="en-US" dirty="0" err="1" smtClean="0"/>
                        <a:t>isConnected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bool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smtClean="0"/>
                        <a:t>read()</a:t>
                      </a:r>
                    </a:p>
                  </a:txBody>
                  <a:tcPr/>
                </a:tc>
              </a:tr>
              <a:tr h="45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checkConnection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</cp:revision>
  <dcterms:created xsi:type="dcterms:W3CDTF">2018-02-12T03:03:16Z</dcterms:created>
  <dcterms:modified xsi:type="dcterms:W3CDTF">2018-02-12T04:43:37Z</dcterms:modified>
</cp:coreProperties>
</file>