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6"/>
  </p:notesMasterIdLst>
  <p:handoutMasterIdLst>
    <p:handoutMasterId r:id="rId7"/>
  </p:handoutMasterIdLst>
  <p:sldIdLst>
    <p:sldId id="1238" r:id="rId2"/>
    <p:sldId id="1234" r:id="rId3"/>
    <p:sldId id="1237" r:id="rId4"/>
    <p:sldId id="469" r:id="rId5"/>
  </p:sldIdLst>
  <p:sldSz cx="12192000" cy="6858000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6B"/>
    <a:srgbClr val="33CC33"/>
    <a:srgbClr val="3333FF"/>
    <a:srgbClr val="FFFF00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7589E-713C-4B34-94F3-C9DF4B800FDB}" v="58" dt="2022-11-19T12:45:37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76590" autoAdjust="0"/>
  </p:normalViewPr>
  <p:slideViewPr>
    <p:cSldViewPr>
      <p:cViewPr varScale="1">
        <p:scale>
          <a:sx n="49" d="100"/>
          <a:sy n="49" d="100"/>
        </p:scale>
        <p:origin x="13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shaoyuan" userId="703c01ec2df2c863" providerId="LiveId" clId="{D46471BE-8527-4589-8E7F-777247B3F543}"/>
    <pc:docChg chg="undo custSel modSld">
      <pc:chgData name="li shaoyuan" userId="703c01ec2df2c863" providerId="LiveId" clId="{D46471BE-8527-4589-8E7F-777247B3F543}" dt="2021-12-22T07:35:39.023" v="6" actId="207"/>
      <pc:docMkLst>
        <pc:docMk/>
      </pc:docMkLst>
      <pc:sldChg chg="modSp mod">
        <pc:chgData name="li shaoyuan" userId="703c01ec2df2c863" providerId="LiveId" clId="{D46471BE-8527-4589-8E7F-777247B3F543}" dt="2021-12-22T07:35:39.023" v="6" actId="207"/>
        <pc:sldMkLst>
          <pc:docMk/>
          <pc:sldMk cId="3391481874" sldId="529"/>
        </pc:sldMkLst>
        <pc:spChg chg="mod">
          <ac:chgData name="li shaoyuan" userId="703c01ec2df2c863" providerId="LiveId" clId="{D46471BE-8527-4589-8E7F-777247B3F543}" dt="2021-12-22T07:35:39.023" v="6" actId="207"/>
          <ac:spMkLst>
            <pc:docMk/>
            <pc:sldMk cId="3391481874" sldId="529"/>
            <ac:spMk id="12" creationId="{6F2E3443-2E44-4DC2-A624-6CB807FEBFCB}"/>
          </ac:spMkLst>
        </pc:spChg>
      </pc:sldChg>
      <pc:sldChg chg="modSp mod">
        <pc:chgData name="li shaoyuan" userId="703c01ec2df2c863" providerId="LiveId" clId="{D46471BE-8527-4589-8E7F-777247B3F543}" dt="2021-12-22T07:34:43.696" v="3" actId="207"/>
        <pc:sldMkLst>
          <pc:docMk/>
          <pc:sldMk cId="4047554493" sldId="531"/>
        </pc:sldMkLst>
        <pc:spChg chg="mod">
          <ac:chgData name="li shaoyuan" userId="703c01ec2df2c863" providerId="LiveId" clId="{D46471BE-8527-4589-8E7F-777247B3F543}" dt="2021-12-22T07:34:43.696" v="3" actId="207"/>
          <ac:spMkLst>
            <pc:docMk/>
            <pc:sldMk cId="4047554493" sldId="531"/>
            <ac:spMk id="7" creationId="{AE60A4B5-7CC5-4BB0-B55A-D8A203EEBED7}"/>
          </ac:spMkLst>
        </pc:spChg>
      </pc:sldChg>
      <pc:sldChg chg="modSp mod">
        <pc:chgData name="li shaoyuan" userId="703c01ec2df2c863" providerId="LiveId" clId="{D46471BE-8527-4589-8E7F-777247B3F543}" dt="2021-12-22T07:35:19.349" v="5" actId="207"/>
        <pc:sldMkLst>
          <pc:docMk/>
          <pc:sldMk cId="1526431890" sldId="1219"/>
        </pc:sldMkLst>
        <pc:spChg chg="mod">
          <ac:chgData name="li shaoyuan" userId="703c01ec2df2c863" providerId="LiveId" clId="{D46471BE-8527-4589-8E7F-777247B3F543}" dt="2021-12-22T07:35:19.349" v="5" actId="207"/>
          <ac:spMkLst>
            <pc:docMk/>
            <pc:sldMk cId="1526431890" sldId="1219"/>
            <ac:spMk id="6" creationId="{D47F73E9-203A-4217-8535-480E9C19ED05}"/>
          </ac:spMkLst>
        </pc:spChg>
      </pc:sldChg>
    </pc:docChg>
  </pc:docChgLst>
  <pc:docChgLst>
    <pc:chgData name="li shaoyuan" userId="703c01ec2df2c863" providerId="LiveId" clId="{3E7DEEEA-A2E4-4A6B-BB4D-B0EFB4B77A9B}"/>
    <pc:docChg chg="undo custSel addSld delSld modSld sldOrd">
      <pc:chgData name="li shaoyuan" userId="703c01ec2df2c863" providerId="LiveId" clId="{3E7DEEEA-A2E4-4A6B-BB4D-B0EFB4B77A9B}" dt="2021-10-30T13:54:07.512" v="1102" actId="20577"/>
      <pc:docMkLst>
        <pc:docMk/>
      </pc:docMkLst>
      <pc:sldChg chg="del">
        <pc:chgData name="li shaoyuan" userId="703c01ec2df2c863" providerId="LiveId" clId="{3E7DEEEA-A2E4-4A6B-BB4D-B0EFB4B77A9B}" dt="2021-10-30T13:00:29.349" v="87" actId="2696"/>
        <pc:sldMkLst>
          <pc:docMk/>
          <pc:sldMk cId="237183179" sldId="469"/>
        </pc:sldMkLst>
      </pc:sldChg>
      <pc:sldChg chg="modSp add del mod">
        <pc:chgData name="li shaoyuan" userId="703c01ec2df2c863" providerId="LiveId" clId="{3E7DEEEA-A2E4-4A6B-BB4D-B0EFB4B77A9B}" dt="2021-10-30T13:53:55.942" v="1100" actId="2696"/>
        <pc:sldMkLst>
          <pc:docMk/>
          <pc:sldMk cId="1076244060" sldId="469"/>
        </pc:sldMkLst>
        <pc:spChg chg="mod">
          <ac:chgData name="li shaoyuan" userId="703c01ec2df2c863" providerId="LiveId" clId="{3E7DEEEA-A2E4-4A6B-BB4D-B0EFB4B77A9B}" dt="2021-10-30T13:00:38.984" v="89" actId="20577"/>
          <ac:spMkLst>
            <pc:docMk/>
            <pc:sldMk cId="1076244060" sldId="469"/>
            <ac:spMk id="6" creationId="{291C332E-862A-40D7-A344-451E66C8660F}"/>
          </ac:spMkLst>
        </pc:spChg>
      </pc:sldChg>
      <pc:sldChg chg="add modNotesTx">
        <pc:chgData name="li shaoyuan" userId="703c01ec2df2c863" providerId="LiveId" clId="{3E7DEEEA-A2E4-4A6B-BB4D-B0EFB4B77A9B}" dt="2021-10-30T13:54:07.512" v="1102" actId="20577"/>
        <pc:sldMkLst>
          <pc:docMk/>
          <pc:sldMk cId="2919699459" sldId="469"/>
        </pc:sldMkLst>
      </pc:sldChg>
      <pc:sldChg chg="addSp delSp modSp del mod">
        <pc:chgData name="li shaoyuan" userId="703c01ec2df2c863" providerId="LiveId" clId="{3E7DEEEA-A2E4-4A6B-BB4D-B0EFB4B77A9B}" dt="2021-10-30T13:52:26.564" v="1067" actId="2696"/>
        <pc:sldMkLst>
          <pc:docMk/>
          <pc:sldMk cId="76703300" sldId="529"/>
        </pc:sldMkLst>
        <pc:spChg chg="add mod">
          <ac:chgData name="li shaoyuan" userId="703c01ec2df2c863" providerId="LiveId" clId="{3E7DEEEA-A2E4-4A6B-BB4D-B0EFB4B77A9B}" dt="2021-10-30T13:00:06.652" v="81" actId="164"/>
          <ac:spMkLst>
            <pc:docMk/>
            <pc:sldMk cId="76703300" sldId="529"/>
            <ac:spMk id="2" creationId="{523F1301-6709-4FDE-BE4D-44510547C0AE}"/>
          </ac:spMkLst>
        </pc:spChg>
        <pc:spChg chg="del mod">
          <ac:chgData name="li shaoyuan" userId="703c01ec2df2c863" providerId="LiveId" clId="{3E7DEEEA-A2E4-4A6B-BB4D-B0EFB4B77A9B}" dt="2021-10-30T13:00:17.415" v="85" actId="478"/>
          <ac:spMkLst>
            <pc:docMk/>
            <pc:sldMk cId="76703300" sldId="529"/>
            <ac:spMk id="5" creationId="{2DDB8233-247A-4F13-A51F-DB5385654D83}"/>
          </ac:spMkLst>
        </pc:spChg>
        <pc:spChg chg="del">
          <ac:chgData name="li shaoyuan" userId="703c01ec2df2c863" providerId="LiveId" clId="{3E7DEEEA-A2E4-4A6B-BB4D-B0EFB4B77A9B}" dt="2021-10-30T12:57:05.484" v="14" actId="478"/>
          <ac:spMkLst>
            <pc:docMk/>
            <pc:sldMk cId="76703300" sldId="529"/>
            <ac:spMk id="9" creationId="{200B9FDA-19C7-42A3-8411-F5557B08B804}"/>
          </ac:spMkLst>
        </pc:spChg>
        <pc:spChg chg="add mod">
          <ac:chgData name="li shaoyuan" userId="703c01ec2df2c863" providerId="LiveId" clId="{3E7DEEEA-A2E4-4A6B-BB4D-B0EFB4B77A9B}" dt="2021-10-30T13:00:06.652" v="81" actId="164"/>
          <ac:spMkLst>
            <pc:docMk/>
            <pc:sldMk cId="76703300" sldId="529"/>
            <ac:spMk id="15" creationId="{B0ABB918-78F4-4A48-B58D-4D7AA4009B32}"/>
          </ac:spMkLst>
        </pc:spChg>
        <pc:grpChg chg="add mod">
          <ac:chgData name="li shaoyuan" userId="703c01ec2df2c863" providerId="LiveId" clId="{3E7DEEEA-A2E4-4A6B-BB4D-B0EFB4B77A9B}" dt="2021-10-30T13:00:12.107" v="83" actId="1076"/>
          <ac:grpSpMkLst>
            <pc:docMk/>
            <pc:sldMk cId="76703300" sldId="529"/>
            <ac:grpSpMk id="3" creationId="{638E0CAB-0632-48D2-8F65-24C1D9388BF1}"/>
          </ac:grpSpMkLst>
        </pc:grpChg>
        <pc:picChg chg="mod modCrop">
          <ac:chgData name="li shaoyuan" userId="703c01ec2df2c863" providerId="LiveId" clId="{3E7DEEEA-A2E4-4A6B-BB4D-B0EFB4B77A9B}" dt="2021-10-30T13:00:06.652" v="81" actId="164"/>
          <ac:picMkLst>
            <pc:docMk/>
            <pc:sldMk cId="76703300" sldId="529"/>
            <ac:picMk id="6" creationId="{3F4F7082-3F1C-4922-A27D-81FE92EB343A}"/>
          </ac:picMkLst>
        </pc:picChg>
        <pc:picChg chg="add mod modCrop">
          <ac:chgData name="li shaoyuan" userId="703c01ec2df2c863" providerId="LiveId" clId="{3E7DEEEA-A2E4-4A6B-BB4D-B0EFB4B77A9B}" dt="2021-10-30T13:00:06.652" v="81" actId="164"/>
          <ac:picMkLst>
            <pc:docMk/>
            <pc:sldMk cId="76703300" sldId="529"/>
            <ac:picMk id="8" creationId="{DFB34A79-C1A1-4996-9B75-681DAA95A5B8}"/>
          </ac:picMkLst>
        </pc:picChg>
        <pc:picChg chg="mod modCrop">
          <ac:chgData name="li shaoyuan" userId="703c01ec2df2c863" providerId="LiveId" clId="{3E7DEEEA-A2E4-4A6B-BB4D-B0EFB4B77A9B}" dt="2021-10-30T13:00:06.652" v="81" actId="164"/>
          <ac:picMkLst>
            <pc:docMk/>
            <pc:sldMk cId="76703300" sldId="529"/>
            <ac:picMk id="10" creationId="{FB62DF37-5BC6-4467-9D82-C4BB4A0ACFB5}"/>
          </ac:picMkLst>
        </pc:picChg>
        <pc:picChg chg="add mod modCrop">
          <ac:chgData name="li shaoyuan" userId="703c01ec2df2c863" providerId="LiveId" clId="{3E7DEEEA-A2E4-4A6B-BB4D-B0EFB4B77A9B}" dt="2021-10-30T13:00:06.652" v="81" actId="164"/>
          <ac:picMkLst>
            <pc:docMk/>
            <pc:sldMk cId="76703300" sldId="529"/>
            <ac:picMk id="11" creationId="{8C89FD18-45AC-40CC-8B81-88D8726B58F6}"/>
          </ac:picMkLst>
        </pc:picChg>
        <pc:picChg chg="del">
          <ac:chgData name="li shaoyuan" userId="703c01ec2df2c863" providerId="LiveId" clId="{3E7DEEEA-A2E4-4A6B-BB4D-B0EFB4B77A9B}" dt="2021-10-30T12:56:10.029" v="1" actId="478"/>
          <ac:picMkLst>
            <pc:docMk/>
            <pc:sldMk cId="76703300" sldId="529"/>
            <ac:picMk id="12" creationId="{B3255F4E-4190-434B-A2BA-F4E901E67124}"/>
          </ac:picMkLst>
        </pc:picChg>
        <pc:picChg chg="add del mod">
          <ac:chgData name="li shaoyuan" userId="703c01ec2df2c863" providerId="LiveId" clId="{3E7DEEEA-A2E4-4A6B-BB4D-B0EFB4B77A9B}" dt="2021-10-30T12:57:39.449" v="31" actId="478"/>
          <ac:picMkLst>
            <pc:docMk/>
            <pc:sldMk cId="76703300" sldId="529"/>
            <ac:picMk id="13" creationId="{2A1D097E-0642-4253-B83C-73B43115C98A}"/>
          </ac:picMkLst>
        </pc:picChg>
        <pc:picChg chg="add del mod">
          <ac:chgData name="li shaoyuan" userId="703c01ec2df2c863" providerId="LiveId" clId="{3E7DEEEA-A2E4-4A6B-BB4D-B0EFB4B77A9B}" dt="2021-10-30T12:59:21.059" v="57"/>
          <ac:picMkLst>
            <pc:docMk/>
            <pc:sldMk cId="76703300" sldId="529"/>
            <ac:picMk id="14" creationId="{722A23ED-46DF-480C-8210-053D0794CC93}"/>
          </ac:picMkLst>
        </pc:picChg>
      </pc:sldChg>
      <pc:sldChg chg="addSp modSp add mod">
        <pc:chgData name="li shaoyuan" userId="703c01ec2df2c863" providerId="LiveId" clId="{3E7DEEEA-A2E4-4A6B-BB4D-B0EFB4B77A9B}" dt="2021-10-30T13:53:46.081" v="1099" actId="108"/>
        <pc:sldMkLst>
          <pc:docMk/>
          <pc:sldMk cId="3391481874" sldId="529"/>
        </pc:sldMkLst>
        <pc:spChg chg="add mod">
          <ac:chgData name="li shaoyuan" userId="703c01ec2df2c863" providerId="LiveId" clId="{3E7DEEEA-A2E4-4A6B-BB4D-B0EFB4B77A9B}" dt="2021-10-30T13:53:46.081" v="1099" actId="108"/>
          <ac:spMkLst>
            <pc:docMk/>
            <pc:sldMk cId="3391481874" sldId="529"/>
            <ac:spMk id="12" creationId="{6F2E3443-2E44-4DC2-A624-6CB807FEBFCB}"/>
          </ac:spMkLst>
        </pc:spChg>
      </pc:sldChg>
      <pc:sldChg chg="addSp delSp modSp new mod chgLayout">
        <pc:chgData name="li shaoyuan" userId="703c01ec2df2c863" providerId="LiveId" clId="{3E7DEEEA-A2E4-4A6B-BB4D-B0EFB4B77A9B}" dt="2021-10-30T13:50:46.611" v="1048" actId="20577"/>
        <pc:sldMkLst>
          <pc:docMk/>
          <pc:sldMk cId="4047554493" sldId="531"/>
        </pc:sldMkLst>
        <pc:spChg chg="del">
          <ac:chgData name="li shaoyuan" userId="703c01ec2df2c863" providerId="LiveId" clId="{3E7DEEEA-A2E4-4A6B-BB4D-B0EFB4B77A9B}" dt="2021-10-30T13:02:58.525" v="94" actId="700"/>
          <ac:spMkLst>
            <pc:docMk/>
            <pc:sldMk cId="4047554493" sldId="531"/>
            <ac:spMk id="2" creationId="{4819234C-10A9-4A7A-A624-87FE8FCC6EAC}"/>
          </ac:spMkLst>
        </pc:spChg>
        <pc:spChg chg="del">
          <ac:chgData name="li shaoyuan" userId="703c01ec2df2c863" providerId="LiveId" clId="{3E7DEEEA-A2E4-4A6B-BB4D-B0EFB4B77A9B}" dt="2021-10-30T13:02:58.525" v="94" actId="700"/>
          <ac:spMkLst>
            <pc:docMk/>
            <pc:sldMk cId="4047554493" sldId="531"/>
            <ac:spMk id="3" creationId="{03EAF23A-FFC8-4174-921E-5A7F1ED33A65}"/>
          </ac:spMkLst>
        </pc:spChg>
        <pc:spChg chg="mod ord">
          <ac:chgData name="li shaoyuan" userId="703c01ec2df2c863" providerId="LiveId" clId="{3E7DEEEA-A2E4-4A6B-BB4D-B0EFB4B77A9B}" dt="2021-10-30T13:02:58.525" v="94" actId="700"/>
          <ac:spMkLst>
            <pc:docMk/>
            <pc:sldMk cId="4047554493" sldId="531"/>
            <ac:spMk id="4" creationId="{41576FE2-E28D-489B-92E2-B9F1D8CDBC72}"/>
          </ac:spMkLst>
        </pc:spChg>
        <pc:spChg chg="add del mod ord">
          <ac:chgData name="li shaoyuan" userId="703c01ec2df2c863" providerId="LiveId" clId="{3E7DEEEA-A2E4-4A6B-BB4D-B0EFB4B77A9B}" dt="2021-10-30T13:03:01.771" v="95" actId="478"/>
          <ac:spMkLst>
            <pc:docMk/>
            <pc:sldMk cId="4047554493" sldId="531"/>
            <ac:spMk id="5" creationId="{9DAB6420-F874-4B4C-A2E1-79C95F5FBB43}"/>
          </ac:spMkLst>
        </pc:spChg>
        <pc:spChg chg="add del mod ord">
          <ac:chgData name="li shaoyuan" userId="703c01ec2df2c863" providerId="LiveId" clId="{3E7DEEEA-A2E4-4A6B-BB4D-B0EFB4B77A9B}" dt="2021-10-30T13:03:03.980" v="96" actId="478"/>
          <ac:spMkLst>
            <pc:docMk/>
            <pc:sldMk cId="4047554493" sldId="531"/>
            <ac:spMk id="6" creationId="{3A539087-CCA5-4AA4-A8B5-D294EC1B28BE}"/>
          </ac:spMkLst>
        </pc:spChg>
        <pc:spChg chg="add mod">
          <ac:chgData name="li shaoyuan" userId="703c01ec2df2c863" providerId="LiveId" clId="{3E7DEEEA-A2E4-4A6B-BB4D-B0EFB4B77A9B}" dt="2021-10-30T13:50:46.611" v="1048" actId="20577"/>
          <ac:spMkLst>
            <pc:docMk/>
            <pc:sldMk cId="4047554493" sldId="531"/>
            <ac:spMk id="7" creationId="{AE60A4B5-7CC5-4BB0-B55A-D8A203EEBED7}"/>
          </ac:spMkLst>
        </pc:spChg>
      </pc:sldChg>
      <pc:sldChg chg="modSp new del mod">
        <pc:chgData name="li shaoyuan" userId="703c01ec2df2c863" providerId="LiveId" clId="{3E7DEEEA-A2E4-4A6B-BB4D-B0EFB4B77A9B}" dt="2021-10-30T13:02:46.771" v="92" actId="2696"/>
        <pc:sldMkLst>
          <pc:docMk/>
          <pc:sldMk cId="4087284122" sldId="531"/>
        </pc:sldMkLst>
        <pc:spChg chg="mod">
          <ac:chgData name="li shaoyuan" userId="703c01ec2df2c863" providerId="LiveId" clId="{3E7DEEEA-A2E4-4A6B-BB4D-B0EFB4B77A9B}" dt="2021-10-30T13:02:38.180" v="91" actId="5793"/>
          <ac:spMkLst>
            <pc:docMk/>
            <pc:sldMk cId="4087284122" sldId="531"/>
            <ac:spMk id="3" creationId="{6C19AB31-F631-48B1-874E-DB73B72D759E}"/>
          </ac:spMkLst>
        </pc:spChg>
      </pc:sldChg>
      <pc:sldChg chg="del">
        <pc:chgData name="li shaoyuan" userId="703c01ec2df2c863" providerId="LiveId" clId="{3E7DEEEA-A2E4-4A6B-BB4D-B0EFB4B77A9B}" dt="2021-10-30T12:55:43.924" v="0" actId="47"/>
        <pc:sldMkLst>
          <pc:docMk/>
          <pc:sldMk cId="3878490253" sldId="537"/>
        </pc:sldMkLst>
      </pc:sldChg>
      <pc:sldChg chg="del">
        <pc:chgData name="li shaoyuan" userId="703c01ec2df2c863" providerId="LiveId" clId="{3E7DEEEA-A2E4-4A6B-BB4D-B0EFB4B77A9B}" dt="2021-10-30T13:00:24.887" v="86" actId="47"/>
        <pc:sldMkLst>
          <pc:docMk/>
          <pc:sldMk cId="173348131" sldId="539"/>
        </pc:sldMkLst>
      </pc:sldChg>
      <pc:sldChg chg="modSp add del mod">
        <pc:chgData name="li shaoyuan" userId="703c01ec2df2c863" providerId="LiveId" clId="{3E7DEEEA-A2E4-4A6B-BB4D-B0EFB4B77A9B}" dt="2021-10-30T13:18:48.903" v="550" actId="47"/>
        <pc:sldMkLst>
          <pc:docMk/>
          <pc:sldMk cId="0" sldId="605"/>
        </pc:sldMkLst>
        <pc:spChg chg="mod">
          <ac:chgData name="li shaoyuan" userId="703c01ec2df2c863" providerId="LiveId" clId="{3E7DEEEA-A2E4-4A6B-BB4D-B0EFB4B77A9B}" dt="2021-10-30T13:18:45.981" v="549" actId="27636"/>
          <ac:spMkLst>
            <pc:docMk/>
            <pc:sldMk cId="0" sldId="605"/>
            <ac:spMk id="2" creationId="{00000000-0000-0000-0000-000000000000}"/>
          </ac:spMkLst>
        </pc:spChg>
      </pc:sldChg>
      <pc:sldChg chg="add">
        <pc:chgData name="li shaoyuan" userId="703c01ec2df2c863" providerId="LiveId" clId="{3E7DEEEA-A2E4-4A6B-BB4D-B0EFB4B77A9B}" dt="2021-10-30T13:49:27.649" v="1033"/>
        <pc:sldMkLst>
          <pc:docMk/>
          <pc:sldMk cId="0" sldId="1026"/>
        </pc:sldMkLst>
      </pc:sldChg>
      <pc:sldChg chg="add">
        <pc:chgData name="li shaoyuan" userId="703c01ec2df2c863" providerId="LiveId" clId="{3E7DEEEA-A2E4-4A6B-BB4D-B0EFB4B77A9B}" dt="2021-10-30T13:49:27.649" v="1033"/>
        <pc:sldMkLst>
          <pc:docMk/>
          <pc:sldMk cId="0" sldId="1028"/>
        </pc:sldMkLst>
      </pc:sldChg>
      <pc:sldChg chg="add">
        <pc:chgData name="li shaoyuan" userId="703c01ec2df2c863" providerId="LiveId" clId="{3E7DEEEA-A2E4-4A6B-BB4D-B0EFB4B77A9B}" dt="2021-10-30T13:49:27.649" v="1033"/>
        <pc:sldMkLst>
          <pc:docMk/>
          <pc:sldMk cId="0" sldId="1152"/>
        </pc:sldMkLst>
      </pc:sldChg>
      <pc:sldChg chg="add">
        <pc:chgData name="li shaoyuan" userId="703c01ec2df2c863" providerId="LiveId" clId="{3E7DEEEA-A2E4-4A6B-BB4D-B0EFB4B77A9B}" dt="2021-10-30T13:27:17.095" v="720"/>
        <pc:sldMkLst>
          <pc:docMk/>
          <pc:sldMk cId="0" sldId="1153"/>
        </pc:sldMkLst>
      </pc:sldChg>
      <pc:sldChg chg="add del">
        <pc:chgData name="li shaoyuan" userId="703c01ec2df2c863" providerId="LiveId" clId="{3E7DEEEA-A2E4-4A6B-BB4D-B0EFB4B77A9B}" dt="2021-10-30T13:27:17.095" v="720"/>
        <pc:sldMkLst>
          <pc:docMk/>
          <pc:sldMk cId="0" sldId="1168"/>
        </pc:sldMkLst>
      </pc:sldChg>
      <pc:sldChg chg="add">
        <pc:chgData name="li shaoyuan" userId="703c01ec2df2c863" providerId="LiveId" clId="{3E7DEEEA-A2E4-4A6B-BB4D-B0EFB4B77A9B}" dt="2021-10-30T13:21:38.793" v="588"/>
        <pc:sldMkLst>
          <pc:docMk/>
          <pc:sldMk cId="0" sldId="1174"/>
        </pc:sldMkLst>
      </pc:sldChg>
      <pc:sldChg chg="add">
        <pc:chgData name="li shaoyuan" userId="703c01ec2df2c863" providerId="LiveId" clId="{3E7DEEEA-A2E4-4A6B-BB4D-B0EFB4B77A9B}" dt="2021-10-30T13:21:38.793" v="588"/>
        <pc:sldMkLst>
          <pc:docMk/>
          <pc:sldMk cId="0" sldId="1186"/>
        </pc:sldMkLst>
      </pc:sldChg>
      <pc:sldChg chg="add ord">
        <pc:chgData name="li shaoyuan" userId="703c01ec2df2c863" providerId="LiveId" clId="{3E7DEEEA-A2E4-4A6B-BB4D-B0EFB4B77A9B}" dt="2021-10-30T13:19:36.981" v="554" actId="20578"/>
        <pc:sldMkLst>
          <pc:docMk/>
          <pc:sldMk cId="0" sldId="1192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193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194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195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196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197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198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199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200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201"/>
        </pc:sldMkLst>
      </pc:sldChg>
      <pc:sldChg chg="add">
        <pc:chgData name="li shaoyuan" userId="703c01ec2df2c863" providerId="LiveId" clId="{3E7DEEEA-A2E4-4A6B-BB4D-B0EFB4B77A9B}" dt="2021-10-30T13:18:45.822" v="548"/>
        <pc:sldMkLst>
          <pc:docMk/>
          <pc:sldMk cId="0" sldId="1217"/>
        </pc:sldMkLst>
      </pc:sldChg>
      <pc:sldChg chg="new">
        <pc:chgData name="li shaoyuan" userId="703c01ec2df2c863" providerId="LiveId" clId="{3E7DEEEA-A2E4-4A6B-BB4D-B0EFB4B77A9B}" dt="2021-10-30T13:20:05.898" v="555" actId="680"/>
        <pc:sldMkLst>
          <pc:docMk/>
          <pc:sldMk cId="1618357034" sldId="1218"/>
        </pc:sldMkLst>
      </pc:sldChg>
      <pc:sldChg chg="addSp delSp modSp new mod modClrScheme chgLayout">
        <pc:chgData name="li shaoyuan" userId="703c01ec2df2c863" providerId="LiveId" clId="{3E7DEEEA-A2E4-4A6B-BB4D-B0EFB4B77A9B}" dt="2021-10-30T13:51:47.205" v="1066" actId="1076"/>
        <pc:sldMkLst>
          <pc:docMk/>
          <pc:sldMk cId="1526431890" sldId="1219"/>
        </pc:sldMkLst>
        <pc:spChg chg="del mod ord">
          <ac:chgData name="li shaoyuan" userId="703c01ec2df2c863" providerId="LiveId" clId="{3E7DEEEA-A2E4-4A6B-BB4D-B0EFB4B77A9B}" dt="2021-10-30T13:51:35.433" v="1061" actId="700"/>
          <ac:spMkLst>
            <pc:docMk/>
            <pc:sldMk cId="1526431890" sldId="1219"/>
            <ac:spMk id="2" creationId="{98FEF840-70F7-4F8E-9ABF-39C3ECA99E02}"/>
          </ac:spMkLst>
        </pc:spChg>
        <pc:spChg chg="del">
          <ac:chgData name="li shaoyuan" userId="703c01ec2df2c863" providerId="LiveId" clId="{3E7DEEEA-A2E4-4A6B-BB4D-B0EFB4B77A9B}" dt="2021-10-30T13:51:30.648" v="1060" actId="478"/>
          <ac:spMkLst>
            <pc:docMk/>
            <pc:sldMk cId="1526431890" sldId="1219"/>
            <ac:spMk id="3" creationId="{545E5F5B-C6DE-47CA-A5FC-DAC078995A7D}"/>
          </ac:spMkLst>
        </pc:spChg>
        <pc:spChg chg="mod ord">
          <ac:chgData name="li shaoyuan" userId="703c01ec2df2c863" providerId="LiveId" clId="{3E7DEEEA-A2E4-4A6B-BB4D-B0EFB4B77A9B}" dt="2021-10-30T13:51:35.433" v="1061" actId="700"/>
          <ac:spMkLst>
            <pc:docMk/>
            <pc:sldMk cId="1526431890" sldId="1219"/>
            <ac:spMk id="4" creationId="{4DAB2739-F7FB-424B-8E66-528BF7E305D3}"/>
          </ac:spMkLst>
        </pc:spChg>
        <pc:spChg chg="add mod">
          <ac:chgData name="li shaoyuan" userId="703c01ec2df2c863" providerId="LiveId" clId="{3E7DEEEA-A2E4-4A6B-BB4D-B0EFB4B77A9B}" dt="2021-10-30T13:51:47.205" v="1066" actId="1076"/>
          <ac:spMkLst>
            <pc:docMk/>
            <pc:sldMk cId="1526431890" sldId="1219"/>
            <ac:spMk id="6" creationId="{D47F73E9-203A-4217-8535-480E9C19ED05}"/>
          </ac:spMkLst>
        </pc:spChg>
        <pc:spChg chg="add del mod ord">
          <ac:chgData name="li shaoyuan" userId="703c01ec2df2c863" providerId="LiveId" clId="{3E7DEEEA-A2E4-4A6B-BB4D-B0EFB4B77A9B}" dt="2021-10-30T13:51:37.344" v="1062" actId="478"/>
          <ac:spMkLst>
            <pc:docMk/>
            <pc:sldMk cId="1526431890" sldId="1219"/>
            <ac:spMk id="7" creationId="{DB737A07-6DC8-45A2-ABCC-748948168501}"/>
          </ac:spMkLst>
        </pc:spChg>
        <pc:spChg chg="add del mod ord">
          <ac:chgData name="li shaoyuan" userId="703c01ec2df2c863" providerId="LiveId" clId="{3E7DEEEA-A2E4-4A6B-BB4D-B0EFB4B77A9B}" dt="2021-10-30T13:51:39.556" v="1063" actId="478"/>
          <ac:spMkLst>
            <pc:docMk/>
            <pc:sldMk cId="1526431890" sldId="1219"/>
            <ac:spMk id="8" creationId="{1ACDC0D1-CBC7-44C7-A3E6-F842E8129B30}"/>
          </ac:spMkLst>
        </pc:spChg>
      </pc:sldChg>
    </pc:docChg>
  </pc:docChgLst>
  <pc:docChgLst>
    <pc:chgData name="li shaoyuan" userId="703c01ec2df2c863" providerId="LiveId" clId="{B1DAE7AF-563D-4199-B811-B03687EFAB92}"/>
    <pc:docChg chg="undo custSel addSld delSld modSld">
      <pc:chgData name="li shaoyuan" userId="703c01ec2df2c863" providerId="LiveId" clId="{B1DAE7AF-563D-4199-B811-B03687EFAB92}" dt="2021-10-30T08:46:14.632" v="1663" actId="1076"/>
      <pc:docMkLst>
        <pc:docMk/>
      </pc:docMkLst>
      <pc:sldChg chg="del">
        <pc:chgData name="li shaoyuan" userId="703c01ec2df2c863" providerId="LiveId" clId="{B1DAE7AF-563D-4199-B811-B03687EFAB92}" dt="2021-10-28T16:32:53.507" v="6" actId="47"/>
        <pc:sldMkLst>
          <pc:docMk/>
          <pc:sldMk cId="4162971175" sldId="356"/>
        </pc:sldMkLst>
      </pc:sldChg>
      <pc:sldChg chg="del">
        <pc:chgData name="li shaoyuan" userId="703c01ec2df2c863" providerId="LiveId" clId="{B1DAE7AF-563D-4199-B811-B03687EFAB92}" dt="2021-10-28T16:32:54.365" v="7" actId="47"/>
        <pc:sldMkLst>
          <pc:docMk/>
          <pc:sldMk cId="1806491339" sldId="357"/>
        </pc:sldMkLst>
      </pc:sldChg>
      <pc:sldChg chg="del">
        <pc:chgData name="li shaoyuan" userId="703c01ec2df2c863" providerId="LiveId" clId="{B1DAE7AF-563D-4199-B811-B03687EFAB92}" dt="2021-10-28T16:32:54.951" v="8" actId="47"/>
        <pc:sldMkLst>
          <pc:docMk/>
          <pc:sldMk cId="2860220694" sldId="358"/>
        </pc:sldMkLst>
      </pc:sldChg>
      <pc:sldChg chg="del">
        <pc:chgData name="li shaoyuan" userId="703c01ec2df2c863" providerId="LiveId" clId="{B1DAE7AF-563D-4199-B811-B03687EFAB92}" dt="2021-10-28T16:32:55.575" v="9" actId="47"/>
        <pc:sldMkLst>
          <pc:docMk/>
          <pc:sldMk cId="822013792" sldId="359"/>
        </pc:sldMkLst>
      </pc:sldChg>
      <pc:sldChg chg="del">
        <pc:chgData name="li shaoyuan" userId="703c01ec2df2c863" providerId="LiveId" clId="{B1DAE7AF-563D-4199-B811-B03687EFAB92}" dt="2021-10-28T16:32:56.054" v="10" actId="47"/>
        <pc:sldMkLst>
          <pc:docMk/>
          <pc:sldMk cId="3321715252" sldId="360"/>
        </pc:sldMkLst>
      </pc:sldChg>
      <pc:sldChg chg="del">
        <pc:chgData name="li shaoyuan" userId="703c01ec2df2c863" providerId="LiveId" clId="{B1DAE7AF-563D-4199-B811-B03687EFAB92}" dt="2021-10-28T16:32:56.439" v="11" actId="47"/>
        <pc:sldMkLst>
          <pc:docMk/>
          <pc:sldMk cId="786040009" sldId="361"/>
        </pc:sldMkLst>
      </pc:sldChg>
      <pc:sldChg chg="del">
        <pc:chgData name="li shaoyuan" userId="703c01ec2df2c863" providerId="LiveId" clId="{B1DAE7AF-563D-4199-B811-B03687EFAB92}" dt="2021-10-28T16:33:16.587" v="15" actId="47"/>
        <pc:sldMkLst>
          <pc:docMk/>
          <pc:sldMk cId="0" sldId="386"/>
        </pc:sldMkLst>
      </pc:sldChg>
      <pc:sldChg chg="del">
        <pc:chgData name="li shaoyuan" userId="703c01ec2df2c863" providerId="LiveId" clId="{B1DAE7AF-563D-4199-B811-B03687EFAB92}" dt="2021-10-28T16:32:51.359" v="4" actId="47"/>
        <pc:sldMkLst>
          <pc:docMk/>
          <pc:sldMk cId="0" sldId="390"/>
        </pc:sldMkLst>
      </pc:sldChg>
      <pc:sldChg chg="del">
        <pc:chgData name="li shaoyuan" userId="703c01ec2df2c863" providerId="LiveId" clId="{B1DAE7AF-563D-4199-B811-B03687EFAB92}" dt="2021-10-28T16:32:52.473" v="5" actId="47"/>
        <pc:sldMkLst>
          <pc:docMk/>
          <pc:sldMk cId="0" sldId="391"/>
        </pc:sldMkLst>
      </pc:sldChg>
      <pc:sldChg chg="add del">
        <pc:chgData name="li shaoyuan" userId="703c01ec2df2c863" providerId="LiveId" clId="{B1DAE7AF-563D-4199-B811-B03687EFAB92}" dt="2021-10-30T08:38:02.770" v="1616" actId="47"/>
        <pc:sldMkLst>
          <pc:docMk/>
          <pc:sldMk cId="587306721" sldId="415"/>
        </pc:sldMkLst>
      </pc:sldChg>
      <pc:sldChg chg="add del">
        <pc:chgData name="li shaoyuan" userId="703c01ec2df2c863" providerId="LiveId" clId="{B1DAE7AF-563D-4199-B811-B03687EFAB92}" dt="2021-10-30T08:38:02.770" v="1616" actId="47"/>
        <pc:sldMkLst>
          <pc:docMk/>
          <pc:sldMk cId="2001205663" sldId="416"/>
        </pc:sldMkLst>
      </pc:sldChg>
      <pc:sldChg chg="del">
        <pc:chgData name="li shaoyuan" userId="703c01ec2df2c863" providerId="LiveId" clId="{B1DAE7AF-563D-4199-B811-B03687EFAB92}" dt="2021-10-28T18:52:45.826" v="1528" actId="47"/>
        <pc:sldMkLst>
          <pc:docMk/>
          <pc:sldMk cId="2199882002" sldId="438"/>
        </pc:sldMkLst>
      </pc:sldChg>
      <pc:sldChg chg="addSp delSp modSp mod modClrScheme chgLayout">
        <pc:chgData name="li shaoyuan" userId="703c01ec2df2c863" providerId="LiveId" clId="{B1DAE7AF-563D-4199-B811-B03687EFAB92}" dt="2021-10-30T08:34:58.327" v="1606"/>
        <pc:sldMkLst>
          <pc:docMk/>
          <pc:sldMk cId="237183179" sldId="469"/>
        </pc:sldMkLst>
        <pc:spChg chg="add del mod">
          <ac:chgData name="li shaoyuan" userId="703c01ec2df2c863" providerId="LiveId" clId="{B1DAE7AF-563D-4199-B811-B03687EFAB92}" dt="2021-10-30T08:24:51.910" v="1550" actId="700"/>
          <ac:spMkLst>
            <pc:docMk/>
            <pc:sldMk cId="237183179" sldId="469"/>
            <ac:spMk id="3" creationId="{7CF8E0E6-AAC7-4112-AD76-36A5DD30EC25}"/>
          </ac:spMkLst>
        </pc:spChg>
        <pc:spChg chg="add del mod">
          <ac:chgData name="li shaoyuan" userId="703c01ec2df2c863" providerId="LiveId" clId="{B1DAE7AF-563D-4199-B811-B03687EFAB92}" dt="2021-10-28T18:53:31.857" v="1532" actId="478"/>
          <ac:spMkLst>
            <pc:docMk/>
            <pc:sldMk cId="237183179" sldId="469"/>
            <ac:spMk id="4" creationId="{BC6440DE-F2D0-494D-B0C9-B3A8EF729875}"/>
          </ac:spMkLst>
        </pc:spChg>
        <pc:spChg chg="add del mod ord">
          <ac:chgData name="li shaoyuan" userId="703c01ec2df2c863" providerId="LiveId" clId="{B1DAE7AF-563D-4199-B811-B03687EFAB92}" dt="2021-10-30T08:25:01.531" v="1551" actId="700"/>
          <ac:spMkLst>
            <pc:docMk/>
            <pc:sldMk cId="237183179" sldId="469"/>
            <ac:spMk id="4" creationId="{F5D1084B-13D2-49F8-B703-D300F5C5419B}"/>
          </ac:spMkLst>
        </pc:spChg>
        <pc:spChg chg="add del mod ord">
          <ac:chgData name="li shaoyuan" userId="703c01ec2df2c863" providerId="LiveId" clId="{B1DAE7AF-563D-4199-B811-B03687EFAB92}" dt="2021-10-30T08:25:01.531" v="1551" actId="700"/>
          <ac:spMkLst>
            <pc:docMk/>
            <pc:sldMk cId="237183179" sldId="469"/>
            <ac:spMk id="5" creationId="{3C8D7797-2FA4-4960-942B-DA09393ECF21}"/>
          </ac:spMkLst>
        </pc:spChg>
        <pc:spChg chg="add mod ord">
          <ac:chgData name="li shaoyuan" userId="703c01ec2df2c863" providerId="LiveId" clId="{B1DAE7AF-563D-4199-B811-B03687EFAB92}" dt="2021-10-30T08:34:58.327" v="1606"/>
          <ac:spMkLst>
            <pc:docMk/>
            <pc:sldMk cId="237183179" sldId="469"/>
            <ac:spMk id="6" creationId="{291C332E-862A-40D7-A344-451E66C8660F}"/>
          </ac:spMkLst>
        </pc:spChg>
        <pc:spChg chg="del">
          <ac:chgData name="li shaoyuan" userId="703c01ec2df2c863" providerId="LiveId" clId="{B1DAE7AF-563D-4199-B811-B03687EFAB92}" dt="2021-10-28T18:53:36.308" v="1534" actId="478"/>
          <ac:spMkLst>
            <pc:docMk/>
            <pc:sldMk cId="237183179" sldId="469"/>
            <ac:spMk id="7" creationId="{00000000-0000-0000-0000-000000000000}"/>
          </ac:spMkLst>
        </pc:spChg>
        <pc:spChg chg="add mod ord">
          <ac:chgData name="li shaoyuan" userId="703c01ec2df2c863" providerId="LiveId" clId="{B1DAE7AF-563D-4199-B811-B03687EFAB92}" dt="2021-10-30T08:34:52.482" v="1597" actId="20577"/>
          <ac:spMkLst>
            <pc:docMk/>
            <pc:sldMk cId="237183179" sldId="469"/>
            <ac:spMk id="7" creationId="{9E9E2329-EEBA-49F5-811F-2024D6055B32}"/>
          </ac:spMkLst>
        </pc:spChg>
        <pc:spChg chg="del">
          <ac:chgData name="li shaoyuan" userId="703c01ec2df2c863" providerId="LiveId" clId="{B1DAE7AF-563D-4199-B811-B03687EFAB92}" dt="2021-10-28T18:53:29.576" v="1531" actId="478"/>
          <ac:spMkLst>
            <pc:docMk/>
            <pc:sldMk cId="237183179" sldId="469"/>
            <ac:spMk id="5122" creationId="{00000000-0000-0000-0000-000000000000}"/>
          </ac:spMkLst>
        </pc:spChg>
        <pc:spChg chg="del mod">
          <ac:chgData name="li shaoyuan" userId="703c01ec2df2c863" providerId="LiveId" clId="{B1DAE7AF-563D-4199-B811-B03687EFAB92}" dt="2021-10-30T08:24:36.063" v="1549" actId="478"/>
          <ac:spMkLst>
            <pc:docMk/>
            <pc:sldMk cId="237183179" sldId="469"/>
            <ac:spMk id="5123" creationId="{00000000-0000-0000-0000-000000000000}"/>
          </ac:spMkLst>
        </pc:spChg>
        <pc:picChg chg="del">
          <ac:chgData name="li shaoyuan" userId="703c01ec2df2c863" providerId="LiveId" clId="{B1DAE7AF-563D-4199-B811-B03687EFAB92}" dt="2021-10-28T18:53:33.530" v="1533" actId="478"/>
          <ac:picMkLst>
            <pc:docMk/>
            <pc:sldMk cId="237183179" sldId="469"/>
            <ac:picMk id="2" creationId="{00000000-0000-0000-0000-000000000000}"/>
          </ac:picMkLst>
        </pc:picChg>
      </pc:sldChg>
      <pc:sldChg chg="add del">
        <pc:chgData name="li shaoyuan" userId="703c01ec2df2c863" providerId="LiveId" clId="{B1DAE7AF-563D-4199-B811-B03687EFAB92}" dt="2021-10-28T18:53:11.272" v="1529" actId="47"/>
        <pc:sldMkLst>
          <pc:docMk/>
          <pc:sldMk cId="2805790914" sldId="471"/>
        </pc:sldMkLst>
      </pc:sldChg>
      <pc:sldChg chg="del">
        <pc:chgData name="li shaoyuan" userId="703c01ec2df2c863" providerId="LiveId" clId="{B1DAE7AF-563D-4199-B811-B03687EFAB92}" dt="2021-10-28T16:32:45.381" v="0" actId="47"/>
        <pc:sldMkLst>
          <pc:docMk/>
          <pc:sldMk cId="3514156061" sldId="472"/>
        </pc:sldMkLst>
      </pc:sldChg>
      <pc:sldChg chg="del">
        <pc:chgData name="li shaoyuan" userId="703c01ec2df2c863" providerId="LiveId" clId="{B1DAE7AF-563D-4199-B811-B03687EFAB92}" dt="2021-10-28T16:32:46.793" v="1" actId="47"/>
        <pc:sldMkLst>
          <pc:docMk/>
          <pc:sldMk cId="4277265285" sldId="473"/>
        </pc:sldMkLst>
      </pc:sldChg>
      <pc:sldChg chg="del">
        <pc:chgData name="li shaoyuan" userId="703c01ec2df2c863" providerId="LiveId" clId="{B1DAE7AF-563D-4199-B811-B03687EFAB92}" dt="2021-10-28T16:32:47.759" v="2" actId="47"/>
        <pc:sldMkLst>
          <pc:docMk/>
          <pc:sldMk cId="1019986762" sldId="474"/>
        </pc:sldMkLst>
      </pc:sldChg>
      <pc:sldChg chg="del">
        <pc:chgData name="li shaoyuan" userId="703c01ec2df2c863" providerId="LiveId" clId="{B1DAE7AF-563D-4199-B811-B03687EFAB92}" dt="2021-10-28T16:32:49.161" v="3" actId="47"/>
        <pc:sldMkLst>
          <pc:docMk/>
          <pc:sldMk cId="1039634540" sldId="475"/>
        </pc:sldMkLst>
      </pc:sldChg>
      <pc:sldChg chg="del">
        <pc:chgData name="li shaoyuan" userId="703c01ec2df2c863" providerId="LiveId" clId="{B1DAE7AF-563D-4199-B811-B03687EFAB92}" dt="2021-10-28T16:32:57.588" v="12" actId="47"/>
        <pc:sldMkLst>
          <pc:docMk/>
          <pc:sldMk cId="3153320779" sldId="480"/>
        </pc:sldMkLst>
      </pc:sldChg>
      <pc:sldChg chg="del">
        <pc:chgData name="li shaoyuan" userId="703c01ec2df2c863" providerId="LiveId" clId="{B1DAE7AF-563D-4199-B811-B03687EFAB92}" dt="2021-10-28T18:53:11.272" v="1529" actId="47"/>
        <pc:sldMkLst>
          <pc:docMk/>
          <pc:sldMk cId="2203481276" sldId="488"/>
        </pc:sldMkLst>
      </pc:sldChg>
      <pc:sldChg chg="del">
        <pc:chgData name="li shaoyuan" userId="703c01ec2df2c863" providerId="LiveId" clId="{B1DAE7AF-563D-4199-B811-B03687EFAB92}" dt="2021-10-28T18:53:11.272" v="1529" actId="47"/>
        <pc:sldMkLst>
          <pc:docMk/>
          <pc:sldMk cId="3338987331" sldId="489"/>
        </pc:sldMkLst>
      </pc:sldChg>
      <pc:sldChg chg="del">
        <pc:chgData name="li shaoyuan" userId="703c01ec2df2c863" providerId="LiveId" clId="{B1DAE7AF-563D-4199-B811-B03687EFAB92}" dt="2021-10-28T18:53:11.272" v="1529" actId="47"/>
        <pc:sldMkLst>
          <pc:docMk/>
          <pc:sldMk cId="2306392028" sldId="490"/>
        </pc:sldMkLst>
      </pc:sldChg>
      <pc:sldChg chg="del">
        <pc:chgData name="li shaoyuan" userId="703c01ec2df2c863" providerId="LiveId" clId="{B1DAE7AF-563D-4199-B811-B03687EFAB92}" dt="2021-10-28T18:53:11.272" v="1529" actId="47"/>
        <pc:sldMkLst>
          <pc:docMk/>
          <pc:sldMk cId="938327573" sldId="491"/>
        </pc:sldMkLst>
      </pc:sldChg>
      <pc:sldChg chg="del">
        <pc:chgData name="li shaoyuan" userId="703c01ec2df2c863" providerId="LiveId" clId="{B1DAE7AF-563D-4199-B811-B03687EFAB92}" dt="2021-10-28T18:53:11.272" v="1529" actId="47"/>
        <pc:sldMkLst>
          <pc:docMk/>
          <pc:sldMk cId="551810197" sldId="492"/>
        </pc:sldMkLst>
      </pc:sldChg>
      <pc:sldChg chg="del">
        <pc:chgData name="li shaoyuan" userId="703c01ec2df2c863" providerId="LiveId" clId="{B1DAE7AF-563D-4199-B811-B03687EFAB92}" dt="2021-10-28T16:34:01.841" v="16" actId="47"/>
        <pc:sldMkLst>
          <pc:docMk/>
          <pc:sldMk cId="2678972584" sldId="493"/>
        </pc:sldMkLst>
      </pc:sldChg>
      <pc:sldChg chg="del">
        <pc:chgData name="li shaoyuan" userId="703c01ec2df2c863" providerId="LiveId" clId="{B1DAE7AF-563D-4199-B811-B03687EFAB92}" dt="2021-10-28T16:34:01.841" v="16" actId="47"/>
        <pc:sldMkLst>
          <pc:docMk/>
          <pc:sldMk cId="3294356793" sldId="494"/>
        </pc:sldMkLst>
      </pc:sldChg>
      <pc:sldChg chg="del">
        <pc:chgData name="li shaoyuan" userId="703c01ec2df2c863" providerId="LiveId" clId="{B1DAE7AF-563D-4199-B811-B03687EFAB92}" dt="2021-10-28T16:34:01.841" v="16" actId="47"/>
        <pc:sldMkLst>
          <pc:docMk/>
          <pc:sldMk cId="3798073473" sldId="495"/>
        </pc:sldMkLst>
      </pc:sldChg>
      <pc:sldChg chg="del">
        <pc:chgData name="li shaoyuan" userId="703c01ec2df2c863" providerId="LiveId" clId="{B1DAE7AF-563D-4199-B811-B03687EFAB92}" dt="2021-10-28T16:34:01.841" v="16" actId="47"/>
        <pc:sldMkLst>
          <pc:docMk/>
          <pc:sldMk cId="2242166665" sldId="496"/>
        </pc:sldMkLst>
      </pc:sldChg>
      <pc:sldChg chg="del">
        <pc:chgData name="li shaoyuan" userId="703c01ec2df2c863" providerId="LiveId" clId="{B1DAE7AF-563D-4199-B811-B03687EFAB92}" dt="2021-10-28T18:53:14.971" v="1530" actId="47"/>
        <pc:sldMkLst>
          <pc:docMk/>
          <pc:sldMk cId="2786584470" sldId="497"/>
        </pc:sldMkLst>
      </pc:sldChg>
      <pc:sldChg chg="del">
        <pc:chgData name="li shaoyuan" userId="703c01ec2df2c863" providerId="LiveId" clId="{B1DAE7AF-563D-4199-B811-B03687EFAB92}" dt="2021-10-28T16:34:01.841" v="16" actId="47"/>
        <pc:sldMkLst>
          <pc:docMk/>
          <pc:sldMk cId="4047289040" sldId="499"/>
        </pc:sldMkLst>
      </pc:sldChg>
      <pc:sldChg chg="del">
        <pc:chgData name="li shaoyuan" userId="703c01ec2df2c863" providerId="LiveId" clId="{B1DAE7AF-563D-4199-B811-B03687EFAB92}" dt="2021-10-28T18:53:14.971" v="1530" actId="47"/>
        <pc:sldMkLst>
          <pc:docMk/>
          <pc:sldMk cId="2204000004" sldId="500"/>
        </pc:sldMkLst>
      </pc:sldChg>
      <pc:sldChg chg="addSp modSp new del mod">
        <pc:chgData name="li shaoyuan" userId="703c01ec2df2c863" providerId="LiveId" clId="{B1DAE7AF-563D-4199-B811-B03687EFAB92}" dt="2021-10-28T18:39:05.699" v="1442" actId="2696"/>
        <pc:sldMkLst>
          <pc:docMk/>
          <pc:sldMk cId="238265510" sldId="501"/>
        </pc:sldMkLst>
        <pc:spChg chg="mod">
          <ac:chgData name="li shaoyuan" userId="703c01ec2df2c863" providerId="LiveId" clId="{B1DAE7AF-563D-4199-B811-B03687EFAB92}" dt="2021-10-28T16:35:30.488" v="33"/>
          <ac:spMkLst>
            <pc:docMk/>
            <pc:sldMk cId="238265510" sldId="501"/>
            <ac:spMk id="2" creationId="{885FE653-3D38-4B31-83F7-75D9F731951A}"/>
          </ac:spMkLst>
        </pc:spChg>
        <pc:picChg chg="add mod">
          <ac:chgData name="li shaoyuan" userId="703c01ec2df2c863" providerId="LiveId" clId="{B1DAE7AF-563D-4199-B811-B03687EFAB92}" dt="2021-10-28T16:35:27.717" v="31" actId="1076"/>
          <ac:picMkLst>
            <pc:docMk/>
            <pc:sldMk cId="238265510" sldId="501"/>
            <ac:picMk id="6" creationId="{F1F84845-7506-4D78-B3E2-6B6C036C3D82}"/>
          </ac:picMkLst>
        </pc:picChg>
      </pc:sldChg>
      <pc:sldChg chg="add del">
        <pc:chgData name="li shaoyuan" userId="703c01ec2df2c863" providerId="LiveId" clId="{B1DAE7AF-563D-4199-B811-B03687EFAB92}" dt="2021-10-30T08:40:25.790" v="1619" actId="47"/>
        <pc:sldMkLst>
          <pc:docMk/>
          <pc:sldMk cId="1677557692" sldId="501"/>
        </pc:sldMkLst>
      </pc:sldChg>
      <pc:sldChg chg="del">
        <pc:chgData name="li shaoyuan" userId="703c01ec2df2c863" providerId="LiveId" clId="{B1DAE7AF-563D-4199-B811-B03687EFAB92}" dt="2021-10-28T16:34:01.841" v="16" actId="47"/>
        <pc:sldMkLst>
          <pc:docMk/>
          <pc:sldMk cId="3567466204" sldId="501"/>
        </pc:sldMkLst>
      </pc:sldChg>
      <pc:sldChg chg="addSp delSp modSp add del mod modAnim">
        <pc:chgData name="li shaoyuan" userId="703c01ec2df2c863" providerId="LiveId" clId="{B1DAE7AF-563D-4199-B811-B03687EFAB92}" dt="2021-10-30T08:38:02.770" v="1616" actId="47"/>
        <pc:sldMkLst>
          <pc:docMk/>
          <pc:sldMk cId="500876395" sldId="502"/>
        </pc:sldMkLst>
        <pc:spChg chg="mod">
          <ac:chgData name="li shaoyuan" userId="703c01ec2df2c863" providerId="LiveId" clId="{B1DAE7AF-563D-4199-B811-B03687EFAB92}" dt="2021-10-28T17:06:18.480" v="429" actId="20577"/>
          <ac:spMkLst>
            <pc:docMk/>
            <pc:sldMk cId="500876395" sldId="502"/>
            <ac:spMk id="3" creationId="{919F21BD-A83E-4EAF-B351-11244951D58C}"/>
          </ac:spMkLst>
        </pc:spChg>
        <pc:spChg chg="add del">
          <ac:chgData name="li shaoyuan" userId="703c01ec2df2c863" providerId="LiveId" clId="{B1DAE7AF-563D-4199-B811-B03687EFAB92}" dt="2021-10-28T16:55:39.853" v="192" actId="22"/>
          <ac:spMkLst>
            <pc:docMk/>
            <pc:sldMk cId="500876395" sldId="502"/>
            <ac:spMk id="7" creationId="{985674E2-976E-4E2E-B1C8-B1CE51D946CD}"/>
          </ac:spMkLst>
        </pc:spChg>
        <pc:spChg chg="add mod">
          <ac:chgData name="li shaoyuan" userId="703c01ec2df2c863" providerId="LiveId" clId="{B1DAE7AF-563D-4199-B811-B03687EFAB92}" dt="2021-10-28T17:11:33.603" v="515" actId="20577"/>
          <ac:spMkLst>
            <pc:docMk/>
            <pc:sldMk cId="500876395" sldId="502"/>
            <ac:spMk id="9" creationId="{2C3CDD08-5DBC-48F5-BB37-DC6EDF7312C4}"/>
          </ac:spMkLst>
        </pc:spChg>
        <pc:picChg chg="mod">
          <ac:chgData name="li shaoyuan" userId="703c01ec2df2c863" providerId="LiveId" clId="{B1DAE7AF-563D-4199-B811-B03687EFAB92}" dt="2021-10-28T17:07:52.873" v="444" actId="1076"/>
          <ac:picMkLst>
            <pc:docMk/>
            <pc:sldMk cId="500876395" sldId="502"/>
            <ac:picMk id="6" creationId="{545A8868-B04F-49F1-AD7F-494D853A9E73}"/>
          </ac:picMkLst>
        </pc:picChg>
      </pc:sldChg>
      <pc:sldChg chg="addSp modSp add del mod modNotesTx">
        <pc:chgData name="li shaoyuan" userId="703c01ec2df2c863" providerId="LiveId" clId="{B1DAE7AF-563D-4199-B811-B03687EFAB92}" dt="2021-10-28T16:53:04.831" v="180" actId="2696"/>
        <pc:sldMkLst>
          <pc:docMk/>
          <pc:sldMk cId="901738037" sldId="502"/>
        </pc:sldMkLst>
        <pc:spChg chg="mod">
          <ac:chgData name="li shaoyuan" userId="703c01ec2df2c863" providerId="LiveId" clId="{B1DAE7AF-563D-4199-B811-B03687EFAB92}" dt="2021-10-28T16:38:07.273" v="71" actId="20577"/>
          <ac:spMkLst>
            <pc:docMk/>
            <pc:sldMk cId="901738037" sldId="502"/>
            <ac:spMk id="2" creationId="{885FE653-3D38-4B31-83F7-75D9F731951A}"/>
          </ac:spMkLst>
        </pc:spChg>
        <pc:spChg chg="mod">
          <ac:chgData name="li shaoyuan" userId="703c01ec2df2c863" providerId="LiveId" clId="{B1DAE7AF-563D-4199-B811-B03687EFAB92}" dt="2021-10-28T16:52:08.624" v="174" actId="21"/>
          <ac:spMkLst>
            <pc:docMk/>
            <pc:sldMk cId="901738037" sldId="502"/>
            <ac:spMk id="3" creationId="{919F21BD-A83E-4EAF-B351-11244951D58C}"/>
          </ac:spMkLst>
        </pc:spChg>
        <pc:picChg chg="add mod">
          <ac:chgData name="li shaoyuan" userId="703c01ec2df2c863" providerId="LiveId" clId="{B1DAE7AF-563D-4199-B811-B03687EFAB92}" dt="2021-10-28T16:52:47.328" v="179" actId="1076"/>
          <ac:picMkLst>
            <pc:docMk/>
            <pc:sldMk cId="901738037" sldId="502"/>
            <ac:picMk id="6" creationId="{545A8868-B04F-49F1-AD7F-494D853A9E73}"/>
          </ac:picMkLst>
        </pc:picChg>
      </pc:sldChg>
      <pc:sldChg chg="add del">
        <pc:chgData name="li shaoyuan" userId="703c01ec2df2c863" providerId="LiveId" clId="{B1DAE7AF-563D-4199-B811-B03687EFAB92}" dt="2021-10-28T16:37:55.545" v="64" actId="2696"/>
        <pc:sldMkLst>
          <pc:docMk/>
          <pc:sldMk cId="3358079717" sldId="502"/>
        </pc:sldMkLst>
      </pc:sldChg>
      <pc:sldChg chg="add del">
        <pc:chgData name="li shaoyuan" userId="703c01ec2df2c863" providerId="LiveId" clId="{B1DAE7AF-563D-4199-B811-B03687EFAB92}" dt="2021-10-30T08:40:25.790" v="1619" actId="47"/>
        <pc:sldMkLst>
          <pc:docMk/>
          <pc:sldMk cId="1145198063" sldId="503"/>
        </pc:sldMkLst>
      </pc:sldChg>
      <pc:sldChg chg="addSp delSp modSp add del mod modAnim">
        <pc:chgData name="li shaoyuan" userId="703c01ec2df2c863" providerId="LiveId" clId="{B1DAE7AF-563D-4199-B811-B03687EFAB92}" dt="2021-10-28T18:39:13.545" v="1444" actId="2696"/>
        <pc:sldMkLst>
          <pc:docMk/>
          <pc:sldMk cId="4206546157" sldId="503"/>
        </pc:sldMkLst>
        <pc:picChg chg="add mod modCrop">
          <ac:chgData name="li shaoyuan" userId="703c01ec2df2c863" providerId="LiveId" clId="{B1DAE7AF-563D-4199-B811-B03687EFAB92}" dt="2021-10-28T16:37:52.737" v="63" actId="1076"/>
          <ac:picMkLst>
            <pc:docMk/>
            <pc:sldMk cId="4206546157" sldId="503"/>
            <ac:picMk id="6" creationId="{3E27C99D-FAF4-453D-84FF-505CC065F184}"/>
          </ac:picMkLst>
        </pc:picChg>
        <pc:picChg chg="add del mod modCrop">
          <ac:chgData name="li shaoyuan" userId="703c01ec2df2c863" providerId="LiveId" clId="{B1DAE7AF-563D-4199-B811-B03687EFAB92}" dt="2021-10-28T16:36:38.999" v="45"/>
          <ac:picMkLst>
            <pc:docMk/>
            <pc:sldMk cId="4206546157" sldId="503"/>
            <ac:picMk id="7" creationId="{502F2F91-B3CB-4684-ACE5-7810360EC4B0}"/>
          </ac:picMkLst>
        </pc:picChg>
        <pc:picChg chg="add mod modCrop">
          <ac:chgData name="li shaoyuan" userId="703c01ec2df2c863" providerId="LiveId" clId="{B1DAE7AF-563D-4199-B811-B03687EFAB92}" dt="2021-10-28T16:37:42.332" v="59" actId="1076"/>
          <ac:picMkLst>
            <pc:docMk/>
            <pc:sldMk cId="4206546157" sldId="503"/>
            <ac:picMk id="8" creationId="{303719FC-395B-4D9B-B15D-3B51D9A9843C}"/>
          </ac:picMkLst>
        </pc:picChg>
        <pc:picChg chg="add mod modCrop">
          <ac:chgData name="li shaoyuan" userId="703c01ec2df2c863" providerId="LiveId" clId="{B1DAE7AF-563D-4199-B811-B03687EFAB92}" dt="2021-10-28T16:37:34.152" v="57" actId="1076"/>
          <ac:picMkLst>
            <pc:docMk/>
            <pc:sldMk cId="4206546157" sldId="503"/>
            <ac:picMk id="9" creationId="{E36624C7-6AA5-42D8-89B0-8A308885E28D}"/>
          </ac:picMkLst>
        </pc:picChg>
      </pc:sldChg>
      <pc:sldChg chg="addSp modSp add mod">
        <pc:chgData name="li shaoyuan" userId="703c01ec2df2c863" providerId="LiveId" clId="{B1DAE7AF-563D-4199-B811-B03687EFAB92}" dt="2021-10-30T08:41:38.037" v="1633" actId="1076"/>
        <pc:sldMkLst>
          <pc:docMk/>
          <pc:sldMk cId="2811404084" sldId="504"/>
        </pc:sldMkLst>
        <pc:picChg chg="add mod">
          <ac:chgData name="li shaoyuan" userId="703c01ec2df2c863" providerId="LiveId" clId="{B1DAE7AF-563D-4199-B811-B03687EFAB92}" dt="2021-10-30T08:41:38.037" v="1633" actId="1076"/>
          <ac:picMkLst>
            <pc:docMk/>
            <pc:sldMk cId="2811404084" sldId="504"/>
            <ac:picMk id="6" creationId="{CFF4F50B-8BEF-4419-A89D-090927C3A083}"/>
          </ac:picMkLst>
        </pc:picChg>
      </pc:sldChg>
      <pc:sldChg chg="addSp modSp add mod">
        <pc:chgData name="li shaoyuan" userId="703c01ec2df2c863" providerId="LiveId" clId="{B1DAE7AF-563D-4199-B811-B03687EFAB92}" dt="2021-10-28T18:44:44.717" v="1507" actId="14100"/>
        <pc:sldMkLst>
          <pc:docMk/>
          <pc:sldMk cId="286149696" sldId="505"/>
        </pc:sldMkLst>
        <pc:picChg chg="add mod">
          <ac:chgData name="li shaoyuan" userId="703c01ec2df2c863" providerId="LiveId" clId="{B1DAE7AF-563D-4199-B811-B03687EFAB92}" dt="2021-10-28T18:44:44.717" v="1507" actId="14100"/>
          <ac:picMkLst>
            <pc:docMk/>
            <pc:sldMk cId="286149696" sldId="505"/>
            <ac:picMk id="6" creationId="{CC457D0B-84E2-4833-9E4E-904A2D7A9DCF}"/>
          </ac:picMkLst>
        </pc:picChg>
      </pc:sldChg>
      <pc:sldChg chg="addSp modSp add mod">
        <pc:chgData name="li shaoyuan" userId="703c01ec2df2c863" providerId="LiveId" clId="{B1DAE7AF-563D-4199-B811-B03687EFAB92}" dt="2021-10-28T18:45:24.554" v="1511" actId="14100"/>
        <pc:sldMkLst>
          <pc:docMk/>
          <pc:sldMk cId="741971629" sldId="506"/>
        </pc:sldMkLst>
        <pc:picChg chg="add mod">
          <ac:chgData name="li shaoyuan" userId="703c01ec2df2c863" providerId="LiveId" clId="{B1DAE7AF-563D-4199-B811-B03687EFAB92}" dt="2021-10-28T18:45:24.554" v="1511" actId="14100"/>
          <ac:picMkLst>
            <pc:docMk/>
            <pc:sldMk cId="741971629" sldId="506"/>
            <ac:picMk id="6" creationId="{39CED759-C81E-409B-B423-646808D9152A}"/>
          </ac:picMkLst>
        </pc:picChg>
      </pc:sldChg>
      <pc:sldChg chg="addSp delSp modSp new del mod modNotesTx">
        <pc:chgData name="li shaoyuan" userId="703c01ec2df2c863" providerId="LiveId" clId="{B1DAE7AF-563D-4199-B811-B03687EFAB92}" dt="2021-10-30T08:38:02.770" v="1616" actId="47"/>
        <pc:sldMkLst>
          <pc:docMk/>
          <pc:sldMk cId="2739725961" sldId="507"/>
        </pc:sldMkLst>
        <pc:spChg chg="add del mod">
          <ac:chgData name="li shaoyuan" userId="703c01ec2df2c863" providerId="LiveId" clId="{B1DAE7AF-563D-4199-B811-B03687EFAB92}" dt="2021-10-28T17:03:58.750" v="391"/>
          <ac:spMkLst>
            <pc:docMk/>
            <pc:sldMk cId="2739725961" sldId="507"/>
            <ac:spMk id="3" creationId="{1C40EBF6-F237-4DCD-B28E-A1E9DA99AAB1}"/>
          </ac:spMkLst>
        </pc:spChg>
        <pc:picChg chg="add del mod ord">
          <ac:chgData name="li shaoyuan" userId="703c01ec2df2c863" providerId="LiveId" clId="{B1DAE7AF-563D-4199-B811-B03687EFAB92}" dt="2021-10-28T17:00:25.738" v="210" actId="22"/>
          <ac:picMkLst>
            <pc:docMk/>
            <pc:sldMk cId="2739725961" sldId="507"/>
            <ac:picMk id="6" creationId="{44D9BF32-46E0-46BB-96C9-0CDD5E90E52B}"/>
          </ac:picMkLst>
        </pc:picChg>
        <pc:picChg chg="add mod">
          <ac:chgData name="li shaoyuan" userId="703c01ec2df2c863" providerId="LiveId" clId="{B1DAE7AF-563D-4199-B811-B03687EFAB92}" dt="2021-10-28T17:01:08.714" v="239" actId="14100"/>
          <ac:picMkLst>
            <pc:docMk/>
            <pc:sldMk cId="2739725961" sldId="507"/>
            <ac:picMk id="8" creationId="{3E8F78D7-B9BA-473B-9245-94D32A31896D}"/>
          </ac:picMkLst>
        </pc:picChg>
      </pc:sldChg>
      <pc:sldChg chg="addSp delSp modSp new del mod modClrScheme chgLayout modNotesTx">
        <pc:chgData name="li shaoyuan" userId="703c01ec2df2c863" providerId="LiveId" clId="{B1DAE7AF-563D-4199-B811-B03687EFAB92}" dt="2021-10-30T08:38:02.770" v="1616" actId="47"/>
        <pc:sldMkLst>
          <pc:docMk/>
          <pc:sldMk cId="1520642338" sldId="508"/>
        </pc:sldMkLst>
        <pc:spChg chg="del mod ord">
          <ac:chgData name="li shaoyuan" userId="703c01ec2df2c863" providerId="LiveId" clId="{B1DAE7AF-563D-4199-B811-B03687EFAB92}" dt="2021-10-28T16:56:55.183" v="198" actId="700"/>
          <ac:spMkLst>
            <pc:docMk/>
            <pc:sldMk cId="1520642338" sldId="508"/>
            <ac:spMk id="2" creationId="{F00A651C-E89F-4591-8605-B5C32FDF8EA8}"/>
          </ac:spMkLst>
        </pc:spChg>
        <pc:spChg chg="del mod ord">
          <ac:chgData name="li shaoyuan" userId="703c01ec2df2c863" providerId="LiveId" clId="{B1DAE7AF-563D-4199-B811-B03687EFAB92}" dt="2021-10-28T16:56:55.183" v="198" actId="700"/>
          <ac:spMkLst>
            <pc:docMk/>
            <pc:sldMk cId="1520642338" sldId="508"/>
            <ac:spMk id="3" creationId="{EC75E16E-F0D7-425C-84E7-973491E1BACE}"/>
          </ac:spMkLst>
        </pc:spChg>
        <pc:spChg chg="mod ord">
          <ac:chgData name="li shaoyuan" userId="703c01ec2df2c863" providerId="LiveId" clId="{B1DAE7AF-563D-4199-B811-B03687EFAB92}" dt="2021-10-28T16:57:15.135" v="205" actId="700"/>
          <ac:spMkLst>
            <pc:docMk/>
            <pc:sldMk cId="1520642338" sldId="508"/>
            <ac:spMk id="4" creationId="{8DAD5597-1C7E-45E2-BACD-65427023A24C}"/>
          </ac:spMkLst>
        </pc:spChg>
        <pc:spChg chg="add del mod ord">
          <ac:chgData name="li shaoyuan" userId="703c01ec2df2c863" providerId="LiveId" clId="{B1DAE7AF-563D-4199-B811-B03687EFAB92}" dt="2021-10-28T16:57:15.135" v="205" actId="700"/>
          <ac:spMkLst>
            <pc:docMk/>
            <pc:sldMk cId="1520642338" sldId="508"/>
            <ac:spMk id="7" creationId="{55860956-2AE9-4F9E-9B16-E742E5448608}"/>
          </ac:spMkLst>
        </pc:spChg>
        <pc:spChg chg="add del mod ord">
          <ac:chgData name="li shaoyuan" userId="703c01ec2df2c863" providerId="LiveId" clId="{B1DAE7AF-563D-4199-B811-B03687EFAB92}" dt="2021-10-28T16:57:15.135" v="205" actId="700"/>
          <ac:spMkLst>
            <pc:docMk/>
            <pc:sldMk cId="1520642338" sldId="508"/>
            <ac:spMk id="8" creationId="{F9FBCF69-C773-48E5-BDB2-4956F5DB81A8}"/>
          </ac:spMkLst>
        </pc:spChg>
        <pc:spChg chg="add mod ord">
          <ac:chgData name="li shaoyuan" userId="703c01ec2df2c863" providerId="LiveId" clId="{B1DAE7AF-563D-4199-B811-B03687EFAB92}" dt="2021-10-28T17:12:13.791" v="520" actId="20577"/>
          <ac:spMkLst>
            <pc:docMk/>
            <pc:sldMk cId="1520642338" sldId="508"/>
            <ac:spMk id="9" creationId="{9C9BB752-261B-437D-98F2-452AF9A0622E}"/>
          </ac:spMkLst>
        </pc:spChg>
        <pc:spChg chg="add mod ord">
          <ac:chgData name="li shaoyuan" userId="703c01ec2df2c863" providerId="LiveId" clId="{B1DAE7AF-563D-4199-B811-B03687EFAB92}" dt="2021-10-28T16:57:15.135" v="205" actId="700"/>
          <ac:spMkLst>
            <pc:docMk/>
            <pc:sldMk cId="1520642338" sldId="508"/>
            <ac:spMk id="10" creationId="{EF86FC2B-614F-4622-8A15-49C45F721673}"/>
          </ac:spMkLst>
        </pc:spChg>
        <pc:picChg chg="add mod">
          <ac:chgData name="li shaoyuan" userId="703c01ec2df2c863" providerId="LiveId" clId="{B1DAE7AF-563D-4199-B811-B03687EFAB92}" dt="2021-10-28T17:12:21.889" v="525" actId="1076"/>
          <ac:picMkLst>
            <pc:docMk/>
            <pc:sldMk cId="1520642338" sldId="508"/>
            <ac:picMk id="6" creationId="{9CDB5821-C92F-48F6-8064-AE8D833B21A7}"/>
          </ac:picMkLst>
        </pc:picChg>
      </pc:sldChg>
      <pc:sldChg chg="modSp new del mod">
        <pc:chgData name="li shaoyuan" userId="703c01ec2df2c863" providerId="LiveId" clId="{B1DAE7AF-563D-4199-B811-B03687EFAB92}" dt="2021-10-30T08:38:02.770" v="1616" actId="47"/>
        <pc:sldMkLst>
          <pc:docMk/>
          <pc:sldMk cId="2152725442" sldId="509"/>
        </pc:sldMkLst>
        <pc:spChg chg="mod">
          <ac:chgData name="li shaoyuan" userId="703c01ec2df2c863" providerId="LiveId" clId="{B1DAE7AF-563D-4199-B811-B03687EFAB92}" dt="2021-10-28T17:21:31.959" v="725" actId="20577"/>
          <ac:spMkLst>
            <pc:docMk/>
            <pc:sldMk cId="2152725442" sldId="509"/>
            <ac:spMk id="3" creationId="{AA0D5E71-B04E-4A32-892D-BBC296D04795}"/>
          </ac:spMkLst>
        </pc:spChg>
      </pc:sldChg>
      <pc:sldChg chg="addSp modSp add del mod">
        <pc:chgData name="li shaoyuan" userId="703c01ec2df2c863" providerId="LiveId" clId="{B1DAE7AF-563D-4199-B811-B03687EFAB92}" dt="2021-10-30T08:38:02.770" v="1616" actId="47"/>
        <pc:sldMkLst>
          <pc:docMk/>
          <pc:sldMk cId="1876936637" sldId="510"/>
        </pc:sldMkLst>
        <pc:spChg chg="mod">
          <ac:chgData name="li shaoyuan" userId="703c01ec2df2c863" providerId="LiveId" clId="{B1DAE7AF-563D-4199-B811-B03687EFAB92}" dt="2021-10-28T17:21:46.921" v="731"/>
          <ac:spMkLst>
            <pc:docMk/>
            <pc:sldMk cId="1876936637" sldId="510"/>
            <ac:spMk id="3" creationId="{AA0D5E71-B04E-4A32-892D-BBC296D04795}"/>
          </ac:spMkLst>
        </pc:spChg>
        <pc:picChg chg="add mod">
          <ac:chgData name="li shaoyuan" userId="703c01ec2df2c863" providerId="LiveId" clId="{B1DAE7AF-563D-4199-B811-B03687EFAB92}" dt="2021-10-28T17:25:19.147" v="756" actId="1076"/>
          <ac:picMkLst>
            <pc:docMk/>
            <pc:sldMk cId="1876936637" sldId="510"/>
            <ac:picMk id="6" creationId="{5EC52BAB-9082-42C1-AFE9-E3C1B6F1A01B}"/>
          </ac:picMkLst>
        </pc:picChg>
      </pc:sldChg>
      <pc:sldChg chg="addSp delSp modSp add del mod">
        <pc:chgData name="li shaoyuan" userId="703c01ec2df2c863" providerId="LiveId" clId="{B1DAE7AF-563D-4199-B811-B03687EFAB92}" dt="2021-10-30T08:38:02.770" v="1616" actId="47"/>
        <pc:sldMkLst>
          <pc:docMk/>
          <pc:sldMk cId="896941936" sldId="511"/>
        </pc:sldMkLst>
        <pc:spChg chg="mod">
          <ac:chgData name="li shaoyuan" userId="703c01ec2df2c863" providerId="LiveId" clId="{B1DAE7AF-563D-4199-B811-B03687EFAB92}" dt="2021-10-28T17:26:18.652" v="765" actId="20577"/>
          <ac:spMkLst>
            <pc:docMk/>
            <pc:sldMk cId="896941936" sldId="511"/>
            <ac:spMk id="3" creationId="{AA0D5E71-B04E-4A32-892D-BBC296D04795}"/>
          </ac:spMkLst>
        </pc:spChg>
        <pc:spChg chg="add mod">
          <ac:chgData name="li shaoyuan" userId="703c01ec2df2c863" providerId="LiveId" clId="{B1DAE7AF-563D-4199-B811-B03687EFAB92}" dt="2021-10-28T17:31:02.224" v="820" actId="403"/>
          <ac:spMkLst>
            <pc:docMk/>
            <pc:sldMk cId="896941936" sldId="511"/>
            <ac:spMk id="10" creationId="{A92A2399-910D-4031-BF07-E903A59D7BF1}"/>
          </ac:spMkLst>
        </pc:spChg>
        <pc:picChg chg="add del mod">
          <ac:chgData name="li shaoyuan" userId="703c01ec2df2c863" providerId="LiveId" clId="{B1DAE7AF-563D-4199-B811-B03687EFAB92}" dt="2021-10-28T17:24:35.253" v="742" actId="21"/>
          <ac:picMkLst>
            <pc:docMk/>
            <pc:sldMk cId="896941936" sldId="511"/>
            <ac:picMk id="6" creationId="{C3DAE949-20C5-4144-B1DD-2647CDB2188B}"/>
          </ac:picMkLst>
        </pc:picChg>
        <pc:picChg chg="add mod">
          <ac:chgData name="li shaoyuan" userId="703c01ec2df2c863" providerId="LiveId" clId="{B1DAE7AF-563D-4199-B811-B03687EFAB92}" dt="2021-10-28T17:31:08.098" v="822" actId="14100"/>
          <ac:picMkLst>
            <pc:docMk/>
            <pc:sldMk cId="896941936" sldId="511"/>
            <ac:picMk id="8" creationId="{FDAC5A65-1466-4948-B2DE-85056F02CEA0}"/>
          </ac:picMkLst>
        </pc:picChg>
      </pc:sldChg>
      <pc:sldChg chg="addSp modSp add del mod">
        <pc:chgData name="li shaoyuan" userId="703c01ec2df2c863" providerId="LiveId" clId="{B1DAE7AF-563D-4199-B811-B03687EFAB92}" dt="2021-10-30T08:38:02.770" v="1616" actId="47"/>
        <pc:sldMkLst>
          <pc:docMk/>
          <pc:sldMk cId="970969950" sldId="512"/>
        </pc:sldMkLst>
        <pc:spChg chg="mod">
          <ac:chgData name="li shaoyuan" userId="703c01ec2df2c863" providerId="LiveId" clId="{B1DAE7AF-563D-4199-B811-B03687EFAB92}" dt="2021-10-28T17:34:12.756" v="835" actId="20577"/>
          <ac:spMkLst>
            <pc:docMk/>
            <pc:sldMk cId="970969950" sldId="512"/>
            <ac:spMk id="3" creationId="{AA0D5E71-B04E-4A32-892D-BBC296D04795}"/>
          </ac:spMkLst>
        </pc:spChg>
        <pc:picChg chg="add mod">
          <ac:chgData name="li shaoyuan" userId="703c01ec2df2c863" providerId="LiveId" clId="{B1DAE7AF-563D-4199-B811-B03687EFAB92}" dt="2021-10-28T17:34:44.398" v="842" actId="1076"/>
          <ac:picMkLst>
            <pc:docMk/>
            <pc:sldMk cId="970969950" sldId="512"/>
            <ac:picMk id="6" creationId="{9CB202A9-7FE1-444A-9476-4639E8957C02}"/>
          </ac:picMkLst>
        </pc:picChg>
        <pc:picChg chg="add mod">
          <ac:chgData name="li shaoyuan" userId="703c01ec2df2c863" providerId="LiveId" clId="{B1DAE7AF-563D-4199-B811-B03687EFAB92}" dt="2021-10-28T17:34:49.905" v="846" actId="1076"/>
          <ac:picMkLst>
            <pc:docMk/>
            <pc:sldMk cId="970969950" sldId="512"/>
            <ac:picMk id="8" creationId="{0E00A319-FEE3-4D9A-AEC2-7324F992CC88}"/>
          </ac:picMkLst>
        </pc:picChg>
      </pc:sldChg>
      <pc:sldChg chg="addSp delSp modSp add del mod modAnim">
        <pc:chgData name="li shaoyuan" userId="703c01ec2df2c863" providerId="LiveId" clId="{B1DAE7AF-563D-4199-B811-B03687EFAB92}" dt="2021-10-30T08:38:02.770" v="1616" actId="47"/>
        <pc:sldMkLst>
          <pc:docMk/>
          <pc:sldMk cId="2938321644" sldId="513"/>
        </pc:sldMkLst>
        <pc:spChg chg="mod">
          <ac:chgData name="li shaoyuan" userId="703c01ec2df2c863" providerId="LiveId" clId="{B1DAE7AF-563D-4199-B811-B03687EFAB92}" dt="2021-10-28T17:50:55.963" v="1004"/>
          <ac:spMkLst>
            <pc:docMk/>
            <pc:sldMk cId="2938321644" sldId="513"/>
            <ac:spMk id="3" creationId="{AA0D5E71-B04E-4A32-892D-BBC296D04795}"/>
          </ac:spMkLst>
        </pc:spChg>
        <pc:spChg chg="add del mod">
          <ac:chgData name="li shaoyuan" userId="703c01ec2df2c863" providerId="LiveId" clId="{B1DAE7AF-563D-4199-B811-B03687EFAB92}" dt="2021-10-28T17:43:01.416" v="926"/>
          <ac:spMkLst>
            <pc:docMk/>
            <pc:sldMk cId="2938321644" sldId="513"/>
            <ac:spMk id="6" creationId="{81532243-8631-4E9E-B75E-4ACDF2F7E6DF}"/>
          </ac:spMkLst>
        </pc:spChg>
      </pc:sldChg>
      <pc:sldChg chg="addSp modSp new del mod">
        <pc:chgData name="li shaoyuan" userId="703c01ec2df2c863" providerId="LiveId" clId="{B1DAE7AF-563D-4199-B811-B03687EFAB92}" dt="2021-10-30T08:38:02.770" v="1616" actId="47"/>
        <pc:sldMkLst>
          <pc:docMk/>
          <pc:sldMk cId="2728042080" sldId="514"/>
        </pc:sldMkLst>
        <pc:spChg chg="mod">
          <ac:chgData name="li shaoyuan" userId="703c01ec2df2c863" providerId="LiveId" clId="{B1DAE7AF-563D-4199-B811-B03687EFAB92}" dt="2021-10-28T17:25:25.223" v="757"/>
          <ac:spMkLst>
            <pc:docMk/>
            <pc:sldMk cId="2728042080" sldId="514"/>
            <ac:spMk id="3" creationId="{2F4C3B61-8F67-4CB9-9B03-643A53CC3B87}"/>
          </ac:spMkLst>
        </pc:spChg>
        <pc:picChg chg="add mod modCrop">
          <ac:chgData name="li shaoyuan" userId="703c01ec2df2c863" providerId="LiveId" clId="{B1DAE7AF-563D-4199-B811-B03687EFAB92}" dt="2021-10-28T17:24:56.453" v="750" actId="1076"/>
          <ac:picMkLst>
            <pc:docMk/>
            <pc:sldMk cId="2728042080" sldId="514"/>
            <ac:picMk id="5" creationId="{37AAAE67-BB71-4A13-B352-87187759D951}"/>
          </ac:picMkLst>
        </pc:picChg>
        <pc:picChg chg="add mod">
          <ac:chgData name="li shaoyuan" userId="703c01ec2df2c863" providerId="LiveId" clId="{B1DAE7AF-563D-4199-B811-B03687EFAB92}" dt="2021-10-28T17:25:32.439" v="762" actId="1076"/>
          <ac:picMkLst>
            <pc:docMk/>
            <pc:sldMk cId="2728042080" sldId="514"/>
            <ac:picMk id="7" creationId="{C931414E-E7F9-4328-B92C-62A702E1F501}"/>
          </ac:picMkLst>
        </pc:picChg>
      </pc:sldChg>
      <pc:sldChg chg="addSp modSp new del mod">
        <pc:chgData name="li shaoyuan" userId="703c01ec2df2c863" providerId="LiveId" clId="{B1DAE7AF-563D-4199-B811-B03687EFAB92}" dt="2021-10-30T08:38:02.770" v="1616" actId="47"/>
        <pc:sldMkLst>
          <pc:docMk/>
          <pc:sldMk cId="1015589318" sldId="515"/>
        </pc:sldMkLst>
        <pc:spChg chg="mod">
          <ac:chgData name="li shaoyuan" userId="703c01ec2df2c863" providerId="LiveId" clId="{B1DAE7AF-563D-4199-B811-B03687EFAB92}" dt="2021-10-28T17:49:31.520" v="989"/>
          <ac:spMkLst>
            <pc:docMk/>
            <pc:sldMk cId="1015589318" sldId="515"/>
            <ac:spMk id="3" creationId="{D5A4491A-CA8E-4D22-8250-0034A32FACAB}"/>
          </ac:spMkLst>
        </pc:spChg>
        <pc:picChg chg="add mod">
          <ac:chgData name="li shaoyuan" userId="703c01ec2df2c863" providerId="LiveId" clId="{B1DAE7AF-563D-4199-B811-B03687EFAB92}" dt="2021-10-28T17:49:48.076" v="997" actId="14100"/>
          <ac:picMkLst>
            <pc:docMk/>
            <pc:sldMk cId="1015589318" sldId="515"/>
            <ac:picMk id="6" creationId="{FF9327C8-9315-4F46-93CB-CFF1555D764C}"/>
          </ac:picMkLst>
        </pc:picChg>
      </pc:sldChg>
      <pc:sldChg chg="addSp modSp new del mod">
        <pc:chgData name="li shaoyuan" userId="703c01ec2df2c863" providerId="LiveId" clId="{B1DAE7AF-563D-4199-B811-B03687EFAB92}" dt="2021-10-30T08:38:02.770" v="1616" actId="47"/>
        <pc:sldMkLst>
          <pc:docMk/>
          <pc:sldMk cId="3663623616" sldId="516"/>
        </pc:sldMkLst>
        <pc:picChg chg="add mod">
          <ac:chgData name="li shaoyuan" userId="703c01ec2df2c863" providerId="LiveId" clId="{B1DAE7AF-563D-4199-B811-B03687EFAB92}" dt="2021-10-28T17:52:03.722" v="1012" actId="1076"/>
          <ac:picMkLst>
            <pc:docMk/>
            <pc:sldMk cId="3663623616" sldId="516"/>
            <ac:picMk id="6" creationId="{ED5E741E-C500-43B4-9283-6DF1D70C6656}"/>
          </ac:picMkLst>
        </pc:picChg>
      </pc:sldChg>
      <pc:sldChg chg="modSp add del mod modNotesTx">
        <pc:chgData name="li shaoyuan" userId="703c01ec2df2c863" providerId="LiveId" clId="{B1DAE7AF-563D-4199-B811-B03687EFAB92}" dt="2021-10-30T08:38:02.770" v="1616" actId="47"/>
        <pc:sldMkLst>
          <pc:docMk/>
          <pc:sldMk cId="1524682477" sldId="517"/>
        </pc:sldMkLst>
        <pc:spChg chg="mod">
          <ac:chgData name="li shaoyuan" userId="703c01ec2df2c863" providerId="LiveId" clId="{B1DAE7AF-563D-4199-B811-B03687EFAB92}" dt="2021-10-28T17:55:21.257" v="1026" actId="20577"/>
          <ac:spMkLst>
            <pc:docMk/>
            <pc:sldMk cId="1524682477" sldId="517"/>
            <ac:spMk id="3" creationId="{A0E08309-93DF-4DCF-940B-1D90313CFDBB}"/>
          </ac:spMkLst>
        </pc:spChg>
      </pc:sldChg>
      <pc:sldChg chg="add del">
        <pc:chgData name="li shaoyuan" userId="703c01ec2df2c863" providerId="LiveId" clId="{B1DAE7AF-563D-4199-B811-B03687EFAB92}" dt="2021-10-28T17:54:42.589" v="1016" actId="2696"/>
        <pc:sldMkLst>
          <pc:docMk/>
          <pc:sldMk cId="2108490034" sldId="518"/>
        </pc:sldMkLst>
      </pc:sldChg>
      <pc:sldChg chg="addSp delSp modSp add del mod modNotesTx">
        <pc:chgData name="li shaoyuan" userId="703c01ec2df2c863" providerId="LiveId" clId="{B1DAE7AF-563D-4199-B811-B03687EFAB92}" dt="2021-10-30T08:38:02.770" v="1616" actId="47"/>
        <pc:sldMkLst>
          <pc:docMk/>
          <pc:sldMk cId="3699543409" sldId="518"/>
        </pc:sldMkLst>
        <pc:spChg chg="mod">
          <ac:chgData name="li shaoyuan" userId="703c01ec2df2c863" providerId="LiveId" clId="{B1DAE7AF-563D-4199-B811-B03687EFAB92}" dt="2021-10-28T18:00:04.349" v="1096" actId="20577"/>
          <ac:spMkLst>
            <pc:docMk/>
            <pc:sldMk cId="3699543409" sldId="518"/>
            <ac:spMk id="3" creationId="{A0E08309-93DF-4DCF-940B-1D90313CFDBB}"/>
          </ac:spMkLst>
        </pc:spChg>
        <pc:spChg chg="add del">
          <ac:chgData name="li shaoyuan" userId="703c01ec2df2c863" providerId="LiveId" clId="{B1DAE7AF-563D-4199-B811-B03687EFAB92}" dt="2021-10-28T17:59:38.514" v="1080" actId="22"/>
          <ac:spMkLst>
            <pc:docMk/>
            <pc:sldMk cId="3699543409" sldId="518"/>
            <ac:spMk id="6" creationId="{BBD4B743-052C-42E8-B863-DF86FD942FA6}"/>
          </ac:spMkLst>
        </pc:spChg>
      </pc:sldChg>
      <pc:sldChg chg="addSp modSp add del mod">
        <pc:chgData name="li shaoyuan" userId="703c01ec2df2c863" providerId="LiveId" clId="{B1DAE7AF-563D-4199-B811-B03687EFAB92}" dt="2021-10-30T08:38:02.770" v="1616" actId="47"/>
        <pc:sldMkLst>
          <pc:docMk/>
          <pc:sldMk cId="3122979240" sldId="519"/>
        </pc:sldMkLst>
        <pc:spChg chg="mod">
          <ac:chgData name="li shaoyuan" userId="703c01ec2df2c863" providerId="LiveId" clId="{B1DAE7AF-563D-4199-B811-B03687EFAB92}" dt="2021-10-28T18:22:03.778" v="1331" actId="20577"/>
          <ac:spMkLst>
            <pc:docMk/>
            <pc:sldMk cId="3122979240" sldId="519"/>
            <ac:spMk id="3" creationId="{A0E08309-93DF-4DCF-940B-1D90313CFDBB}"/>
          </ac:spMkLst>
        </pc:spChg>
        <pc:picChg chg="add mod modCrop">
          <ac:chgData name="li shaoyuan" userId="703c01ec2df2c863" providerId="LiveId" clId="{B1DAE7AF-563D-4199-B811-B03687EFAB92}" dt="2021-10-28T18:24:10.318" v="1362" actId="1076"/>
          <ac:picMkLst>
            <pc:docMk/>
            <pc:sldMk cId="3122979240" sldId="519"/>
            <ac:picMk id="6" creationId="{8B512D29-54EA-46EB-846E-B93F6019B7E4}"/>
          </ac:picMkLst>
        </pc:picChg>
        <pc:picChg chg="add mod">
          <ac:chgData name="li shaoyuan" userId="703c01ec2df2c863" providerId="LiveId" clId="{B1DAE7AF-563D-4199-B811-B03687EFAB92}" dt="2021-10-28T18:24:09.001" v="1361" actId="1076"/>
          <ac:picMkLst>
            <pc:docMk/>
            <pc:sldMk cId="3122979240" sldId="519"/>
            <ac:picMk id="8" creationId="{1CC98CAE-FF40-4EED-A0EF-F5C1AAD92D6E}"/>
          </ac:picMkLst>
        </pc:picChg>
      </pc:sldChg>
      <pc:sldChg chg="addSp modSp new del mod modAnim">
        <pc:chgData name="li shaoyuan" userId="703c01ec2df2c863" providerId="LiveId" clId="{B1DAE7AF-563D-4199-B811-B03687EFAB92}" dt="2021-10-30T08:38:02.770" v="1616" actId="47"/>
        <pc:sldMkLst>
          <pc:docMk/>
          <pc:sldMk cId="2268671763" sldId="520"/>
        </pc:sldMkLst>
        <pc:spChg chg="mod">
          <ac:chgData name="li shaoyuan" userId="703c01ec2df2c863" providerId="LiveId" clId="{B1DAE7AF-563D-4199-B811-B03687EFAB92}" dt="2021-10-28T18:02:47.218" v="1150"/>
          <ac:spMkLst>
            <pc:docMk/>
            <pc:sldMk cId="2268671763" sldId="520"/>
            <ac:spMk id="3" creationId="{BA5229E0-4E25-4DC5-B079-A8A7B71496CB}"/>
          </ac:spMkLst>
        </pc:spChg>
        <pc:spChg chg="add mod">
          <ac:chgData name="li shaoyuan" userId="703c01ec2df2c863" providerId="LiveId" clId="{B1DAE7AF-563D-4199-B811-B03687EFAB92}" dt="2021-10-28T18:06:10.364" v="1184" actId="1076"/>
          <ac:spMkLst>
            <pc:docMk/>
            <pc:sldMk cId="2268671763" sldId="520"/>
            <ac:spMk id="8" creationId="{BC78500D-29F0-452F-A677-FEC523B12B88}"/>
          </ac:spMkLst>
        </pc:spChg>
        <pc:spChg chg="add mod">
          <ac:chgData name="li shaoyuan" userId="703c01ec2df2c863" providerId="LiveId" clId="{B1DAE7AF-563D-4199-B811-B03687EFAB92}" dt="2021-10-28T18:06:00.898" v="1181" actId="1076"/>
          <ac:spMkLst>
            <pc:docMk/>
            <pc:sldMk cId="2268671763" sldId="520"/>
            <ac:spMk id="10" creationId="{9B97177C-0241-4AFF-A8D7-FF6F350CD29A}"/>
          </ac:spMkLst>
        </pc:spChg>
        <pc:spChg chg="add mod">
          <ac:chgData name="li shaoyuan" userId="703c01ec2df2c863" providerId="LiveId" clId="{B1DAE7AF-563D-4199-B811-B03687EFAB92}" dt="2021-10-28T18:06:57.922" v="1203" actId="1076"/>
          <ac:spMkLst>
            <pc:docMk/>
            <pc:sldMk cId="2268671763" sldId="520"/>
            <ac:spMk id="12" creationId="{727909CF-0252-4D5C-A699-6F00BF68A346}"/>
          </ac:spMkLst>
        </pc:spChg>
        <pc:picChg chg="add mod">
          <ac:chgData name="li shaoyuan" userId="703c01ec2df2c863" providerId="LiveId" clId="{B1DAE7AF-563D-4199-B811-B03687EFAB92}" dt="2021-10-28T18:05:48.937" v="1177" actId="1076"/>
          <ac:picMkLst>
            <pc:docMk/>
            <pc:sldMk cId="2268671763" sldId="520"/>
            <ac:picMk id="6" creationId="{C18CBEBF-A70E-4F7D-A694-7F80F761F244}"/>
          </ac:picMkLst>
        </pc:picChg>
      </pc:sldChg>
      <pc:sldChg chg="addSp delSp modSp add del mod">
        <pc:chgData name="li shaoyuan" userId="703c01ec2df2c863" providerId="LiveId" clId="{B1DAE7AF-563D-4199-B811-B03687EFAB92}" dt="2021-10-30T08:38:02.770" v="1616" actId="47"/>
        <pc:sldMkLst>
          <pc:docMk/>
          <pc:sldMk cId="3442709160" sldId="521"/>
        </pc:sldMkLst>
        <pc:spChg chg="mod">
          <ac:chgData name="li shaoyuan" userId="703c01ec2df2c863" providerId="LiveId" clId="{B1DAE7AF-563D-4199-B811-B03687EFAB92}" dt="2021-10-28T18:13:56.521" v="1248" actId="20577"/>
          <ac:spMkLst>
            <pc:docMk/>
            <pc:sldMk cId="3442709160" sldId="521"/>
            <ac:spMk id="3" creationId="{BA5229E0-4E25-4DC5-B079-A8A7B71496CB}"/>
          </ac:spMkLst>
        </pc:spChg>
        <pc:spChg chg="add del mod">
          <ac:chgData name="li shaoyuan" userId="703c01ec2df2c863" providerId="LiveId" clId="{B1DAE7AF-563D-4199-B811-B03687EFAB92}" dt="2021-10-28T18:13:24.869" v="1233" actId="478"/>
          <ac:spMkLst>
            <pc:docMk/>
            <pc:sldMk cId="3442709160" sldId="521"/>
            <ac:spMk id="8" creationId="{1DA4D7F6-C14D-4ED1-9F4B-208DCCBBD084}"/>
          </ac:spMkLst>
        </pc:spChg>
        <pc:picChg chg="add mod">
          <ac:chgData name="li shaoyuan" userId="703c01ec2df2c863" providerId="LiveId" clId="{B1DAE7AF-563D-4199-B811-B03687EFAB92}" dt="2021-10-28T18:13:01.795" v="1223" actId="1076"/>
          <ac:picMkLst>
            <pc:docMk/>
            <pc:sldMk cId="3442709160" sldId="521"/>
            <ac:picMk id="6" creationId="{F648E6B6-094F-406D-9D93-6616C8859E2E}"/>
          </ac:picMkLst>
        </pc:picChg>
      </pc:sldChg>
      <pc:sldChg chg="addSp modSp add del mod">
        <pc:chgData name="li shaoyuan" userId="703c01ec2df2c863" providerId="LiveId" clId="{B1DAE7AF-563D-4199-B811-B03687EFAB92}" dt="2021-10-30T08:38:02.770" v="1616" actId="47"/>
        <pc:sldMkLst>
          <pc:docMk/>
          <pc:sldMk cId="3464332484" sldId="522"/>
        </pc:sldMkLst>
        <pc:spChg chg="mod">
          <ac:chgData name="li shaoyuan" userId="703c01ec2df2c863" providerId="LiveId" clId="{B1DAE7AF-563D-4199-B811-B03687EFAB92}" dt="2021-10-28T18:15:04.591" v="1260" actId="20577"/>
          <ac:spMkLst>
            <pc:docMk/>
            <pc:sldMk cId="3464332484" sldId="522"/>
            <ac:spMk id="3" creationId="{BA5229E0-4E25-4DC5-B079-A8A7B71496CB}"/>
          </ac:spMkLst>
        </pc:spChg>
        <pc:picChg chg="add mod">
          <ac:chgData name="li shaoyuan" userId="703c01ec2df2c863" providerId="LiveId" clId="{B1DAE7AF-563D-4199-B811-B03687EFAB92}" dt="2021-10-28T18:16:11.225" v="1278" actId="14100"/>
          <ac:picMkLst>
            <pc:docMk/>
            <pc:sldMk cId="3464332484" sldId="522"/>
            <ac:picMk id="6" creationId="{77CC9F52-4A7C-4699-926A-70EB2CD93F10}"/>
          </ac:picMkLst>
        </pc:picChg>
        <pc:picChg chg="add mod">
          <ac:chgData name="li shaoyuan" userId="703c01ec2df2c863" providerId="LiveId" clId="{B1DAE7AF-563D-4199-B811-B03687EFAB92}" dt="2021-10-28T18:16:13.543" v="1279" actId="14100"/>
          <ac:picMkLst>
            <pc:docMk/>
            <pc:sldMk cId="3464332484" sldId="522"/>
            <ac:picMk id="8" creationId="{2F344E6C-B059-4179-82C5-10C89A6868DC}"/>
          </ac:picMkLst>
        </pc:picChg>
        <pc:picChg chg="add mod">
          <ac:chgData name="li shaoyuan" userId="703c01ec2df2c863" providerId="LiveId" clId="{B1DAE7AF-563D-4199-B811-B03687EFAB92}" dt="2021-10-28T18:16:16.340" v="1280" actId="14100"/>
          <ac:picMkLst>
            <pc:docMk/>
            <pc:sldMk cId="3464332484" sldId="522"/>
            <ac:picMk id="10" creationId="{06364694-CEB3-4571-9C00-7A7CC1963699}"/>
          </ac:picMkLst>
        </pc:picChg>
      </pc:sldChg>
      <pc:sldChg chg="addSp modSp add del mod">
        <pc:chgData name="li shaoyuan" userId="703c01ec2df2c863" providerId="LiveId" clId="{B1DAE7AF-563D-4199-B811-B03687EFAB92}" dt="2021-10-30T08:38:02.770" v="1616" actId="47"/>
        <pc:sldMkLst>
          <pc:docMk/>
          <pc:sldMk cId="1199734313" sldId="523"/>
        </pc:sldMkLst>
        <pc:spChg chg="add mod">
          <ac:chgData name="li shaoyuan" userId="703c01ec2df2c863" providerId="LiveId" clId="{B1DAE7AF-563D-4199-B811-B03687EFAB92}" dt="2021-10-28T18:17:52.762" v="1304"/>
          <ac:spMkLst>
            <pc:docMk/>
            <pc:sldMk cId="1199734313" sldId="523"/>
            <ac:spMk id="8" creationId="{FA0AC1FA-57DC-44BE-9AFE-89995EABB4FD}"/>
          </ac:spMkLst>
        </pc:spChg>
        <pc:picChg chg="add mod">
          <ac:chgData name="li shaoyuan" userId="703c01ec2df2c863" providerId="LiveId" clId="{B1DAE7AF-563D-4199-B811-B03687EFAB92}" dt="2021-10-28T18:17:25.597" v="1296" actId="1076"/>
          <ac:picMkLst>
            <pc:docMk/>
            <pc:sldMk cId="1199734313" sldId="523"/>
            <ac:picMk id="6" creationId="{626F7D42-9979-4544-BAF1-9A1D9A18D628}"/>
          </ac:picMkLst>
        </pc:picChg>
      </pc:sldChg>
      <pc:sldChg chg="new del">
        <pc:chgData name="li shaoyuan" userId="703c01ec2df2c863" providerId="LiveId" clId="{B1DAE7AF-563D-4199-B811-B03687EFAB92}" dt="2021-10-28T18:32:50.986" v="1399" actId="47"/>
        <pc:sldMkLst>
          <pc:docMk/>
          <pc:sldMk cId="4244065243" sldId="524"/>
        </pc:sldMkLst>
      </pc:sldChg>
      <pc:sldChg chg="addSp delSp modSp add del mod">
        <pc:chgData name="li shaoyuan" userId="703c01ec2df2c863" providerId="LiveId" clId="{B1DAE7AF-563D-4199-B811-B03687EFAB92}" dt="2021-10-30T08:38:02.770" v="1616" actId="47"/>
        <pc:sldMkLst>
          <pc:docMk/>
          <pc:sldMk cId="1717270013" sldId="525"/>
        </pc:sldMkLst>
        <pc:spChg chg="add mod">
          <ac:chgData name="li shaoyuan" userId="703c01ec2df2c863" providerId="LiveId" clId="{B1DAE7AF-563D-4199-B811-B03687EFAB92}" dt="2021-10-28T18:26:41.078" v="1397" actId="1076"/>
          <ac:spMkLst>
            <pc:docMk/>
            <pc:sldMk cId="1717270013" sldId="525"/>
            <ac:spMk id="10" creationId="{2C40CACC-E0E8-4997-80B0-84401C4F539E}"/>
          </ac:spMkLst>
        </pc:spChg>
        <pc:picChg chg="del">
          <ac:chgData name="li shaoyuan" userId="703c01ec2df2c863" providerId="LiveId" clId="{B1DAE7AF-563D-4199-B811-B03687EFAB92}" dt="2021-10-28T18:24:52.454" v="1365" actId="478"/>
          <ac:picMkLst>
            <pc:docMk/>
            <pc:sldMk cId="1717270013" sldId="525"/>
            <ac:picMk id="6" creationId="{8B512D29-54EA-46EB-846E-B93F6019B7E4}"/>
          </ac:picMkLst>
        </pc:picChg>
        <pc:picChg chg="add del mod">
          <ac:chgData name="li shaoyuan" userId="703c01ec2df2c863" providerId="LiveId" clId="{B1DAE7AF-563D-4199-B811-B03687EFAB92}" dt="2021-10-28T18:25:11.669" v="1371" actId="22"/>
          <ac:picMkLst>
            <pc:docMk/>
            <pc:sldMk cId="1717270013" sldId="525"/>
            <ac:picMk id="7" creationId="{1C3B34A6-04F0-4082-B2F4-E92E495A8FD0}"/>
          </ac:picMkLst>
        </pc:picChg>
      </pc:sldChg>
      <pc:sldChg chg="new del">
        <pc:chgData name="li shaoyuan" userId="703c01ec2df2c863" providerId="LiveId" clId="{B1DAE7AF-563D-4199-B811-B03687EFAB92}" dt="2021-10-28T18:32:50.986" v="1399" actId="47"/>
        <pc:sldMkLst>
          <pc:docMk/>
          <pc:sldMk cId="695978066" sldId="526"/>
        </pc:sldMkLst>
      </pc:sldChg>
      <pc:sldChg chg="addSp delSp modSp new del mod modClrScheme chgLayout modNotesTx">
        <pc:chgData name="li shaoyuan" userId="703c01ec2df2c863" providerId="LiveId" clId="{B1DAE7AF-563D-4199-B811-B03687EFAB92}" dt="2021-10-30T08:38:12.907" v="1617" actId="47"/>
        <pc:sldMkLst>
          <pc:docMk/>
          <pc:sldMk cId="3692601053" sldId="526"/>
        </pc:sldMkLst>
        <pc:spChg chg="del mod ord">
          <ac:chgData name="li shaoyuan" userId="703c01ec2df2c863" providerId="LiveId" clId="{B1DAE7AF-563D-4199-B811-B03687EFAB92}" dt="2021-10-28T18:33:52.395" v="1409" actId="700"/>
          <ac:spMkLst>
            <pc:docMk/>
            <pc:sldMk cId="3692601053" sldId="526"/>
            <ac:spMk id="2" creationId="{E41B233C-911B-44F4-8CD2-068D04B6A763}"/>
          </ac:spMkLst>
        </pc:spChg>
        <pc:spChg chg="del mod ord">
          <ac:chgData name="li shaoyuan" userId="703c01ec2df2c863" providerId="LiveId" clId="{B1DAE7AF-563D-4199-B811-B03687EFAB92}" dt="2021-10-28T18:33:52.395" v="1409" actId="700"/>
          <ac:spMkLst>
            <pc:docMk/>
            <pc:sldMk cId="3692601053" sldId="526"/>
            <ac:spMk id="3" creationId="{3BD81719-A73C-47F4-BE64-B76C1968F5BC}"/>
          </ac:spMkLst>
        </pc:spChg>
        <pc:spChg chg="mod ord">
          <ac:chgData name="li shaoyuan" userId="703c01ec2df2c863" providerId="LiveId" clId="{B1DAE7AF-563D-4199-B811-B03687EFAB92}" dt="2021-10-28T18:33:52.395" v="1409" actId="700"/>
          <ac:spMkLst>
            <pc:docMk/>
            <pc:sldMk cId="3692601053" sldId="526"/>
            <ac:spMk id="4" creationId="{F85D5279-8216-47A6-A15B-3818775A6D0B}"/>
          </ac:spMkLst>
        </pc:spChg>
        <pc:spChg chg="add mod ord">
          <ac:chgData name="li shaoyuan" userId="703c01ec2df2c863" providerId="LiveId" clId="{B1DAE7AF-563D-4199-B811-B03687EFAB92}" dt="2021-10-28T18:33:52.395" v="1409" actId="700"/>
          <ac:spMkLst>
            <pc:docMk/>
            <pc:sldMk cId="3692601053" sldId="526"/>
            <ac:spMk id="7" creationId="{A3F3BC17-A4D5-465B-BD72-959BF831A8E5}"/>
          </ac:spMkLst>
        </pc:spChg>
        <pc:spChg chg="add mod ord">
          <ac:chgData name="li shaoyuan" userId="703c01ec2df2c863" providerId="LiveId" clId="{B1DAE7AF-563D-4199-B811-B03687EFAB92}" dt="2021-10-28T18:33:52.395" v="1409" actId="700"/>
          <ac:spMkLst>
            <pc:docMk/>
            <pc:sldMk cId="3692601053" sldId="526"/>
            <ac:spMk id="8" creationId="{932F3C7D-61D7-4753-A896-CDC2BCF75B8B}"/>
          </ac:spMkLst>
        </pc:spChg>
        <pc:picChg chg="add mod">
          <ac:chgData name="li shaoyuan" userId="703c01ec2df2c863" providerId="LiveId" clId="{B1DAE7AF-563D-4199-B811-B03687EFAB92}" dt="2021-10-28T18:33:58.425" v="1413" actId="1076"/>
          <ac:picMkLst>
            <pc:docMk/>
            <pc:sldMk cId="3692601053" sldId="526"/>
            <ac:picMk id="6" creationId="{03612C4F-4C5D-4BB8-B0DD-B10067D92BC1}"/>
          </ac:picMkLst>
        </pc:picChg>
      </pc:sldChg>
      <pc:sldChg chg="addSp modSp add del mod">
        <pc:chgData name="li shaoyuan" userId="703c01ec2df2c863" providerId="LiveId" clId="{B1DAE7AF-563D-4199-B811-B03687EFAB92}" dt="2021-10-30T08:38:12.907" v="1617" actId="47"/>
        <pc:sldMkLst>
          <pc:docMk/>
          <pc:sldMk cId="4261709252" sldId="527"/>
        </pc:sldMkLst>
        <pc:picChg chg="add mod">
          <ac:chgData name="li shaoyuan" userId="703c01ec2df2c863" providerId="LiveId" clId="{B1DAE7AF-563D-4199-B811-B03687EFAB92}" dt="2021-10-28T18:36:46.094" v="1422" actId="14100"/>
          <ac:picMkLst>
            <pc:docMk/>
            <pc:sldMk cId="4261709252" sldId="527"/>
            <ac:picMk id="6" creationId="{D115CBFE-4ABB-428E-BA1F-9ED702D04046}"/>
          </ac:picMkLst>
        </pc:picChg>
      </pc:sldChg>
      <pc:sldChg chg="addSp delSp modSp add del mod modClrScheme chgLayout">
        <pc:chgData name="li shaoyuan" userId="703c01ec2df2c863" providerId="LiveId" clId="{B1DAE7AF-563D-4199-B811-B03687EFAB92}" dt="2021-10-30T08:38:12.907" v="1617" actId="47"/>
        <pc:sldMkLst>
          <pc:docMk/>
          <pc:sldMk cId="2507617681" sldId="528"/>
        </pc:sldMkLst>
        <pc:spChg chg="del mod ord">
          <ac:chgData name="li shaoyuan" userId="703c01ec2df2c863" providerId="LiveId" clId="{B1DAE7AF-563D-4199-B811-B03687EFAB92}" dt="2021-10-28T18:37:19.786" v="1424" actId="700"/>
          <ac:spMkLst>
            <pc:docMk/>
            <pc:sldMk cId="2507617681" sldId="528"/>
            <ac:spMk id="2" creationId="{E41B233C-911B-44F4-8CD2-068D04B6A763}"/>
          </ac:spMkLst>
        </pc:spChg>
        <pc:spChg chg="del mod ord">
          <ac:chgData name="li shaoyuan" userId="703c01ec2df2c863" providerId="LiveId" clId="{B1DAE7AF-563D-4199-B811-B03687EFAB92}" dt="2021-10-28T18:37:19.786" v="1424" actId="700"/>
          <ac:spMkLst>
            <pc:docMk/>
            <pc:sldMk cId="2507617681" sldId="528"/>
            <ac:spMk id="3" creationId="{3BD81719-A73C-47F4-BE64-B76C1968F5BC}"/>
          </ac:spMkLst>
        </pc:spChg>
        <pc:spChg chg="mod ord">
          <ac:chgData name="li shaoyuan" userId="703c01ec2df2c863" providerId="LiveId" clId="{B1DAE7AF-563D-4199-B811-B03687EFAB92}" dt="2021-10-28T18:37:19.786" v="1424" actId="700"/>
          <ac:spMkLst>
            <pc:docMk/>
            <pc:sldMk cId="2507617681" sldId="528"/>
            <ac:spMk id="4" creationId="{F85D5279-8216-47A6-A15B-3818775A6D0B}"/>
          </ac:spMkLst>
        </pc:spChg>
        <pc:spChg chg="add mod ord">
          <ac:chgData name="li shaoyuan" userId="703c01ec2df2c863" providerId="LiveId" clId="{B1DAE7AF-563D-4199-B811-B03687EFAB92}" dt="2021-10-28T18:37:19.786" v="1424" actId="700"/>
          <ac:spMkLst>
            <pc:docMk/>
            <pc:sldMk cId="2507617681" sldId="528"/>
            <ac:spMk id="7" creationId="{7C5F5C3D-4A12-4E42-945E-085F571F1C22}"/>
          </ac:spMkLst>
        </pc:spChg>
        <pc:spChg chg="add mod ord">
          <ac:chgData name="li shaoyuan" userId="703c01ec2df2c863" providerId="LiveId" clId="{B1DAE7AF-563D-4199-B811-B03687EFAB92}" dt="2021-10-28T18:37:19.786" v="1424" actId="700"/>
          <ac:spMkLst>
            <pc:docMk/>
            <pc:sldMk cId="2507617681" sldId="528"/>
            <ac:spMk id="8" creationId="{5CA1344B-6463-4527-AAEC-83460D966628}"/>
          </ac:spMkLst>
        </pc:spChg>
        <pc:picChg chg="add mod">
          <ac:chgData name="li shaoyuan" userId="703c01ec2df2c863" providerId="LiveId" clId="{B1DAE7AF-563D-4199-B811-B03687EFAB92}" dt="2021-10-28T18:37:27.386" v="1428" actId="14100"/>
          <ac:picMkLst>
            <pc:docMk/>
            <pc:sldMk cId="2507617681" sldId="528"/>
            <ac:picMk id="6" creationId="{B00D9E0C-76EC-436A-8CF9-6336D290DCD9}"/>
          </ac:picMkLst>
        </pc:picChg>
      </pc:sldChg>
      <pc:sldChg chg="addSp delSp modSp add mod modClrScheme chgLayout">
        <pc:chgData name="li shaoyuan" userId="703c01ec2df2c863" providerId="LiveId" clId="{B1DAE7AF-563D-4199-B811-B03687EFAB92}" dt="2021-10-30T08:46:14.632" v="1663" actId="1076"/>
        <pc:sldMkLst>
          <pc:docMk/>
          <pc:sldMk cId="76703300" sldId="529"/>
        </pc:sldMkLst>
        <pc:spChg chg="add del mod ord">
          <ac:chgData name="li shaoyuan" userId="703c01ec2df2c863" providerId="LiveId" clId="{B1DAE7AF-563D-4199-B811-B03687EFAB92}" dt="2021-10-30T08:41:20.885" v="1628" actId="700"/>
          <ac:spMkLst>
            <pc:docMk/>
            <pc:sldMk cId="76703300" sldId="529"/>
            <ac:spMk id="2" creationId="{BF8B12D7-155D-4381-A616-250B83601DC6}"/>
          </ac:spMkLst>
        </pc:spChg>
        <pc:spChg chg="del mod ord">
          <ac:chgData name="li shaoyuan" userId="703c01ec2df2c863" providerId="LiveId" clId="{B1DAE7AF-563D-4199-B811-B03687EFAB92}" dt="2021-10-28T18:38:18.687" v="1431" actId="700"/>
          <ac:spMkLst>
            <pc:docMk/>
            <pc:sldMk cId="76703300" sldId="529"/>
            <ac:spMk id="2" creationId="{E41B233C-911B-44F4-8CD2-068D04B6A763}"/>
          </ac:spMkLst>
        </pc:spChg>
        <pc:spChg chg="del mod ord">
          <ac:chgData name="li shaoyuan" userId="703c01ec2df2c863" providerId="LiveId" clId="{B1DAE7AF-563D-4199-B811-B03687EFAB92}" dt="2021-10-28T18:38:18.687" v="1431" actId="700"/>
          <ac:spMkLst>
            <pc:docMk/>
            <pc:sldMk cId="76703300" sldId="529"/>
            <ac:spMk id="3" creationId="{3BD81719-A73C-47F4-BE64-B76C1968F5BC}"/>
          </ac:spMkLst>
        </pc:spChg>
        <pc:spChg chg="add del mod ord">
          <ac:chgData name="li shaoyuan" userId="703c01ec2df2c863" providerId="LiveId" clId="{B1DAE7AF-563D-4199-B811-B03687EFAB92}" dt="2021-10-30T08:41:20.885" v="1628" actId="700"/>
          <ac:spMkLst>
            <pc:docMk/>
            <pc:sldMk cId="76703300" sldId="529"/>
            <ac:spMk id="3" creationId="{D62289E6-6F78-438D-B1C6-9C246636DE39}"/>
          </ac:spMkLst>
        </pc:spChg>
        <pc:spChg chg="mod ord">
          <ac:chgData name="li shaoyuan" userId="703c01ec2df2c863" providerId="LiveId" clId="{B1DAE7AF-563D-4199-B811-B03687EFAB92}" dt="2021-10-30T08:41:20.885" v="1628" actId="700"/>
          <ac:spMkLst>
            <pc:docMk/>
            <pc:sldMk cId="76703300" sldId="529"/>
            <ac:spMk id="4" creationId="{F85D5279-8216-47A6-A15B-3818775A6D0B}"/>
          </ac:spMkLst>
        </pc:spChg>
        <pc:spChg chg="add mod ord">
          <ac:chgData name="li shaoyuan" userId="703c01ec2df2c863" providerId="LiveId" clId="{B1DAE7AF-563D-4199-B811-B03687EFAB92}" dt="2021-10-30T08:41:20.885" v="1628" actId="700"/>
          <ac:spMkLst>
            <pc:docMk/>
            <pc:sldMk cId="76703300" sldId="529"/>
            <ac:spMk id="5" creationId="{2DDB8233-247A-4F13-A51F-DB5385654D83}"/>
          </ac:spMkLst>
        </pc:spChg>
        <pc:spChg chg="add del mod ord">
          <ac:chgData name="li shaoyuan" userId="703c01ec2df2c863" providerId="LiveId" clId="{B1DAE7AF-563D-4199-B811-B03687EFAB92}" dt="2021-10-30T08:41:09.241" v="1625" actId="700"/>
          <ac:spMkLst>
            <pc:docMk/>
            <pc:sldMk cId="76703300" sldId="529"/>
            <ac:spMk id="7" creationId="{E66BE371-EE55-4715-9767-851FC96ED7E5}"/>
          </ac:spMkLst>
        </pc:spChg>
        <pc:spChg chg="add del mod ord">
          <ac:chgData name="li shaoyuan" userId="703c01ec2df2c863" providerId="LiveId" clId="{B1DAE7AF-563D-4199-B811-B03687EFAB92}" dt="2021-10-30T08:41:09.241" v="1625" actId="700"/>
          <ac:spMkLst>
            <pc:docMk/>
            <pc:sldMk cId="76703300" sldId="529"/>
            <ac:spMk id="8" creationId="{6B19F561-2A59-498F-B5AA-F62AB8A2239F}"/>
          </ac:spMkLst>
        </pc:spChg>
        <pc:spChg chg="add mod ord">
          <ac:chgData name="li shaoyuan" userId="703c01ec2df2c863" providerId="LiveId" clId="{B1DAE7AF-563D-4199-B811-B03687EFAB92}" dt="2021-10-30T08:41:20.885" v="1628" actId="700"/>
          <ac:spMkLst>
            <pc:docMk/>
            <pc:sldMk cId="76703300" sldId="529"/>
            <ac:spMk id="9" creationId="{200B9FDA-19C7-42A3-8411-F5557B08B804}"/>
          </ac:spMkLst>
        </pc:spChg>
        <pc:picChg chg="add mod modCrop">
          <ac:chgData name="li shaoyuan" userId="703c01ec2df2c863" providerId="LiveId" clId="{B1DAE7AF-563D-4199-B811-B03687EFAB92}" dt="2021-10-30T08:43:02.909" v="1650" actId="14100"/>
          <ac:picMkLst>
            <pc:docMk/>
            <pc:sldMk cId="76703300" sldId="529"/>
            <ac:picMk id="6" creationId="{3F4F7082-3F1C-4922-A27D-81FE92EB343A}"/>
          </ac:picMkLst>
        </pc:picChg>
        <pc:picChg chg="add mod modCrop">
          <ac:chgData name="li shaoyuan" userId="703c01ec2df2c863" providerId="LiveId" clId="{B1DAE7AF-563D-4199-B811-B03687EFAB92}" dt="2021-10-30T08:43:30.402" v="1655" actId="1076"/>
          <ac:picMkLst>
            <pc:docMk/>
            <pc:sldMk cId="76703300" sldId="529"/>
            <ac:picMk id="10" creationId="{FB62DF37-5BC6-4467-9D82-C4BB4A0ACFB5}"/>
          </ac:picMkLst>
        </pc:picChg>
        <pc:picChg chg="add del mod modCrop">
          <ac:chgData name="li shaoyuan" userId="703c01ec2df2c863" providerId="LiveId" clId="{B1DAE7AF-563D-4199-B811-B03687EFAB92}" dt="2021-10-30T08:46:11.570" v="1662" actId="478"/>
          <ac:picMkLst>
            <pc:docMk/>
            <pc:sldMk cId="76703300" sldId="529"/>
            <ac:picMk id="11" creationId="{6630685E-DFDE-45FD-A6C5-7738AC070473}"/>
          </ac:picMkLst>
        </pc:picChg>
        <pc:picChg chg="add mod modCrop">
          <ac:chgData name="li shaoyuan" userId="703c01ec2df2c863" providerId="LiveId" clId="{B1DAE7AF-563D-4199-B811-B03687EFAB92}" dt="2021-10-30T08:46:14.632" v="1663" actId="1076"/>
          <ac:picMkLst>
            <pc:docMk/>
            <pc:sldMk cId="76703300" sldId="529"/>
            <ac:picMk id="12" creationId="{B3255F4E-4190-434B-A2BA-F4E901E67124}"/>
          </ac:picMkLst>
        </pc:picChg>
      </pc:sldChg>
      <pc:sldChg chg="addSp delSp modSp new mod modClrScheme chgLayout">
        <pc:chgData name="li shaoyuan" userId="703c01ec2df2c863" providerId="LiveId" clId="{B1DAE7AF-563D-4199-B811-B03687EFAB92}" dt="2021-10-28T18:43:55.619" v="1494" actId="1076"/>
        <pc:sldMkLst>
          <pc:docMk/>
          <pc:sldMk cId="2945179705" sldId="530"/>
        </pc:sldMkLst>
        <pc:spChg chg="del mod ord">
          <ac:chgData name="li shaoyuan" userId="703c01ec2df2c863" providerId="LiveId" clId="{B1DAE7AF-563D-4199-B811-B03687EFAB92}" dt="2021-10-28T18:38:37.740" v="1436" actId="700"/>
          <ac:spMkLst>
            <pc:docMk/>
            <pc:sldMk cId="2945179705" sldId="530"/>
            <ac:spMk id="2" creationId="{072EEDA6-9C4C-4CC4-9ABE-0D716E28622B}"/>
          </ac:spMkLst>
        </pc:spChg>
        <pc:spChg chg="del mod ord">
          <ac:chgData name="li shaoyuan" userId="703c01ec2df2c863" providerId="LiveId" clId="{B1DAE7AF-563D-4199-B811-B03687EFAB92}" dt="2021-10-28T18:38:37.740" v="1436" actId="700"/>
          <ac:spMkLst>
            <pc:docMk/>
            <pc:sldMk cId="2945179705" sldId="530"/>
            <ac:spMk id="3" creationId="{8BD8C753-1A80-47F0-8848-A0CD6A22A30A}"/>
          </ac:spMkLst>
        </pc:spChg>
        <pc:spChg chg="mod ord">
          <ac:chgData name="li shaoyuan" userId="703c01ec2df2c863" providerId="LiveId" clId="{B1DAE7AF-563D-4199-B811-B03687EFAB92}" dt="2021-10-28T18:38:37.740" v="1436" actId="700"/>
          <ac:spMkLst>
            <pc:docMk/>
            <pc:sldMk cId="2945179705" sldId="530"/>
            <ac:spMk id="4" creationId="{4A3A0A3E-FAEA-403F-AB92-190DA222832E}"/>
          </ac:spMkLst>
        </pc:spChg>
        <pc:spChg chg="add mod ord">
          <ac:chgData name="li shaoyuan" userId="703c01ec2df2c863" providerId="LiveId" clId="{B1DAE7AF-563D-4199-B811-B03687EFAB92}" dt="2021-10-28T18:38:37.740" v="1436" actId="700"/>
          <ac:spMkLst>
            <pc:docMk/>
            <pc:sldMk cId="2945179705" sldId="530"/>
            <ac:spMk id="5" creationId="{A0CE75F9-5E7A-4549-B71F-F7867FB22676}"/>
          </ac:spMkLst>
        </pc:spChg>
        <pc:spChg chg="add mod ord">
          <ac:chgData name="li shaoyuan" userId="703c01ec2df2c863" providerId="LiveId" clId="{B1DAE7AF-563D-4199-B811-B03687EFAB92}" dt="2021-10-28T18:38:37.740" v="1436" actId="700"/>
          <ac:spMkLst>
            <pc:docMk/>
            <pc:sldMk cId="2945179705" sldId="530"/>
            <ac:spMk id="6" creationId="{1A2FE23E-FC03-4238-90F4-6F8076550CF3}"/>
          </ac:spMkLst>
        </pc:spChg>
        <pc:picChg chg="add mod">
          <ac:chgData name="li shaoyuan" userId="703c01ec2df2c863" providerId="LiveId" clId="{B1DAE7AF-563D-4199-B811-B03687EFAB92}" dt="2021-10-28T18:43:55.619" v="1494" actId="1076"/>
          <ac:picMkLst>
            <pc:docMk/>
            <pc:sldMk cId="2945179705" sldId="530"/>
            <ac:picMk id="8" creationId="{5B73E8AA-F8F1-4C08-AFAA-648887C06DF3}"/>
          </ac:picMkLst>
        </pc:picChg>
      </pc:sldChg>
      <pc:sldChg chg="addSp delSp modSp new del mod modClrScheme chgLayout">
        <pc:chgData name="li shaoyuan" userId="703c01ec2df2c863" providerId="LiveId" clId="{B1DAE7AF-563D-4199-B811-B03687EFAB92}" dt="2021-10-30T08:38:12.907" v="1617" actId="47"/>
        <pc:sldMkLst>
          <pc:docMk/>
          <pc:sldMk cId="4274896806" sldId="531"/>
        </pc:sldMkLst>
        <pc:spChg chg="del mod ord">
          <ac:chgData name="li shaoyuan" userId="703c01ec2df2c863" providerId="LiveId" clId="{B1DAE7AF-563D-4199-B811-B03687EFAB92}" dt="2021-10-28T18:39:39.503" v="1447" actId="700"/>
          <ac:spMkLst>
            <pc:docMk/>
            <pc:sldMk cId="4274896806" sldId="531"/>
            <ac:spMk id="2" creationId="{D1CD740C-6A33-4F48-B0FF-9B20982ABC22}"/>
          </ac:spMkLst>
        </pc:spChg>
        <pc:spChg chg="del mod ord">
          <ac:chgData name="li shaoyuan" userId="703c01ec2df2c863" providerId="LiveId" clId="{B1DAE7AF-563D-4199-B811-B03687EFAB92}" dt="2021-10-28T18:39:39.503" v="1447" actId="700"/>
          <ac:spMkLst>
            <pc:docMk/>
            <pc:sldMk cId="4274896806" sldId="531"/>
            <ac:spMk id="3" creationId="{2F03B3A8-4C0E-429E-B29A-0C188A41D718}"/>
          </ac:spMkLst>
        </pc:spChg>
        <pc:spChg chg="mod ord">
          <ac:chgData name="li shaoyuan" userId="703c01ec2df2c863" providerId="LiveId" clId="{B1DAE7AF-563D-4199-B811-B03687EFAB92}" dt="2021-10-28T18:39:39.503" v="1447" actId="700"/>
          <ac:spMkLst>
            <pc:docMk/>
            <pc:sldMk cId="4274896806" sldId="531"/>
            <ac:spMk id="4" creationId="{606432F2-C44C-4798-B4B8-CCD5E1A59A07}"/>
          </ac:spMkLst>
        </pc:spChg>
        <pc:spChg chg="add mod ord">
          <ac:chgData name="li shaoyuan" userId="703c01ec2df2c863" providerId="LiveId" clId="{B1DAE7AF-563D-4199-B811-B03687EFAB92}" dt="2021-10-28T18:39:39.503" v="1447" actId="700"/>
          <ac:spMkLst>
            <pc:docMk/>
            <pc:sldMk cId="4274896806" sldId="531"/>
            <ac:spMk id="5" creationId="{B07A9028-08EF-4AC6-8922-EB69011E7262}"/>
          </ac:spMkLst>
        </pc:spChg>
        <pc:spChg chg="add mod ord">
          <ac:chgData name="li shaoyuan" userId="703c01ec2df2c863" providerId="LiveId" clId="{B1DAE7AF-563D-4199-B811-B03687EFAB92}" dt="2021-10-28T18:39:39.503" v="1447" actId="700"/>
          <ac:spMkLst>
            <pc:docMk/>
            <pc:sldMk cId="4274896806" sldId="531"/>
            <ac:spMk id="6" creationId="{52175D6B-EF6A-471C-AF0A-76830CCD7B1E}"/>
          </ac:spMkLst>
        </pc:spChg>
        <pc:picChg chg="add mod">
          <ac:chgData name="li shaoyuan" userId="703c01ec2df2c863" providerId="LiveId" clId="{B1DAE7AF-563D-4199-B811-B03687EFAB92}" dt="2021-10-28T18:39:59.707" v="1452" actId="14100"/>
          <ac:picMkLst>
            <pc:docMk/>
            <pc:sldMk cId="4274896806" sldId="531"/>
            <ac:picMk id="8" creationId="{2DEB6ACD-30BE-4158-ADDC-FB2E02691975}"/>
          </ac:picMkLst>
        </pc:picChg>
      </pc:sldChg>
      <pc:sldChg chg="addSp delSp modSp new del mod modClrScheme chgLayout">
        <pc:chgData name="li shaoyuan" userId="703c01ec2df2c863" providerId="LiveId" clId="{B1DAE7AF-563D-4199-B811-B03687EFAB92}" dt="2021-10-30T08:38:12.907" v="1617" actId="47"/>
        <pc:sldMkLst>
          <pc:docMk/>
          <pc:sldMk cId="359383445" sldId="532"/>
        </pc:sldMkLst>
        <pc:spChg chg="del mod ord">
          <ac:chgData name="li shaoyuan" userId="703c01ec2df2c863" providerId="LiveId" clId="{B1DAE7AF-563D-4199-B811-B03687EFAB92}" dt="2021-10-28T18:40:08.600" v="1456" actId="700"/>
          <ac:spMkLst>
            <pc:docMk/>
            <pc:sldMk cId="359383445" sldId="532"/>
            <ac:spMk id="2" creationId="{7AE1CA87-7DF9-49FB-9961-5995174DCCDB}"/>
          </ac:spMkLst>
        </pc:spChg>
        <pc:spChg chg="del mod ord">
          <ac:chgData name="li shaoyuan" userId="703c01ec2df2c863" providerId="LiveId" clId="{B1DAE7AF-563D-4199-B811-B03687EFAB92}" dt="2021-10-28T18:40:08.600" v="1456" actId="700"/>
          <ac:spMkLst>
            <pc:docMk/>
            <pc:sldMk cId="359383445" sldId="532"/>
            <ac:spMk id="3" creationId="{A31C649B-315E-4AAB-B72D-8B9EC1E33DF7}"/>
          </ac:spMkLst>
        </pc:spChg>
        <pc:spChg chg="mod ord">
          <ac:chgData name="li shaoyuan" userId="703c01ec2df2c863" providerId="LiveId" clId="{B1DAE7AF-563D-4199-B811-B03687EFAB92}" dt="2021-10-28T18:40:08.600" v="1456" actId="700"/>
          <ac:spMkLst>
            <pc:docMk/>
            <pc:sldMk cId="359383445" sldId="532"/>
            <ac:spMk id="4" creationId="{A39323D5-315F-48F6-B586-14F140C97B7A}"/>
          </ac:spMkLst>
        </pc:spChg>
        <pc:spChg chg="add mod ord">
          <ac:chgData name="li shaoyuan" userId="703c01ec2df2c863" providerId="LiveId" clId="{B1DAE7AF-563D-4199-B811-B03687EFAB92}" dt="2021-10-28T18:40:08.600" v="1456" actId="700"/>
          <ac:spMkLst>
            <pc:docMk/>
            <pc:sldMk cId="359383445" sldId="532"/>
            <ac:spMk id="5" creationId="{837EEC69-262F-49B9-891F-9303AA4F7C07}"/>
          </ac:spMkLst>
        </pc:spChg>
        <pc:spChg chg="add mod ord">
          <ac:chgData name="li shaoyuan" userId="703c01ec2df2c863" providerId="LiveId" clId="{B1DAE7AF-563D-4199-B811-B03687EFAB92}" dt="2021-10-28T18:40:08.600" v="1456" actId="700"/>
          <ac:spMkLst>
            <pc:docMk/>
            <pc:sldMk cId="359383445" sldId="532"/>
            <ac:spMk id="6" creationId="{D25B87E9-58BB-42C3-ACF4-AFDFDC0E860A}"/>
          </ac:spMkLst>
        </pc:spChg>
        <pc:picChg chg="add mod">
          <ac:chgData name="li shaoyuan" userId="703c01ec2df2c863" providerId="LiveId" clId="{B1DAE7AF-563D-4199-B811-B03687EFAB92}" dt="2021-10-28T18:40:42.343" v="1463" actId="1076"/>
          <ac:picMkLst>
            <pc:docMk/>
            <pc:sldMk cId="359383445" sldId="532"/>
            <ac:picMk id="8" creationId="{F6E029BD-08C6-4796-8266-CA848AA1DC17}"/>
          </ac:picMkLst>
        </pc:picChg>
      </pc:sldChg>
      <pc:sldChg chg="addSp delSp modSp add del mod modClrScheme chgLayout">
        <pc:chgData name="li shaoyuan" userId="703c01ec2df2c863" providerId="LiveId" clId="{B1DAE7AF-563D-4199-B811-B03687EFAB92}" dt="2021-10-30T08:38:12.907" v="1617" actId="47"/>
        <pc:sldMkLst>
          <pc:docMk/>
          <pc:sldMk cId="1193748816" sldId="533"/>
        </pc:sldMkLst>
        <pc:spChg chg="del mod ord">
          <ac:chgData name="li shaoyuan" userId="703c01ec2df2c863" providerId="LiveId" clId="{B1DAE7AF-563D-4199-B811-B03687EFAB92}" dt="2021-10-28T18:40:12.039" v="1457" actId="700"/>
          <ac:spMkLst>
            <pc:docMk/>
            <pc:sldMk cId="1193748816" sldId="533"/>
            <ac:spMk id="2" creationId="{7AE1CA87-7DF9-49FB-9961-5995174DCCDB}"/>
          </ac:spMkLst>
        </pc:spChg>
        <pc:spChg chg="del mod ord">
          <ac:chgData name="li shaoyuan" userId="703c01ec2df2c863" providerId="LiveId" clId="{B1DAE7AF-563D-4199-B811-B03687EFAB92}" dt="2021-10-28T18:40:12.039" v="1457" actId="700"/>
          <ac:spMkLst>
            <pc:docMk/>
            <pc:sldMk cId="1193748816" sldId="533"/>
            <ac:spMk id="3" creationId="{A31C649B-315E-4AAB-B72D-8B9EC1E33DF7}"/>
          </ac:spMkLst>
        </pc:spChg>
        <pc:spChg chg="mod ord">
          <ac:chgData name="li shaoyuan" userId="703c01ec2df2c863" providerId="LiveId" clId="{B1DAE7AF-563D-4199-B811-B03687EFAB92}" dt="2021-10-28T18:40:12.039" v="1457" actId="700"/>
          <ac:spMkLst>
            <pc:docMk/>
            <pc:sldMk cId="1193748816" sldId="533"/>
            <ac:spMk id="4" creationId="{A39323D5-315F-48F6-B586-14F140C97B7A}"/>
          </ac:spMkLst>
        </pc:spChg>
        <pc:spChg chg="add mod ord">
          <ac:chgData name="li shaoyuan" userId="703c01ec2df2c863" providerId="LiveId" clId="{B1DAE7AF-563D-4199-B811-B03687EFAB92}" dt="2021-10-28T18:40:12.039" v="1457" actId="700"/>
          <ac:spMkLst>
            <pc:docMk/>
            <pc:sldMk cId="1193748816" sldId="533"/>
            <ac:spMk id="5" creationId="{1004B9F6-28A2-4646-9511-F63D385A10F8}"/>
          </ac:spMkLst>
        </pc:spChg>
        <pc:spChg chg="add mod ord">
          <ac:chgData name="li shaoyuan" userId="703c01ec2df2c863" providerId="LiveId" clId="{B1DAE7AF-563D-4199-B811-B03687EFAB92}" dt="2021-10-28T18:40:12.039" v="1457" actId="700"/>
          <ac:spMkLst>
            <pc:docMk/>
            <pc:sldMk cId="1193748816" sldId="533"/>
            <ac:spMk id="6" creationId="{0C75927F-7D74-4A6B-BE49-8945693B07DE}"/>
          </ac:spMkLst>
        </pc:spChg>
        <pc:picChg chg="add mod">
          <ac:chgData name="li shaoyuan" userId="703c01ec2df2c863" providerId="LiveId" clId="{B1DAE7AF-563D-4199-B811-B03687EFAB92}" dt="2021-10-28T18:41:05.978" v="1468" actId="14100"/>
          <ac:picMkLst>
            <pc:docMk/>
            <pc:sldMk cId="1193748816" sldId="533"/>
            <ac:picMk id="8" creationId="{7D4C9D9B-319E-4132-A93D-32E6BFB30C97}"/>
          </ac:picMkLst>
        </pc:picChg>
      </pc:sldChg>
      <pc:sldChg chg="addSp modSp add del mod">
        <pc:chgData name="li shaoyuan" userId="703c01ec2df2c863" providerId="LiveId" clId="{B1DAE7AF-563D-4199-B811-B03687EFAB92}" dt="2021-10-30T08:38:21.435" v="1618" actId="47"/>
        <pc:sldMkLst>
          <pc:docMk/>
          <pc:sldMk cId="965233895" sldId="534"/>
        </pc:sldMkLst>
        <pc:picChg chg="add mod">
          <ac:chgData name="li shaoyuan" userId="703c01ec2df2c863" providerId="LiveId" clId="{B1DAE7AF-563D-4199-B811-B03687EFAB92}" dt="2021-10-28T18:41:32.062" v="1475" actId="1076"/>
          <ac:picMkLst>
            <pc:docMk/>
            <pc:sldMk cId="965233895" sldId="534"/>
            <ac:picMk id="6" creationId="{5014D491-2C86-4876-A29D-E17D8D3A9465}"/>
          </ac:picMkLst>
        </pc:picChg>
      </pc:sldChg>
      <pc:sldChg chg="addSp modSp new del mod">
        <pc:chgData name="li shaoyuan" userId="703c01ec2df2c863" providerId="LiveId" clId="{B1DAE7AF-563D-4199-B811-B03687EFAB92}" dt="2021-10-30T08:38:21.435" v="1618" actId="47"/>
        <pc:sldMkLst>
          <pc:docMk/>
          <pc:sldMk cId="4293090269" sldId="535"/>
        </pc:sldMkLst>
        <pc:picChg chg="add mod">
          <ac:chgData name="li shaoyuan" userId="703c01ec2df2c863" providerId="LiveId" clId="{B1DAE7AF-563D-4199-B811-B03687EFAB92}" dt="2021-10-28T18:42:35.281" v="1483" actId="1076"/>
          <ac:picMkLst>
            <pc:docMk/>
            <pc:sldMk cId="4293090269" sldId="535"/>
            <ac:picMk id="6" creationId="{98F40227-848B-42E9-9380-D044C0F80FDF}"/>
          </ac:picMkLst>
        </pc:picChg>
      </pc:sldChg>
      <pc:sldChg chg="addSp modSp new del mod">
        <pc:chgData name="li shaoyuan" userId="703c01ec2df2c863" providerId="LiveId" clId="{B1DAE7AF-563D-4199-B811-B03687EFAB92}" dt="2021-10-30T08:38:21.435" v="1618" actId="47"/>
        <pc:sldMkLst>
          <pc:docMk/>
          <pc:sldMk cId="425843111" sldId="536"/>
        </pc:sldMkLst>
        <pc:picChg chg="add mod">
          <ac:chgData name="li shaoyuan" userId="703c01ec2df2c863" providerId="LiveId" clId="{B1DAE7AF-563D-4199-B811-B03687EFAB92}" dt="2021-10-28T18:43:21.535" v="1491" actId="14100"/>
          <ac:picMkLst>
            <pc:docMk/>
            <pc:sldMk cId="425843111" sldId="536"/>
            <ac:picMk id="6" creationId="{D7E079D9-18B2-4013-AE58-AF6D7DEEE906}"/>
          </ac:picMkLst>
        </pc:picChg>
      </pc:sldChg>
      <pc:sldChg chg="addSp modSp new mod">
        <pc:chgData name="li shaoyuan" userId="703c01ec2df2c863" providerId="LiveId" clId="{B1DAE7AF-563D-4199-B811-B03687EFAB92}" dt="2021-10-28T18:50:03.665" v="1518" actId="1076"/>
        <pc:sldMkLst>
          <pc:docMk/>
          <pc:sldMk cId="3878490253" sldId="537"/>
        </pc:sldMkLst>
        <pc:picChg chg="add mod">
          <ac:chgData name="li shaoyuan" userId="703c01ec2df2c863" providerId="LiveId" clId="{B1DAE7AF-563D-4199-B811-B03687EFAB92}" dt="2021-10-28T18:50:03.665" v="1518" actId="1076"/>
          <ac:picMkLst>
            <pc:docMk/>
            <pc:sldMk cId="3878490253" sldId="537"/>
            <ac:picMk id="6" creationId="{3ABC664A-862B-4A7D-9E91-2FF554BCF608}"/>
          </ac:picMkLst>
        </pc:picChg>
      </pc:sldChg>
      <pc:sldChg chg="modSp new del mod">
        <pc:chgData name="li shaoyuan" userId="703c01ec2df2c863" providerId="LiveId" clId="{B1DAE7AF-563D-4199-B811-B03687EFAB92}" dt="2021-10-30T08:38:02.770" v="1616" actId="47"/>
        <pc:sldMkLst>
          <pc:docMk/>
          <pc:sldMk cId="1277582716" sldId="538"/>
        </pc:sldMkLst>
        <pc:spChg chg="mod">
          <ac:chgData name="li shaoyuan" userId="703c01ec2df2c863" providerId="LiveId" clId="{B1DAE7AF-563D-4199-B811-B03687EFAB92}" dt="2021-10-28T18:51:14.647" v="1527" actId="120"/>
          <ac:spMkLst>
            <pc:docMk/>
            <pc:sldMk cId="1277582716" sldId="538"/>
            <ac:spMk id="3" creationId="{FB0017C3-2453-4593-9239-C40FD272051F}"/>
          </ac:spMkLst>
        </pc:spChg>
      </pc:sldChg>
      <pc:sldChg chg="addSp delSp modSp new add del mod modClrScheme chgLayout">
        <pc:chgData name="li shaoyuan" userId="703c01ec2df2c863" providerId="LiveId" clId="{B1DAE7AF-563D-4199-B811-B03687EFAB92}" dt="2021-10-30T08:37:36.953" v="1614" actId="47"/>
        <pc:sldMkLst>
          <pc:docMk/>
          <pc:sldMk cId="173348131" sldId="539"/>
        </pc:sldMkLst>
        <pc:spChg chg="del mod ord">
          <ac:chgData name="li shaoyuan" userId="703c01ec2df2c863" providerId="LiveId" clId="{B1DAE7AF-563D-4199-B811-B03687EFAB92}" dt="2021-10-30T08:35:21.900" v="1608" actId="700"/>
          <ac:spMkLst>
            <pc:docMk/>
            <pc:sldMk cId="173348131" sldId="539"/>
            <ac:spMk id="2" creationId="{FDC8E4BC-CEC6-48B0-A635-518B184D1019}"/>
          </ac:spMkLst>
        </pc:spChg>
        <pc:spChg chg="del mod ord">
          <ac:chgData name="li shaoyuan" userId="703c01ec2df2c863" providerId="LiveId" clId="{B1DAE7AF-563D-4199-B811-B03687EFAB92}" dt="2021-10-30T08:35:21.900" v="1608" actId="700"/>
          <ac:spMkLst>
            <pc:docMk/>
            <pc:sldMk cId="173348131" sldId="539"/>
            <ac:spMk id="3" creationId="{FFC08646-9512-4210-B3E2-38BEB28C75D0}"/>
          </ac:spMkLst>
        </pc:spChg>
        <pc:spChg chg="mod ord">
          <ac:chgData name="li shaoyuan" userId="703c01ec2df2c863" providerId="LiveId" clId="{B1DAE7AF-563D-4199-B811-B03687EFAB92}" dt="2021-10-30T08:35:27.823" v="1609" actId="700"/>
          <ac:spMkLst>
            <pc:docMk/>
            <pc:sldMk cId="173348131" sldId="539"/>
            <ac:spMk id="4" creationId="{1782BC94-9D05-44BC-A1D9-23329492A165}"/>
          </ac:spMkLst>
        </pc:spChg>
        <pc:spChg chg="add del mod ord">
          <ac:chgData name="li shaoyuan" userId="703c01ec2df2c863" providerId="LiveId" clId="{B1DAE7AF-563D-4199-B811-B03687EFAB92}" dt="2021-10-30T08:35:27.823" v="1609" actId="700"/>
          <ac:spMkLst>
            <pc:docMk/>
            <pc:sldMk cId="173348131" sldId="539"/>
            <ac:spMk id="5" creationId="{03F6C90E-1334-4EC2-A980-9D5EEA32E1BF}"/>
          </ac:spMkLst>
        </pc:spChg>
        <pc:spChg chg="add del mod ord">
          <ac:chgData name="li shaoyuan" userId="703c01ec2df2c863" providerId="LiveId" clId="{B1DAE7AF-563D-4199-B811-B03687EFAB92}" dt="2021-10-30T08:35:27.823" v="1609" actId="700"/>
          <ac:spMkLst>
            <pc:docMk/>
            <pc:sldMk cId="173348131" sldId="539"/>
            <ac:spMk id="6" creationId="{C17A7156-FFF4-4FE3-BE00-2B981B79CC22}"/>
          </ac:spMkLst>
        </pc:spChg>
        <pc:spChg chg="add del mod ord">
          <ac:chgData name="li shaoyuan" userId="703c01ec2df2c863" providerId="LiveId" clId="{B1DAE7AF-563D-4199-B811-B03687EFAB92}" dt="2021-10-30T08:35:27.823" v="1609" actId="700"/>
          <ac:spMkLst>
            <pc:docMk/>
            <pc:sldMk cId="173348131" sldId="539"/>
            <ac:spMk id="7" creationId="{75B3E32A-91E3-4CE5-A6A3-6B0AA1762621}"/>
          </ac:spMkLst>
        </pc:spChg>
        <pc:spChg chg="add mod ord">
          <ac:chgData name="li shaoyuan" userId="703c01ec2df2c863" providerId="LiveId" clId="{B1DAE7AF-563D-4199-B811-B03687EFAB92}" dt="2021-10-30T08:35:27.823" v="1609" actId="700"/>
          <ac:spMkLst>
            <pc:docMk/>
            <pc:sldMk cId="173348131" sldId="539"/>
            <ac:spMk id="8" creationId="{CC7F915A-46E3-4697-882D-051AF46CC44C}"/>
          </ac:spMkLst>
        </pc:spChg>
        <pc:spChg chg="add mod ord">
          <ac:chgData name="li shaoyuan" userId="703c01ec2df2c863" providerId="LiveId" clId="{B1DAE7AF-563D-4199-B811-B03687EFAB92}" dt="2021-10-30T08:35:27.823" v="1609" actId="700"/>
          <ac:spMkLst>
            <pc:docMk/>
            <pc:sldMk cId="173348131" sldId="539"/>
            <ac:spMk id="9" creationId="{C7605DE8-A8E1-4815-BCBE-077A66F7B7E9}"/>
          </ac:spMkLst>
        </pc:spChg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2404914526" sldId="540"/>
        </pc:sldMkLst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3187712217" sldId="541"/>
        </pc:sldMkLst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424771386" sldId="542"/>
        </pc:sldMkLst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3626516100" sldId="543"/>
        </pc:sldMkLst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1088199047" sldId="544"/>
        </pc:sldMkLst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2017471546" sldId="545"/>
        </pc:sldMkLst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1121378535" sldId="546"/>
        </pc:sldMkLst>
      </pc:sldChg>
      <pc:sldChg chg="add del">
        <pc:chgData name="li shaoyuan" userId="703c01ec2df2c863" providerId="LiveId" clId="{B1DAE7AF-563D-4199-B811-B03687EFAB92}" dt="2021-10-30T08:37:37.594" v="1615"/>
        <pc:sldMkLst>
          <pc:docMk/>
          <pc:sldMk cId="685327496" sldId="547"/>
        </pc:sldMkLst>
      </pc:sldChg>
    </pc:docChg>
  </pc:docChgLst>
  <pc:docChgLst>
    <pc:chgData name="li shaoyuan" userId="703c01ec2df2c863" providerId="LiveId" clId="{6957589E-713C-4B34-94F3-C9DF4B800FDB}"/>
    <pc:docChg chg="undo custSel addSld delSld modSld">
      <pc:chgData name="li shaoyuan" userId="703c01ec2df2c863" providerId="LiveId" clId="{6957589E-713C-4B34-94F3-C9DF4B800FDB}" dt="2022-11-19T12:53:57.182" v="347" actId="20577"/>
      <pc:docMkLst>
        <pc:docMk/>
      </pc:docMkLst>
      <pc:sldChg chg="addSp delSp modSp del mod chgLayout">
        <pc:chgData name="li shaoyuan" userId="703c01ec2df2c863" providerId="LiveId" clId="{6957589E-713C-4B34-94F3-C9DF4B800FDB}" dt="2022-11-19T12:40:04.371" v="296" actId="2696"/>
        <pc:sldMkLst>
          <pc:docMk/>
          <pc:sldMk cId="2919699459" sldId="469"/>
        </pc:sldMkLst>
        <pc:spChg chg="add mod ord">
          <ac:chgData name="li shaoyuan" userId="703c01ec2df2c863" providerId="LiveId" clId="{6957589E-713C-4B34-94F3-C9DF4B800FDB}" dt="2022-11-19T12:36:38.978" v="254" actId="700"/>
          <ac:spMkLst>
            <pc:docMk/>
            <pc:sldMk cId="2919699459" sldId="469"/>
            <ac:spMk id="2" creationId="{6312EA62-3688-A39D-5015-1BF6065C2A3B}"/>
          </ac:spMkLst>
        </pc:spChg>
        <pc:spChg chg="del">
          <ac:chgData name="li shaoyuan" userId="703c01ec2df2c863" providerId="LiveId" clId="{6957589E-713C-4B34-94F3-C9DF4B800FDB}" dt="2022-11-19T12:36:38.978" v="254" actId="700"/>
          <ac:spMkLst>
            <pc:docMk/>
            <pc:sldMk cId="2919699459" sldId="469"/>
            <ac:spMk id="6" creationId="{291C332E-862A-40D7-A344-451E66C8660F}"/>
          </ac:spMkLst>
        </pc:spChg>
        <pc:spChg chg="mod ord">
          <ac:chgData name="li shaoyuan" userId="703c01ec2df2c863" providerId="LiveId" clId="{6957589E-713C-4B34-94F3-C9DF4B800FDB}" dt="2022-11-19T12:36:38.978" v="254" actId="700"/>
          <ac:spMkLst>
            <pc:docMk/>
            <pc:sldMk cId="2919699459" sldId="469"/>
            <ac:spMk id="7" creationId="{9E9E2329-EEBA-49F5-811F-2024D6055B32}"/>
          </ac:spMkLst>
        </pc:spChg>
      </pc:sldChg>
      <pc:sldChg chg="modSp add del mod">
        <pc:chgData name="li shaoyuan" userId="703c01ec2df2c863" providerId="LiveId" clId="{6957589E-713C-4B34-94F3-C9DF4B800FDB}" dt="2022-11-19T12:40:23.978" v="303" actId="2696"/>
        <pc:sldMkLst>
          <pc:docMk/>
          <pc:sldMk cId="3109791103" sldId="469"/>
        </pc:sldMkLst>
        <pc:spChg chg="mod">
          <ac:chgData name="li shaoyuan" userId="703c01ec2df2c863" providerId="LiveId" clId="{6957589E-713C-4B34-94F3-C9DF4B800FDB}" dt="2022-11-19T12:40:15.256" v="302"/>
          <ac:spMkLst>
            <pc:docMk/>
            <pc:sldMk cId="3109791103" sldId="469"/>
            <ac:spMk id="2" creationId="{6312EA62-3688-A39D-5015-1BF6065C2A3B}"/>
          </ac:spMkLst>
        </pc:spChg>
      </pc:sldChg>
      <pc:sldChg chg="modSp add mod">
        <pc:chgData name="li shaoyuan" userId="703c01ec2df2c863" providerId="LiveId" clId="{6957589E-713C-4B34-94F3-C9DF4B800FDB}" dt="2022-11-19T12:45:37.927" v="340" actId="20577"/>
        <pc:sldMkLst>
          <pc:docMk/>
          <pc:sldMk cId="3511993717" sldId="469"/>
        </pc:sldMkLst>
        <pc:spChg chg="mod">
          <ac:chgData name="li shaoyuan" userId="703c01ec2df2c863" providerId="LiveId" clId="{6957589E-713C-4B34-94F3-C9DF4B800FDB}" dt="2022-11-19T12:41:03.321" v="317" actId="20577"/>
          <ac:spMkLst>
            <pc:docMk/>
            <pc:sldMk cId="3511993717" sldId="469"/>
            <ac:spMk id="2" creationId="{6312EA62-3688-A39D-5015-1BF6065C2A3B}"/>
          </ac:spMkLst>
        </pc:spChg>
        <pc:spChg chg="mod">
          <ac:chgData name="li shaoyuan" userId="703c01ec2df2c863" providerId="LiveId" clId="{6957589E-713C-4B34-94F3-C9DF4B800FDB}" dt="2022-11-19T12:45:37.927" v="340" actId="20577"/>
          <ac:spMkLst>
            <pc:docMk/>
            <pc:sldMk cId="3511993717" sldId="469"/>
            <ac:spMk id="7" creationId="{9E9E2329-EEBA-49F5-811F-2024D6055B32}"/>
          </ac:spMkLst>
        </pc:spChg>
      </pc:sldChg>
      <pc:sldChg chg="del">
        <pc:chgData name="li shaoyuan" userId="703c01ec2df2c863" providerId="LiveId" clId="{6957589E-713C-4B34-94F3-C9DF4B800FDB}" dt="2022-11-19T12:44:05.921" v="336" actId="47"/>
        <pc:sldMkLst>
          <pc:docMk/>
          <pc:sldMk cId="2811404084" sldId="504"/>
        </pc:sldMkLst>
      </pc:sldChg>
      <pc:sldChg chg="del">
        <pc:chgData name="li shaoyuan" userId="703c01ec2df2c863" providerId="LiveId" clId="{6957589E-713C-4B34-94F3-C9DF4B800FDB}" dt="2022-11-19T12:44:07.698" v="337" actId="47"/>
        <pc:sldMkLst>
          <pc:docMk/>
          <pc:sldMk cId="286149696" sldId="505"/>
        </pc:sldMkLst>
      </pc:sldChg>
      <pc:sldChg chg="del">
        <pc:chgData name="li shaoyuan" userId="703c01ec2df2c863" providerId="LiveId" clId="{6957589E-713C-4B34-94F3-C9DF4B800FDB}" dt="2022-11-19T12:44:09.700" v="338" actId="47"/>
        <pc:sldMkLst>
          <pc:docMk/>
          <pc:sldMk cId="741971629" sldId="506"/>
        </pc:sldMkLst>
      </pc:sldChg>
      <pc:sldChg chg="addSp delSp modSp del mod">
        <pc:chgData name="li shaoyuan" userId="703c01ec2df2c863" providerId="LiveId" clId="{6957589E-713C-4B34-94F3-C9DF4B800FDB}" dt="2022-11-19T12:15:58.334" v="208" actId="2696"/>
        <pc:sldMkLst>
          <pc:docMk/>
          <pc:sldMk cId="3391481874" sldId="529"/>
        </pc:sldMkLst>
        <pc:spChg chg="del topLvl">
          <ac:chgData name="li shaoyuan" userId="703c01ec2df2c863" providerId="LiveId" clId="{6957589E-713C-4B34-94F3-C9DF4B800FDB}" dt="2022-11-19T12:15:16.612" v="188" actId="478"/>
          <ac:spMkLst>
            <pc:docMk/>
            <pc:sldMk cId="3391481874" sldId="529"/>
            <ac:spMk id="2" creationId="{523F1301-6709-4FDE-BE4D-44510547C0AE}"/>
          </ac:spMkLst>
        </pc:spChg>
        <pc:spChg chg="add mod">
          <ac:chgData name="li shaoyuan" userId="703c01ec2df2c863" providerId="LiveId" clId="{6957589E-713C-4B34-94F3-C9DF4B800FDB}" dt="2022-11-19T12:15:40.018" v="199"/>
          <ac:spMkLst>
            <pc:docMk/>
            <pc:sldMk cId="3391481874" sldId="529"/>
            <ac:spMk id="5" creationId="{95D20BDE-2152-4FA3-7C32-1F042E0B3912}"/>
          </ac:spMkLst>
        </pc:spChg>
        <pc:spChg chg="mod">
          <ac:chgData name="li shaoyuan" userId="703c01ec2df2c863" providerId="LiveId" clId="{6957589E-713C-4B34-94F3-C9DF4B800FDB}" dt="2022-11-19T12:15:55.491" v="207" actId="20577"/>
          <ac:spMkLst>
            <pc:docMk/>
            <pc:sldMk cId="3391481874" sldId="529"/>
            <ac:spMk id="12" creationId="{6F2E3443-2E44-4DC2-A624-6CB807FEBFCB}"/>
          </ac:spMkLst>
        </pc:spChg>
        <pc:spChg chg="del">
          <ac:chgData name="li shaoyuan" userId="703c01ec2df2c863" providerId="LiveId" clId="{6957589E-713C-4B34-94F3-C9DF4B800FDB}" dt="2022-11-19T12:13:52.528" v="154" actId="478"/>
          <ac:spMkLst>
            <pc:docMk/>
            <pc:sldMk cId="3391481874" sldId="529"/>
            <ac:spMk id="15" creationId="{B0ABB918-78F4-4A48-B58D-4D7AA4009B32}"/>
          </ac:spMkLst>
        </pc:spChg>
        <pc:grpChg chg="add del mod">
          <ac:chgData name="li shaoyuan" userId="703c01ec2df2c863" providerId="LiveId" clId="{6957589E-713C-4B34-94F3-C9DF4B800FDB}" dt="2022-11-19T12:15:16.612" v="188" actId="478"/>
          <ac:grpSpMkLst>
            <pc:docMk/>
            <pc:sldMk cId="3391481874" sldId="529"/>
            <ac:grpSpMk id="3" creationId="{638E0CAB-0632-48D2-8F65-24C1D9388BF1}"/>
          </ac:grpSpMkLst>
        </pc:grpChg>
        <pc:picChg chg="mod topLvl">
          <ac:chgData name="li shaoyuan" userId="703c01ec2df2c863" providerId="LiveId" clId="{6957589E-713C-4B34-94F3-C9DF4B800FDB}" dt="2022-11-19T12:15:45.226" v="200" actId="1076"/>
          <ac:picMkLst>
            <pc:docMk/>
            <pc:sldMk cId="3391481874" sldId="529"/>
            <ac:picMk id="6" creationId="{3F4F7082-3F1C-4922-A27D-81FE92EB343A}"/>
          </ac:picMkLst>
        </pc:picChg>
        <pc:picChg chg="del">
          <ac:chgData name="li shaoyuan" userId="703c01ec2df2c863" providerId="LiveId" clId="{6957589E-713C-4B34-94F3-C9DF4B800FDB}" dt="2022-11-19T12:15:12.441" v="187" actId="478"/>
          <ac:picMkLst>
            <pc:docMk/>
            <pc:sldMk cId="3391481874" sldId="529"/>
            <ac:picMk id="8" creationId="{DFB34A79-C1A1-4996-9B75-681DAA95A5B8}"/>
          </ac:picMkLst>
        </pc:picChg>
        <pc:picChg chg="del">
          <ac:chgData name="li shaoyuan" userId="703c01ec2df2c863" providerId="LiveId" clId="{6957589E-713C-4B34-94F3-C9DF4B800FDB}" dt="2022-11-19T12:13:49.693" v="153" actId="478"/>
          <ac:picMkLst>
            <pc:docMk/>
            <pc:sldMk cId="3391481874" sldId="529"/>
            <ac:picMk id="10" creationId="{FB62DF37-5BC6-4467-9D82-C4BB4A0ACFB5}"/>
          </ac:picMkLst>
        </pc:picChg>
        <pc:picChg chg="del mod">
          <ac:chgData name="li shaoyuan" userId="703c01ec2df2c863" providerId="LiveId" clId="{6957589E-713C-4B34-94F3-C9DF4B800FDB}" dt="2022-11-19T12:14:05.004" v="157" actId="478"/>
          <ac:picMkLst>
            <pc:docMk/>
            <pc:sldMk cId="3391481874" sldId="529"/>
            <ac:picMk id="11" creationId="{8C89FD18-45AC-40CC-8B81-88D8726B58F6}"/>
          </ac:picMkLst>
        </pc:picChg>
      </pc:sldChg>
      <pc:sldChg chg="del">
        <pc:chgData name="li shaoyuan" userId="703c01ec2df2c863" providerId="LiveId" clId="{6957589E-713C-4B34-94F3-C9DF4B800FDB}" dt="2022-11-19T12:44:02.942" v="335" actId="47"/>
        <pc:sldMkLst>
          <pc:docMk/>
          <pc:sldMk cId="2945179705" sldId="530"/>
        </pc:sldMkLst>
      </pc:sldChg>
      <pc:sldChg chg="addSp delSp modSp del mod modClrScheme chgLayout">
        <pc:chgData name="li shaoyuan" userId="703c01ec2df2c863" providerId="LiveId" clId="{6957589E-713C-4B34-94F3-C9DF4B800FDB}" dt="2022-11-19T12:38:31.861" v="274" actId="47"/>
        <pc:sldMkLst>
          <pc:docMk/>
          <pc:sldMk cId="4047554493" sldId="531"/>
        </pc:sldMkLst>
        <pc:spChg chg="add del mod ord">
          <ac:chgData name="li shaoyuan" userId="703c01ec2df2c863" providerId="LiveId" clId="{6957589E-713C-4B34-94F3-C9DF4B800FDB}" dt="2022-11-19T12:37:32.401" v="259" actId="700"/>
          <ac:spMkLst>
            <pc:docMk/>
            <pc:sldMk cId="4047554493" sldId="531"/>
            <ac:spMk id="2" creationId="{09AC574D-FC9B-34EB-CD0A-6FC26F1FF088}"/>
          </ac:spMkLst>
        </pc:spChg>
        <pc:spChg chg="add del mod ord">
          <ac:chgData name="li shaoyuan" userId="703c01ec2df2c863" providerId="LiveId" clId="{6957589E-713C-4B34-94F3-C9DF4B800FDB}" dt="2022-11-19T12:37:32.401" v="259" actId="700"/>
          <ac:spMkLst>
            <pc:docMk/>
            <pc:sldMk cId="4047554493" sldId="531"/>
            <ac:spMk id="3" creationId="{E0D53D4D-1D01-FCC0-A599-F5C4D0CBB6AF}"/>
          </ac:spMkLst>
        </pc:spChg>
        <pc:spChg chg="mod ord">
          <ac:chgData name="li shaoyuan" userId="703c01ec2df2c863" providerId="LiveId" clId="{6957589E-713C-4B34-94F3-C9DF4B800FDB}" dt="2022-11-19T12:37:32.401" v="259" actId="700"/>
          <ac:spMkLst>
            <pc:docMk/>
            <pc:sldMk cId="4047554493" sldId="531"/>
            <ac:spMk id="4" creationId="{41576FE2-E28D-489B-92E2-B9F1D8CDBC72}"/>
          </ac:spMkLst>
        </pc:spChg>
        <pc:spChg chg="mod">
          <ac:chgData name="li shaoyuan" userId="703c01ec2df2c863" providerId="LiveId" clId="{6957589E-713C-4B34-94F3-C9DF4B800FDB}" dt="2022-11-19T12:37:59.351" v="268" actId="21"/>
          <ac:spMkLst>
            <pc:docMk/>
            <pc:sldMk cId="4047554493" sldId="531"/>
            <ac:spMk id="7" creationId="{AE60A4B5-7CC5-4BB0-B55A-D8A203EEBED7}"/>
          </ac:spMkLst>
        </pc:spChg>
      </pc:sldChg>
      <pc:sldChg chg="del">
        <pc:chgData name="li shaoyuan" userId="703c01ec2df2c863" providerId="LiveId" clId="{6957589E-713C-4B34-94F3-C9DF4B800FDB}" dt="2022-11-19T12:45:34.055" v="339" actId="47"/>
        <pc:sldMkLst>
          <pc:docMk/>
          <pc:sldMk cId="0" sldId="1026"/>
        </pc:sldMkLst>
      </pc:sldChg>
      <pc:sldChg chg="del">
        <pc:chgData name="li shaoyuan" userId="703c01ec2df2c863" providerId="LiveId" clId="{6957589E-713C-4B34-94F3-C9DF4B800FDB}" dt="2022-11-19T12:45:34.055" v="339" actId="47"/>
        <pc:sldMkLst>
          <pc:docMk/>
          <pc:sldMk cId="0" sldId="1028"/>
        </pc:sldMkLst>
      </pc:sldChg>
      <pc:sldChg chg="del">
        <pc:chgData name="li shaoyuan" userId="703c01ec2df2c863" providerId="LiveId" clId="{6957589E-713C-4B34-94F3-C9DF4B800FDB}" dt="2022-11-19T12:45:34.055" v="339" actId="47"/>
        <pc:sldMkLst>
          <pc:docMk/>
          <pc:sldMk cId="0" sldId="1152"/>
        </pc:sldMkLst>
      </pc:sldChg>
      <pc:sldChg chg="del">
        <pc:chgData name="li shaoyuan" userId="703c01ec2df2c863" providerId="LiveId" clId="{6957589E-713C-4B34-94F3-C9DF4B800FDB}" dt="2022-11-19T12:45:34.055" v="339" actId="47"/>
        <pc:sldMkLst>
          <pc:docMk/>
          <pc:sldMk cId="0" sldId="1153"/>
        </pc:sldMkLst>
      </pc:sldChg>
      <pc:sldChg chg="del">
        <pc:chgData name="li shaoyuan" userId="703c01ec2df2c863" providerId="LiveId" clId="{6957589E-713C-4B34-94F3-C9DF4B800FDB}" dt="2022-11-19T12:45:34.055" v="339" actId="47"/>
        <pc:sldMkLst>
          <pc:docMk/>
          <pc:sldMk cId="0" sldId="1168"/>
        </pc:sldMkLst>
      </pc:sldChg>
      <pc:sldChg chg="del">
        <pc:chgData name="li shaoyuan" userId="703c01ec2df2c863" providerId="LiveId" clId="{6957589E-713C-4B34-94F3-C9DF4B800FDB}" dt="2022-11-19T12:45:34.055" v="339" actId="47"/>
        <pc:sldMkLst>
          <pc:docMk/>
          <pc:sldMk cId="0" sldId="1174"/>
        </pc:sldMkLst>
      </pc:sldChg>
      <pc:sldChg chg="del">
        <pc:chgData name="li shaoyuan" userId="703c01ec2df2c863" providerId="LiveId" clId="{6957589E-713C-4B34-94F3-C9DF4B800FDB}" dt="2022-11-19T12:45:34.055" v="339" actId="47"/>
        <pc:sldMkLst>
          <pc:docMk/>
          <pc:sldMk cId="0" sldId="1186"/>
        </pc:sldMkLst>
      </pc:sldChg>
      <pc:sldChg chg="del">
        <pc:chgData name="li shaoyuan" userId="703c01ec2df2c863" providerId="LiveId" clId="{6957589E-713C-4B34-94F3-C9DF4B800FDB}" dt="2022-11-19T12:43:29.815" v="327" actId="47"/>
        <pc:sldMkLst>
          <pc:docMk/>
          <pc:sldMk cId="0" sldId="1192"/>
        </pc:sldMkLst>
      </pc:sldChg>
      <pc:sldChg chg="del">
        <pc:chgData name="li shaoyuan" userId="703c01ec2df2c863" providerId="LiveId" clId="{6957589E-713C-4B34-94F3-C9DF4B800FDB}" dt="2022-11-19T12:43:33.666" v="328" actId="47"/>
        <pc:sldMkLst>
          <pc:docMk/>
          <pc:sldMk cId="0" sldId="1193"/>
        </pc:sldMkLst>
      </pc:sldChg>
      <pc:sldChg chg="del">
        <pc:chgData name="li shaoyuan" userId="703c01ec2df2c863" providerId="LiveId" clId="{6957589E-713C-4B34-94F3-C9DF4B800FDB}" dt="2022-11-19T12:43:33.666" v="328" actId="47"/>
        <pc:sldMkLst>
          <pc:docMk/>
          <pc:sldMk cId="0" sldId="1194"/>
        </pc:sldMkLst>
      </pc:sldChg>
      <pc:sldChg chg="del">
        <pc:chgData name="li shaoyuan" userId="703c01ec2df2c863" providerId="LiveId" clId="{6957589E-713C-4B34-94F3-C9DF4B800FDB}" dt="2022-11-19T12:43:27.712" v="326" actId="47"/>
        <pc:sldMkLst>
          <pc:docMk/>
          <pc:sldMk cId="0" sldId="1195"/>
        </pc:sldMkLst>
      </pc:sldChg>
      <pc:sldChg chg="del">
        <pc:chgData name="li shaoyuan" userId="703c01ec2df2c863" providerId="LiveId" clId="{6957589E-713C-4B34-94F3-C9DF4B800FDB}" dt="2022-11-19T12:43:27.712" v="326" actId="47"/>
        <pc:sldMkLst>
          <pc:docMk/>
          <pc:sldMk cId="0" sldId="1196"/>
        </pc:sldMkLst>
      </pc:sldChg>
      <pc:sldChg chg="del">
        <pc:chgData name="li shaoyuan" userId="703c01ec2df2c863" providerId="LiveId" clId="{6957589E-713C-4B34-94F3-C9DF4B800FDB}" dt="2022-11-19T12:43:35.541" v="329" actId="47"/>
        <pc:sldMkLst>
          <pc:docMk/>
          <pc:sldMk cId="0" sldId="1197"/>
        </pc:sldMkLst>
      </pc:sldChg>
      <pc:sldChg chg="del">
        <pc:chgData name="li shaoyuan" userId="703c01ec2df2c863" providerId="LiveId" clId="{6957589E-713C-4B34-94F3-C9DF4B800FDB}" dt="2022-11-19T12:43:39.624" v="330" actId="47"/>
        <pc:sldMkLst>
          <pc:docMk/>
          <pc:sldMk cId="0" sldId="1198"/>
        </pc:sldMkLst>
      </pc:sldChg>
      <pc:sldChg chg="del">
        <pc:chgData name="li shaoyuan" userId="703c01ec2df2c863" providerId="LiveId" clId="{6957589E-713C-4B34-94F3-C9DF4B800FDB}" dt="2022-11-19T12:43:42.227" v="331" actId="47"/>
        <pc:sldMkLst>
          <pc:docMk/>
          <pc:sldMk cId="0" sldId="1199"/>
        </pc:sldMkLst>
      </pc:sldChg>
      <pc:sldChg chg="del">
        <pc:chgData name="li shaoyuan" userId="703c01ec2df2c863" providerId="LiveId" clId="{6957589E-713C-4B34-94F3-C9DF4B800FDB}" dt="2022-11-19T12:43:27.712" v="326" actId="47"/>
        <pc:sldMkLst>
          <pc:docMk/>
          <pc:sldMk cId="0" sldId="1200"/>
        </pc:sldMkLst>
      </pc:sldChg>
      <pc:sldChg chg="del">
        <pc:chgData name="li shaoyuan" userId="703c01ec2df2c863" providerId="LiveId" clId="{6957589E-713C-4B34-94F3-C9DF4B800FDB}" dt="2022-11-19T12:43:54.194" v="332" actId="47"/>
        <pc:sldMkLst>
          <pc:docMk/>
          <pc:sldMk cId="0" sldId="1201"/>
        </pc:sldMkLst>
      </pc:sldChg>
      <pc:sldChg chg="del">
        <pc:chgData name="li shaoyuan" userId="703c01ec2df2c863" providerId="LiveId" clId="{6957589E-713C-4B34-94F3-C9DF4B800FDB}" dt="2022-11-19T12:43:56.810" v="333" actId="47"/>
        <pc:sldMkLst>
          <pc:docMk/>
          <pc:sldMk cId="0" sldId="1217"/>
        </pc:sldMkLst>
      </pc:sldChg>
      <pc:sldChg chg="del">
        <pc:chgData name="li shaoyuan" userId="703c01ec2df2c863" providerId="LiveId" clId="{6957589E-713C-4B34-94F3-C9DF4B800FDB}" dt="2022-11-19T12:43:58.762" v="334" actId="47"/>
        <pc:sldMkLst>
          <pc:docMk/>
          <pc:sldMk cId="1618357034" sldId="1218"/>
        </pc:sldMkLst>
      </pc:sldChg>
      <pc:sldChg chg="modSp del mod">
        <pc:chgData name="li shaoyuan" userId="703c01ec2df2c863" providerId="LiveId" clId="{6957589E-713C-4B34-94F3-C9DF4B800FDB}" dt="2022-11-19T12:10:06.593" v="20" actId="47"/>
        <pc:sldMkLst>
          <pc:docMk/>
          <pc:sldMk cId="1526431890" sldId="1219"/>
        </pc:sldMkLst>
        <pc:spChg chg="mod">
          <ac:chgData name="li shaoyuan" userId="703c01ec2df2c863" providerId="LiveId" clId="{6957589E-713C-4B34-94F3-C9DF4B800FDB}" dt="2022-11-19T12:08:38.068" v="12" actId="20577"/>
          <ac:spMkLst>
            <pc:docMk/>
            <pc:sldMk cId="1526431890" sldId="1219"/>
            <ac:spMk id="6" creationId="{D47F73E9-203A-4217-8535-480E9C19ED05}"/>
          </ac:spMkLst>
        </pc:spChg>
      </pc:sldChg>
      <pc:sldChg chg="addSp delSp modSp add mod chgLayout">
        <pc:chgData name="li shaoyuan" userId="703c01ec2df2c863" providerId="LiveId" clId="{6957589E-713C-4B34-94F3-C9DF4B800FDB}" dt="2022-11-19T12:40:44.811" v="312" actId="1076"/>
        <pc:sldMkLst>
          <pc:docMk/>
          <pc:sldMk cId="1817297872" sldId="1234"/>
        </pc:sldMkLst>
        <pc:spChg chg="del">
          <ac:chgData name="li shaoyuan" userId="703c01ec2df2c863" providerId="LiveId" clId="{6957589E-713C-4B34-94F3-C9DF4B800FDB}" dt="2022-11-19T12:36:32.030" v="252" actId="700"/>
          <ac:spMkLst>
            <pc:docMk/>
            <pc:sldMk cId="1817297872" sldId="1234"/>
            <ac:spMk id="2" creationId="{D8756B50-66EA-4600-A65A-AFBF31AF7505}"/>
          </ac:spMkLst>
        </pc:spChg>
        <pc:spChg chg="mod ord">
          <ac:chgData name="li shaoyuan" userId="703c01ec2df2c863" providerId="LiveId" clId="{6957589E-713C-4B34-94F3-C9DF4B800FDB}" dt="2022-11-19T12:40:38.155" v="310" actId="20577"/>
          <ac:spMkLst>
            <pc:docMk/>
            <pc:sldMk cId="1817297872" sldId="1234"/>
            <ac:spMk id="3" creationId="{15737544-FDBD-4CB9-BA0C-8BD0F07DC428}"/>
          </ac:spMkLst>
        </pc:spChg>
        <pc:spChg chg="mod ord">
          <ac:chgData name="li shaoyuan" userId="703c01ec2df2c863" providerId="LiveId" clId="{6957589E-713C-4B34-94F3-C9DF4B800FDB}" dt="2022-11-19T12:36:32.030" v="252" actId="700"/>
          <ac:spMkLst>
            <pc:docMk/>
            <pc:sldMk cId="1817297872" sldId="1234"/>
            <ac:spMk id="4" creationId="{3AACFA2E-D336-4723-89A2-F8888EC3F602}"/>
          </ac:spMkLst>
        </pc:spChg>
        <pc:spChg chg="add mod ord">
          <ac:chgData name="li shaoyuan" userId="703c01ec2df2c863" providerId="LiveId" clId="{6957589E-713C-4B34-94F3-C9DF4B800FDB}" dt="2022-11-19T12:40:28.656" v="305" actId="20577"/>
          <ac:spMkLst>
            <pc:docMk/>
            <pc:sldMk cId="1817297872" sldId="1234"/>
            <ac:spMk id="5" creationId="{2A559E1B-B6C9-5ADA-143E-DBC6D9A8D3DA}"/>
          </ac:spMkLst>
        </pc:spChg>
        <pc:picChg chg="mod">
          <ac:chgData name="li shaoyuan" userId="703c01ec2df2c863" providerId="LiveId" clId="{6957589E-713C-4B34-94F3-C9DF4B800FDB}" dt="2022-11-19T12:40:42.979" v="311" actId="1076"/>
          <ac:picMkLst>
            <pc:docMk/>
            <pc:sldMk cId="1817297872" sldId="1234"/>
            <ac:picMk id="6" creationId="{6AFB748F-0033-4518-B937-30EA82AC19F3}"/>
          </ac:picMkLst>
        </pc:picChg>
        <pc:picChg chg="mod">
          <ac:chgData name="li shaoyuan" userId="703c01ec2df2c863" providerId="LiveId" clId="{6957589E-713C-4B34-94F3-C9DF4B800FDB}" dt="2022-11-19T12:40:42.979" v="311" actId="1076"/>
          <ac:picMkLst>
            <pc:docMk/>
            <pc:sldMk cId="1817297872" sldId="1234"/>
            <ac:picMk id="9" creationId="{DA6F01B6-4AE6-4382-9AD4-D3213C14BF9A}"/>
          </ac:picMkLst>
        </pc:picChg>
        <pc:picChg chg="mod">
          <ac:chgData name="li shaoyuan" userId="703c01ec2df2c863" providerId="LiveId" clId="{6957589E-713C-4B34-94F3-C9DF4B800FDB}" dt="2022-11-19T12:40:44.811" v="312" actId="1076"/>
          <ac:picMkLst>
            <pc:docMk/>
            <pc:sldMk cId="1817297872" sldId="1234"/>
            <ac:picMk id="11" creationId="{A9E9467C-2EA6-47B9-A1C1-8A247E0D2CA6}"/>
          </ac:picMkLst>
        </pc:picChg>
      </pc:sldChg>
      <pc:sldChg chg="addSp delSp modSp add mod chgLayout">
        <pc:chgData name="li shaoyuan" userId="703c01ec2df2c863" providerId="LiveId" clId="{6957589E-713C-4B34-94F3-C9DF4B800FDB}" dt="2022-11-19T12:40:51.949" v="316" actId="20577"/>
        <pc:sldMkLst>
          <pc:docMk/>
          <pc:sldMk cId="2917596374" sldId="1237"/>
        </pc:sldMkLst>
        <pc:spChg chg="del">
          <ac:chgData name="li shaoyuan" userId="703c01ec2df2c863" providerId="LiveId" clId="{6957589E-713C-4B34-94F3-C9DF4B800FDB}" dt="2022-11-19T12:36:35.127" v="253" actId="700"/>
          <ac:spMkLst>
            <pc:docMk/>
            <pc:sldMk cId="2917596374" sldId="1237"/>
            <ac:spMk id="2" creationId="{DBBA6FB8-A2B1-4165-894A-349C2E48FEF6}"/>
          </ac:spMkLst>
        </pc:spChg>
        <pc:spChg chg="mod ord">
          <ac:chgData name="li shaoyuan" userId="703c01ec2df2c863" providerId="LiveId" clId="{6957589E-713C-4B34-94F3-C9DF4B800FDB}" dt="2022-11-19T12:40:51.949" v="316" actId="20577"/>
          <ac:spMkLst>
            <pc:docMk/>
            <pc:sldMk cId="2917596374" sldId="1237"/>
            <ac:spMk id="3" creationId="{1C252114-16B4-402C-BF92-88FE521D3966}"/>
          </ac:spMkLst>
        </pc:spChg>
        <pc:spChg chg="mod ord">
          <ac:chgData name="li shaoyuan" userId="703c01ec2df2c863" providerId="LiveId" clId="{6957589E-713C-4B34-94F3-C9DF4B800FDB}" dt="2022-11-19T12:36:35.127" v="253" actId="700"/>
          <ac:spMkLst>
            <pc:docMk/>
            <pc:sldMk cId="2917596374" sldId="1237"/>
            <ac:spMk id="4" creationId="{B37FC78C-D6F1-40EB-B32E-CD9A213CC11E}"/>
          </ac:spMkLst>
        </pc:spChg>
        <pc:spChg chg="add mod ord">
          <ac:chgData name="li shaoyuan" userId="703c01ec2df2c863" providerId="LiveId" clId="{6957589E-713C-4B34-94F3-C9DF4B800FDB}" dt="2022-11-19T12:36:35.127" v="253" actId="700"/>
          <ac:spMkLst>
            <pc:docMk/>
            <pc:sldMk cId="2917596374" sldId="1237"/>
            <ac:spMk id="5" creationId="{3783CE28-3A96-08FF-F011-00C968B37C95}"/>
          </ac:spMkLst>
        </pc:spChg>
      </pc:sldChg>
      <pc:sldChg chg="addSp delSp modSp new mod modClrScheme chgLayout">
        <pc:chgData name="li shaoyuan" userId="703c01ec2df2c863" providerId="LiveId" clId="{6957589E-713C-4B34-94F3-C9DF4B800FDB}" dt="2022-11-19T12:53:57.182" v="347" actId="20577"/>
        <pc:sldMkLst>
          <pc:docMk/>
          <pc:sldMk cId="3368747848" sldId="1238"/>
        </pc:sldMkLst>
        <pc:spChg chg="del mod ord">
          <ac:chgData name="li shaoyuan" userId="703c01ec2df2c863" providerId="LiveId" clId="{6957589E-713C-4B34-94F3-C9DF4B800FDB}" dt="2022-11-19T12:36:13.059" v="247" actId="700"/>
          <ac:spMkLst>
            <pc:docMk/>
            <pc:sldMk cId="3368747848" sldId="1238"/>
            <ac:spMk id="2" creationId="{D2E9C377-38A4-0F92-9E6A-C7DBA3025AA7}"/>
          </ac:spMkLst>
        </pc:spChg>
        <pc:spChg chg="del mod ord">
          <ac:chgData name="li shaoyuan" userId="703c01ec2df2c863" providerId="LiveId" clId="{6957589E-713C-4B34-94F3-C9DF4B800FDB}" dt="2022-11-19T12:36:13.059" v="247" actId="700"/>
          <ac:spMkLst>
            <pc:docMk/>
            <pc:sldMk cId="3368747848" sldId="1238"/>
            <ac:spMk id="3" creationId="{23DEBBA1-2530-96C4-D6AC-40066125D395}"/>
          </ac:spMkLst>
        </pc:spChg>
        <pc:spChg chg="mod ord">
          <ac:chgData name="li shaoyuan" userId="703c01ec2df2c863" providerId="LiveId" clId="{6957589E-713C-4B34-94F3-C9DF4B800FDB}" dt="2022-11-19T12:36:13.059" v="247" actId="700"/>
          <ac:spMkLst>
            <pc:docMk/>
            <pc:sldMk cId="3368747848" sldId="1238"/>
            <ac:spMk id="4" creationId="{4F99B021-8A1B-A3A1-814E-D29281E9A920}"/>
          </ac:spMkLst>
        </pc:spChg>
        <pc:spChg chg="add mod ord">
          <ac:chgData name="li shaoyuan" userId="703c01ec2df2c863" providerId="LiveId" clId="{6957589E-713C-4B34-94F3-C9DF4B800FDB}" dt="2022-11-19T12:36:18.322" v="250" actId="20577"/>
          <ac:spMkLst>
            <pc:docMk/>
            <pc:sldMk cId="3368747848" sldId="1238"/>
            <ac:spMk id="5" creationId="{C9F2843D-5784-FD30-924D-D999EE924042}"/>
          </ac:spMkLst>
        </pc:spChg>
        <pc:spChg chg="add mod ord">
          <ac:chgData name="li shaoyuan" userId="703c01ec2df2c863" providerId="LiveId" clId="{6957589E-713C-4B34-94F3-C9DF4B800FDB}" dt="2022-11-19T12:53:57.182" v="347" actId="20577"/>
          <ac:spMkLst>
            <pc:docMk/>
            <pc:sldMk cId="3368747848" sldId="1238"/>
            <ac:spMk id="6" creationId="{FD3C674C-9A93-5D91-DC59-C13F4EE7E0E0}"/>
          </ac:spMkLst>
        </pc:spChg>
      </pc:sldChg>
      <pc:sldMasterChg chg="delSldLayout">
        <pc:chgData name="li shaoyuan" userId="703c01ec2df2c863" providerId="LiveId" clId="{6957589E-713C-4B34-94F3-C9DF4B800FDB}" dt="2022-11-19T12:45:34.055" v="339" actId="47"/>
        <pc:sldMasterMkLst>
          <pc:docMk/>
          <pc:sldMasterMk cId="0" sldId="2147484009"/>
        </pc:sldMasterMkLst>
        <pc:sldLayoutChg chg="del">
          <pc:chgData name="li shaoyuan" userId="703c01ec2df2c863" providerId="LiveId" clId="{6957589E-713C-4B34-94F3-C9DF4B800FDB}" dt="2022-11-19T12:45:34.055" v="339" actId="47"/>
          <pc:sldLayoutMkLst>
            <pc:docMk/>
            <pc:sldMasterMk cId="0" sldId="2147484009"/>
            <pc:sldLayoutMk cId="4030711701" sldId="2147484021"/>
          </pc:sldLayoutMkLst>
        </pc:sldLayoutChg>
      </pc:sldMasterChg>
    </pc:docChg>
  </pc:docChgLst>
  <pc:docChgLst>
    <pc:chgData name="li shaoyuan" userId="703c01ec2df2c863" providerId="LiveId" clId="{DA9C7011-5117-4A0E-96E8-D625BDF1178D}"/>
    <pc:docChg chg="undo custSel addSld delSld modSld">
      <pc:chgData name="li shaoyuan" userId="703c01ec2df2c863" providerId="LiveId" clId="{DA9C7011-5117-4A0E-96E8-D625BDF1178D}" dt="2021-10-27T05:40:25.458" v="662" actId="20577"/>
      <pc:docMkLst>
        <pc:docMk/>
      </pc:docMkLst>
      <pc:sldChg chg="add">
        <pc:chgData name="li shaoyuan" userId="703c01ec2df2c863" providerId="LiveId" clId="{DA9C7011-5117-4A0E-96E8-D625BDF1178D}" dt="2021-10-27T05:39:13.637" v="658"/>
        <pc:sldMkLst>
          <pc:docMk/>
          <pc:sldMk cId="4162971175" sldId="356"/>
        </pc:sldMkLst>
      </pc:sldChg>
      <pc:sldChg chg="del">
        <pc:chgData name="li shaoyuan" userId="703c01ec2df2c863" providerId="LiveId" clId="{DA9C7011-5117-4A0E-96E8-D625BDF1178D}" dt="2021-10-27T05:39:03.246" v="657" actId="2696"/>
        <pc:sldMkLst>
          <pc:docMk/>
          <pc:sldMk cId="1806491339" sldId="357"/>
        </pc:sldMkLst>
      </pc:sldChg>
      <pc:sldChg chg="del">
        <pc:chgData name="li shaoyuan" userId="703c01ec2df2c863" providerId="LiveId" clId="{DA9C7011-5117-4A0E-96E8-D625BDF1178D}" dt="2021-10-27T05:39:03.246" v="657" actId="2696"/>
        <pc:sldMkLst>
          <pc:docMk/>
          <pc:sldMk cId="2860220694" sldId="358"/>
        </pc:sldMkLst>
      </pc:sldChg>
      <pc:sldChg chg="del">
        <pc:chgData name="li shaoyuan" userId="703c01ec2df2c863" providerId="LiveId" clId="{DA9C7011-5117-4A0E-96E8-D625BDF1178D}" dt="2021-10-27T05:39:03.246" v="657" actId="2696"/>
        <pc:sldMkLst>
          <pc:docMk/>
          <pc:sldMk cId="822013792" sldId="359"/>
        </pc:sldMkLst>
      </pc:sldChg>
      <pc:sldChg chg="add">
        <pc:chgData name="li shaoyuan" userId="703c01ec2df2c863" providerId="LiveId" clId="{DA9C7011-5117-4A0E-96E8-D625BDF1178D}" dt="2021-10-27T05:39:13.637" v="658"/>
        <pc:sldMkLst>
          <pc:docMk/>
          <pc:sldMk cId="3321715252" sldId="360"/>
        </pc:sldMkLst>
      </pc:sldChg>
      <pc:sldChg chg="add">
        <pc:chgData name="li shaoyuan" userId="703c01ec2df2c863" providerId="LiveId" clId="{DA9C7011-5117-4A0E-96E8-D625BDF1178D}" dt="2021-10-27T05:39:13.637" v="658"/>
        <pc:sldMkLst>
          <pc:docMk/>
          <pc:sldMk cId="786040009" sldId="361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0" sldId="364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0" sldId="366"/>
        </pc:sldMkLst>
      </pc:sldChg>
      <pc:sldChg chg="mod modShow">
        <pc:chgData name="li shaoyuan" userId="703c01ec2df2c863" providerId="LiveId" clId="{DA9C7011-5117-4A0E-96E8-D625BDF1178D}" dt="2021-10-27T05:24:59.693" v="654" actId="729"/>
        <pc:sldMkLst>
          <pc:docMk/>
          <pc:sldMk cId="0" sldId="390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0" sldId="393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0" sldId="413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3901012659" sldId="433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1803870762" sldId="434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4171023625" sldId="435"/>
        </pc:sldMkLst>
      </pc:sldChg>
      <pc:sldChg chg="del">
        <pc:chgData name="li shaoyuan" userId="703c01ec2df2c863" providerId="LiveId" clId="{DA9C7011-5117-4A0E-96E8-D625BDF1178D}" dt="2021-10-27T02:21:56.547" v="0" actId="47"/>
        <pc:sldMkLst>
          <pc:docMk/>
          <pc:sldMk cId="1438610474" sldId="442"/>
        </pc:sldMkLst>
      </pc:sldChg>
      <pc:sldChg chg="del">
        <pc:chgData name="li shaoyuan" userId="703c01ec2df2c863" providerId="LiveId" clId="{DA9C7011-5117-4A0E-96E8-D625BDF1178D}" dt="2021-10-27T02:23:34.044" v="1" actId="47"/>
        <pc:sldMkLst>
          <pc:docMk/>
          <pc:sldMk cId="3712059009" sldId="470"/>
        </pc:sldMkLst>
      </pc:sldChg>
      <pc:sldChg chg="del">
        <pc:chgData name="li shaoyuan" userId="703c01ec2df2c863" providerId="LiveId" clId="{DA9C7011-5117-4A0E-96E8-D625BDF1178D}" dt="2021-10-27T05:24:21.384" v="653" actId="47"/>
        <pc:sldMkLst>
          <pc:docMk/>
          <pc:sldMk cId="1051588340" sldId="476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507808526" sldId="477"/>
        </pc:sldMkLst>
      </pc:sldChg>
      <pc:sldChg chg="del">
        <pc:chgData name="li shaoyuan" userId="703c01ec2df2c863" providerId="LiveId" clId="{DA9C7011-5117-4A0E-96E8-D625BDF1178D}" dt="2021-10-27T02:33:50.967" v="3" actId="47"/>
        <pc:sldMkLst>
          <pc:docMk/>
          <pc:sldMk cId="3622472552" sldId="479"/>
        </pc:sldMkLst>
      </pc:sldChg>
      <pc:sldChg chg="del">
        <pc:chgData name="li shaoyuan" userId="703c01ec2df2c863" providerId="LiveId" clId="{DA9C7011-5117-4A0E-96E8-D625BDF1178D}" dt="2021-10-27T05:39:43.883" v="659" actId="2696"/>
        <pc:sldMkLst>
          <pc:docMk/>
          <pc:sldMk cId="1832349558" sldId="480"/>
        </pc:sldMkLst>
      </pc:sldChg>
      <pc:sldChg chg="add">
        <pc:chgData name="li shaoyuan" userId="703c01ec2df2c863" providerId="LiveId" clId="{DA9C7011-5117-4A0E-96E8-D625BDF1178D}" dt="2021-10-27T05:39:48.261" v="660"/>
        <pc:sldMkLst>
          <pc:docMk/>
          <pc:sldMk cId="3153320779" sldId="480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546667956" sldId="481"/>
        </pc:sldMkLst>
      </pc:sldChg>
      <pc:sldChg chg="del">
        <pc:chgData name="li shaoyuan" userId="703c01ec2df2c863" providerId="LiveId" clId="{DA9C7011-5117-4A0E-96E8-D625BDF1178D}" dt="2021-10-27T02:23:45.691" v="2" actId="47"/>
        <pc:sldMkLst>
          <pc:docMk/>
          <pc:sldMk cId="3465789515" sldId="482"/>
        </pc:sldMkLst>
      </pc:sldChg>
      <pc:sldChg chg="del">
        <pc:chgData name="li shaoyuan" userId="703c01ec2df2c863" providerId="LiveId" clId="{DA9C7011-5117-4A0E-96E8-D625BDF1178D}" dt="2021-10-27T02:23:45.691" v="2" actId="47"/>
        <pc:sldMkLst>
          <pc:docMk/>
          <pc:sldMk cId="997668343" sldId="483"/>
        </pc:sldMkLst>
      </pc:sldChg>
      <pc:sldChg chg="del">
        <pc:chgData name="li shaoyuan" userId="703c01ec2df2c863" providerId="LiveId" clId="{DA9C7011-5117-4A0E-96E8-D625BDF1178D}" dt="2021-10-27T02:33:50.967" v="3" actId="47"/>
        <pc:sldMkLst>
          <pc:docMk/>
          <pc:sldMk cId="452756311" sldId="484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2235025596" sldId="485"/>
        </pc:sldMkLst>
      </pc:sldChg>
      <pc:sldChg chg="del">
        <pc:chgData name="li shaoyuan" userId="703c01ec2df2c863" providerId="LiveId" clId="{DA9C7011-5117-4A0E-96E8-D625BDF1178D}" dt="2021-10-27T05:40:00.932" v="661" actId="47"/>
        <pc:sldMkLst>
          <pc:docMk/>
          <pc:sldMk cId="4147878833" sldId="486"/>
        </pc:sldMkLst>
      </pc:sldChg>
      <pc:sldChg chg="modSp new del mod">
        <pc:chgData name="li shaoyuan" userId="703c01ec2df2c863" providerId="LiveId" clId="{DA9C7011-5117-4A0E-96E8-D625BDF1178D}" dt="2021-10-27T02:37:51.768" v="115" actId="47"/>
        <pc:sldMkLst>
          <pc:docMk/>
          <pc:sldMk cId="3345965123" sldId="487"/>
        </pc:sldMkLst>
        <pc:spChg chg="mod">
          <ac:chgData name="li shaoyuan" userId="703c01ec2df2c863" providerId="LiveId" clId="{DA9C7011-5117-4A0E-96E8-D625BDF1178D}" dt="2021-10-27T02:35:02.281" v="35" actId="20577"/>
          <ac:spMkLst>
            <pc:docMk/>
            <pc:sldMk cId="3345965123" sldId="487"/>
            <ac:spMk id="2" creationId="{D9066B85-D21B-4F71-810B-F619FF557832}"/>
          </ac:spMkLst>
        </pc:spChg>
      </pc:sldChg>
      <pc:sldChg chg="addSp delSp modSp add mod">
        <pc:chgData name="li shaoyuan" userId="703c01ec2df2c863" providerId="LiveId" clId="{DA9C7011-5117-4A0E-96E8-D625BDF1178D}" dt="2021-10-27T02:44:30.667" v="216" actId="20577"/>
        <pc:sldMkLst>
          <pc:docMk/>
          <pc:sldMk cId="2203481276" sldId="488"/>
        </pc:sldMkLst>
        <pc:spChg chg="mod">
          <ac:chgData name="li shaoyuan" userId="703c01ec2df2c863" providerId="LiveId" clId="{DA9C7011-5117-4A0E-96E8-D625BDF1178D}" dt="2021-10-27T02:38:07.713" v="119" actId="20577"/>
          <ac:spMkLst>
            <pc:docMk/>
            <pc:sldMk cId="2203481276" sldId="488"/>
            <ac:spMk id="2" creationId="{D9066B85-D21B-4F71-810B-F619FF557832}"/>
          </ac:spMkLst>
        </pc:spChg>
        <pc:spChg chg="mod">
          <ac:chgData name="li shaoyuan" userId="703c01ec2df2c863" providerId="LiveId" clId="{DA9C7011-5117-4A0E-96E8-D625BDF1178D}" dt="2021-10-27T02:44:30.667" v="216" actId="20577"/>
          <ac:spMkLst>
            <pc:docMk/>
            <pc:sldMk cId="2203481276" sldId="488"/>
            <ac:spMk id="3" creationId="{C2CF1015-3987-41BD-A3BC-BFCA692B152F}"/>
          </ac:spMkLst>
        </pc:spChg>
        <pc:picChg chg="add del">
          <ac:chgData name="li shaoyuan" userId="703c01ec2df2c863" providerId="LiveId" clId="{DA9C7011-5117-4A0E-96E8-D625BDF1178D}" dt="2021-10-27T02:40:25.685" v="160" actId="478"/>
          <ac:picMkLst>
            <pc:docMk/>
            <pc:sldMk cId="2203481276" sldId="488"/>
            <ac:picMk id="6" creationId="{5D34E27C-5909-4D4D-8F26-683E4BA7A0D4}"/>
          </ac:picMkLst>
        </pc:picChg>
        <pc:picChg chg="add mod">
          <ac:chgData name="li shaoyuan" userId="703c01ec2df2c863" providerId="LiveId" clId="{DA9C7011-5117-4A0E-96E8-D625BDF1178D}" dt="2021-10-27T02:41:04.364" v="170" actId="14100"/>
          <ac:picMkLst>
            <pc:docMk/>
            <pc:sldMk cId="2203481276" sldId="488"/>
            <ac:picMk id="8" creationId="{D64E05F9-2039-4BC7-B6D8-F6B163453FA1}"/>
          </ac:picMkLst>
        </pc:picChg>
        <pc:picChg chg="add mod modCrop">
          <ac:chgData name="li shaoyuan" userId="703c01ec2df2c863" providerId="LiveId" clId="{DA9C7011-5117-4A0E-96E8-D625BDF1178D}" dt="2021-10-27T02:41:29.347" v="176" actId="732"/>
          <ac:picMkLst>
            <pc:docMk/>
            <pc:sldMk cId="2203481276" sldId="488"/>
            <ac:picMk id="10" creationId="{0FAAAFAF-CD4F-445A-946F-4FF150F5D6E2}"/>
          </ac:picMkLst>
        </pc:picChg>
      </pc:sldChg>
      <pc:sldChg chg="addSp modSp add mod">
        <pc:chgData name="li shaoyuan" userId="703c01ec2df2c863" providerId="LiveId" clId="{DA9C7011-5117-4A0E-96E8-D625BDF1178D}" dt="2021-10-27T05:40:25.458" v="662" actId="20577"/>
        <pc:sldMkLst>
          <pc:docMk/>
          <pc:sldMk cId="3338987331" sldId="489"/>
        </pc:sldMkLst>
        <pc:spChg chg="mod">
          <ac:chgData name="li shaoyuan" userId="703c01ec2df2c863" providerId="LiveId" clId="{DA9C7011-5117-4A0E-96E8-D625BDF1178D}" dt="2021-10-27T02:46:13.766" v="219" actId="20577"/>
          <ac:spMkLst>
            <pc:docMk/>
            <pc:sldMk cId="3338987331" sldId="489"/>
            <ac:spMk id="2" creationId="{D9066B85-D21B-4F71-810B-F619FF557832}"/>
          </ac:spMkLst>
        </pc:spChg>
        <pc:spChg chg="mod">
          <ac:chgData name="li shaoyuan" userId="703c01ec2df2c863" providerId="LiveId" clId="{DA9C7011-5117-4A0E-96E8-D625BDF1178D}" dt="2021-10-27T05:40:25.458" v="662" actId="20577"/>
          <ac:spMkLst>
            <pc:docMk/>
            <pc:sldMk cId="3338987331" sldId="489"/>
            <ac:spMk id="3" creationId="{C2CF1015-3987-41BD-A3BC-BFCA692B152F}"/>
          </ac:spMkLst>
        </pc:spChg>
        <pc:picChg chg="add mod">
          <ac:chgData name="li shaoyuan" userId="703c01ec2df2c863" providerId="LiveId" clId="{DA9C7011-5117-4A0E-96E8-D625BDF1178D}" dt="2021-10-27T02:48:39.671" v="289" actId="14100"/>
          <ac:picMkLst>
            <pc:docMk/>
            <pc:sldMk cId="3338987331" sldId="489"/>
            <ac:picMk id="6" creationId="{21C9C424-4B6E-42DF-B2EE-DBFC761344CC}"/>
          </ac:picMkLst>
        </pc:picChg>
        <pc:picChg chg="add mod modCrop">
          <ac:chgData name="li shaoyuan" userId="703c01ec2df2c863" providerId="LiveId" clId="{DA9C7011-5117-4A0E-96E8-D625BDF1178D}" dt="2021-10-27T02:52:07.814" v="363" actId="1076"/>
          <ac:picMkLst>
            <pc:docMk/>
            <pc:sldMk cId="3338987331" sldId="489"/>
            <ac:picMk id="8" creationId="{FD31DD23-5637-4599-BAA9-CCC9AD3DBF08}"/>
          </ac:picMkLst>
        </pc:picChg>
        <pc:picChg chg="add mod">
          <ac:chgData name="li shaoyuan" userId="703c01ec2df2c863" providerId="LiveId" clId="{DA9C7011-5117-4A0E-96E8-D625BDF1178D}" dt="2021-10-27T02:53:14.965" v="390" actId="1076"/>
          <ac:picMkLst>
            <pc:docMk/>
            <pc:sldMk cId="3338987331" sldId="489"/>
            <ac:picMk id="9" creationId="{5450BB2F-B9EF-4835-985C-2F481FE7536F}"/>
          </ac:picMkLst>
        </pc:picChg>
        <pc:picChg chg="add mod">
          <ac:chgData name="li shaoyuan" userId="703c01ec2df2c863" providerId="LiveId" clId="{DA9C7011-5117-4A0E-96E8-D625BDF1178D}" dt="2021-10-27T02:53:04.877" v="386" actId="14100"/>
          <ac:picMkLst>
            <pc:docMk/>
            <pc:sldMk cId="3338987331" sldId="489"/>
            <ac:picMk id="11" creationId="{D628ABD4-286D-4A56-8738-3F0AB8664FE8}"/>
          </ac:picMkLst>
        </pc:picChg>
        <pc:picChg chg="add mod">
          <ac:chgData name="li shaoyuan" userId="703c01ec2df2c863" providerId="LiveId" clId="{DA9C7011-5117-4A0E-96E8-D625BDF1178D}" dt="2021-10-27T02:53:12.721" v="389" actId="1076"/>
          <ac:picMkLst>
            <pc:docMk/>
            <pc:sldMk cId="3338987331" sldId="489"/>
            <ac:picMk id="13" creationId="{BF16C553-34F0-4DD7-9815-0F2F113DAA19}"/>
          </ac:picMkLst>
        </pc:picChg>
      </pc:sldChg>
      <pc:sldChg chg="addSp modSp add mod">
        <pc:chgData name="li shaoyuan" userId="703c01ec2df2c863" providerId="LiveId" clId="{DA9C7011-5117-4A0E-96E8-D625BDF1178D}" dt="2021-10-27T02:55:51.792" v="451" actId="14100"/>
        <pc:sldMkLst>
          <pc:docMk/>
          <pc:sldMk cId="2306392028" sldId="490"/>
        </pc:sldMkLst>
        <pc:spChg chg="mod">
          <ac:chgData name="li shaoyuan" userId="703c01ec2df2c863" providerId="LiveId" clId="{DA9C7011-5117-4A0E-96E8-D625BDF1178D}" dt="2021-10-27T02:55:30.192" v="443" actId="120"/>
          <ac:spMkLst>
            <pc:docMk/>
            <pc:sldMk cId="2306392028" sldId="490"/>
            <ac:spMk id="2" creationId="{D9066B85-D21B-4F71-810B-F619FF557832}"/>
          </ac:spMkLst>
        </pc:spChg>
        <pc:spChg chg="mod">
          <ac:chgData name="li shaoyuan" userId="703c01ec2df2c863" providerId="LiveId" clId="{DA9C7011-5117-4A0E-96E8-D625BDF1178D}" dt="2021-10-27T02:55:08.680" v="438" actId="20577"/>
          <ac:spMkLst>
            <pc:docMk/>
            <pc:sldMk cId="2306392028" sldId="490"/>
            <ac:spMk id="3" creationId="{C2CF1015-3987-41BD-A3BC-BFCA692B152F}"/>
          </ac:spMkLst>
        </pc:spChg>
        <pc:picChg chg="add mod modCrop">
          <ac:chgData name="li shaoyuan" userId="703c01ec2df2c863" providerId="LiveId" clId="{DA9C7011-5117-4A0E-96E8-D625BDF1178D}" dt="2021-10-27T02:55:51.792" v="451" actId="14100"/>
          <ac:picMkLst>
            <pc:docMk/>
            <pc:sldMk cId="2306392028" sldId="490"/>
            <ac:picMk id="6" creationId="{11845048-04D8-432E-936F-602541851A82}"/>
          </ac:picMkLst>
        </pc:picChg>
      </pc:sldChg>
      <pc:sldChg chg="modSp add mod">
        <pc:chgData name="li shaoyuan" userId="703c01ec2df2c863" providerId="LiveId" clId="{DA9C7011-5117-4A0E-96E8-D625BDF1178D}" dt="2021-10-27T05:26:45.045" v="656" actId="20577"/>
        <pc:sldMkLst>
          <pc:docMk/>
          <pc:sldMk cId="938327573" sldId="491"/>
        </pc:sldMkLst>
        <pc:spChg chg="mod">
          <ac:chgData name="li shaoyuan" userId="703c01ec2df2c863" providerId="LiveId" clId="{DA9C7011-5117-4A0E-96E8-D625BDF1178D}" dt="2021-10-27T02:35:46.735" v="52" actId="20577"/>
          <ac:spMkLst>
            <pc:docMk/>
            <pc:sldMk cId="938327573" sldId="491"/>
            <ac:spMk id="2" creationId="{188E11CC-2D04-4DE4-B91C-7AA923F73A7E}"/>
          </ac:spMkLst>
        </pc:spChg>
        <pc:spChg chg="mod">
          <ac:chgData name="li shaoyuan" userId="703c01ec2df2c863" providerId="LiveId" clId="{DA9C7011-5117-4A0E-96E8-D625BDF1178D}" dt="2021-10-27T05:26:45.045" v="656" actId="20577"/>
          <ac:spMkLst>
            <pc:docMk/>
            <pc:sldMk cId="938327573" sldId="491"/>
            <ac:spMk id="8" creationId="{2A92D33F-F3F9-44EA-88EA-AB9A16DCD0D2}"/>
          </ac:spMkLst>
        </pc:spChg>
      </pc:sldChg>
      <pc:sldChg chg="addSp modSp new mod">
        <pc:chgData name="li shaoyuan" userId="703c01ec2df2c863" providerId="LiveId" clId="{DA9C7011-5117-4A0E-96E8-D625BDF1178D}" dt="2021-10-27T02:51:08.719" v="301" actId="1076"/>
        <pc:sldMkLst>
          <pc:docMk/>
          <pc:sldMk cId="551810197" sldId="492"/>
        </pc:sldMkLst>
        <pc:spChg chg="mod">
          <ac:chgData name="li shaoyuan" userId="703c01ec2df2c863" providerId="LiveId" clId="{DA9C7011-5117-4A0E-96E8-D625BDF1178D}" dt="2021-10-27T02:43:57.976" v="199"/>
          <ac:spMkLst>
            <pc:docMk/>
            <pc:sldMk cId="551810197" sldId="492"/>
            <ac:spMk id="2" creationId="{EEBC2217-B570-499B-BE47-228FC97F657F}"/>
          </ac:spMkLst>
        </pc:spChg>
        <pc:spChg chg="mod">
          <ac:chgData name="li shaoyuan" userId="703c01ec2df2c863" providerId="LiveId" clId="{DA9C7011-5117-4A0E-96E8-D625BDF1178D}" dt="2021-10-27T02:44:18.841" v="203" actId="1076"/>
          <ac:spMkLst>
            <pc:docMk/>
            <pc:sldMk cId="551810197" sldId="492"/>
            <ac:spMk id="3" creationId="{856FAFCF-BEE9-46D5-B778-FAF8D3B62BC3}"/>
          </ac:spMkLst>
        </pc:spChg>
        <pc:picChg chg="add mod modCrop">
          <ac:chgData name="li shaoyuan" userId="703c01ec2df2c863" providerId="LiveId" clId="{DA9C7011-5117-4A0E-96E8-D625BDF1178D}" dt="2021-10-27T02:44:14.172" v="202" actId="1076"/>
          <ac:picMkLst>
            <pc:docMk/>
            <pc:sldMk cId="551810197" sldId="492"/>
            <ac:picMk id="6" creationId="{5834CB15-38E6-4221-90AE-8307B964EE7C}"/>
          </ac:picMkLst>
        </pc:picChg>
        <pc:picChg chg="add mod">
          <ac:chgData name="li shaoyuan" userId="703c01ec2df2c863" providerId="LiveId" clId="{DA9C7011-5117-4A0E-96E8-D625BDF1178D}" dt="2021-10-27T02:44:21.987" v="204" actId="1076"/>
          <ac:picMkLst>
            <pc:docMk/>
            <pc:sldMk cId="551810197" sldId="492"/>
            <ac:picMk id="8" creationId="{99580FF5-F67D-4527-8153-F330FAF2DEEB}"/>
          </ac:picMkLst>
        </pc:picChg>
        <pc:picChg chg="add mod">
          <ac:chgData name="li shaoyuan" userId="703c01ec2df2c863" providerId="LiveId" clId="{DA9C7011-5117-4A0E-96E8-D625BDF1178D}" dt="2021-10-27T02:51:08.719" v="301" actId="1076"/>
          <ac:picMkLst>
            <pc:docMk/>
            <pc:sldMk cId="551810197" sldId="492"/>
            <ac:picMk id="10" creationId="{90E219F5-02B7-4EAB-BB8C-193975D98353}"/>
          </ac:picMkLst>
        </pc:picChg>
      </pc:sldChg>
      <pc:sldChg chg="addSp modSp new mod">
        <pc:chgData name="li shaoyuan" userId="703c01ec2df2c863" providerId="LiveId" clId="{DA9C7011-5117-4A0E-96E8-D625BDF1178D}" dt="2021-10-27T02:59:23.753" v="495" actId="1076"/>
        <pc:sldMkLst>
          <pc:docMk/>
          <pc:sldMk cId="2678972584" sldId="493"/>
        </pc:sldMkLst>
        <pc:picChg chg="add mod">
          <ac:chgData name="li shaoyuan" userId="703c01ec2df2c863" providerId="LiveId" clId="{DA9C7011-5117-4A0E-96E8-D625BDF1178D}" dt="2021-10-27T02:59:23.753" v="495" actId="1076"/>
          <ac:picMkLst>
            <pc:docMk/>
            <pc:sldMk cId="2678972584" sldId="493"/>
            <ac:picMk id="6" creationId="{1B8B3E4A-F373-4845-BC6D-12575B68058B}"/>
          </ac:picMkLst>
        </pc:picChg>
      </pc:sldChg>
      <pc:sldChg chg="addSp modSp new mod">
        <pc:chgData name="li shaoyuan" userId="703c01ec2df2c863" providerId="LiveId" clId="{DA9C7011-5117-4A0E-96E8-D625BDF1178D}" dt="2021-10-27T02:59:48.106" v="502" actId="14100"/>
        <pc:sldMkLst>
          <pc:docMk/>
          <pc:sldMk cId="3294356793" sldId="494"/>
        </pc:sldMkLst>
        <pc:picChg chg="add mod">
          <ac:chgData name="li shaoyuan" userId="703c01ec2df2c863" providerId="LiveId" clId="{DA9C7011-5117-4A0E-96E8-D625BDF1178D}" dt="2021-10-27T02:57:54.593" v="474" actId="14100"/>
          <ac:picMkLst>
            <pc:docMk/>
            <pc:sldMk cId="3294356793" sldId="494"/>
            <ac:picMk id="6" creationId="{81F44A46-3CB7-41E3-8727-CD4801F763C7}"/>
          </ac:picMkLst>
        </pc:picChg>
        <pc:picChg chg="add mod">
          <ac:chgData name="li shaoyuan" userId="703c01ec2df2c863" providerId="LiveId" clId="{DA9C7011-5117-4A0E-96E8-D625BDF1178D}" dt="2021-10-27T02:59:42.922" v="499" actId="1076"/>
          <ac:picMkLst>
            <pc:docMk/>
            <pc:sldMk cId="3294356793" sldId="494"/>
            <ac:picMk id="8" creationId="{60F58058-EF55-4168-9AE0-F9F4DE8B64F8}"/>
          </ac:picMkLst>
        </pc:picChg>
        <pc:picChg chg="add mod">
          <ac:chgData name="li shaoyuan" userId="703c01ec2df2c863" providerId="LiveId" clId="{DA9C7011-5117-4A0E-96E8-D625BDF1178D}" dt="2021-10-27T02:59:48.106" v="502" actId="14100"/>
          <ac:picMkLst>
            <pc:docMk/>
            <pc:sldMk cId="3294356793" sldId="494"/>
            <ac:picMk id="10" creationId="{6E7A2A2E-36C0-40C5-8D0C-5F14258FD1F1}"/>
          </ac:picMkLst>
        </pc:picChg>
      </pc:sldChg>
      <pc:sldChg chg="addSp modSp new mod">
        <pc:chgData name="li shaoyuan" userId="703c01ec2df2c863" providerId="LiveId" clId="{DA9C7011-5117-4A0E-96E8-D625BDF1178D}" dt="2021-10-27T03:01:29.550" v="525" actId="14100"/>
        <pc:sldMkLst>
          <pc:docMk/>
          <pc:sldMk cId="3798073473" sldId="495"/>
        </pc:sldMkLst>
        <pc:picChg chg="add mod">
          <ac:chgData name="li shaoyuan" userId="703c01ec2df2c863" providerId="LiveId" clId="{DA9C7011-5117-4A0E-96E8-D625BDF1178D}" dt="2021-10-27T03:01:29.550" v="525" actId="14100"/>
          <ac:picMkLst>
            <pc:docMk/>
            <pc:sldMk cId="3798073473" sldId="495"/>
            <ac:picMk id="6" creationId="{A9D4DC84-2FCD-435F-B2D2-E36B1B1AB7DD}"/>
          </ac:picMkLst>
        </pc:picChg>
        <pc:picChg chg="add mod">
          <ac:chgData name="li shaoyuan" userId="703c01ec2df2c863" providerId="LiveId" clId="{DA9C7011-5117-4A0E-96E8-D625BDF1178D}" dt="2021-10-27T03:01:23.940" v="524" actId="1076"/>
          <ac:picMkLst>
            <pc:docMk/>
            <pc:sldMk cId="3798073473" sldId="495"/>
            <ac:picMk id="8" creationId="{20A3D2CF-78DB-4B01-AA1E-0A712C8E8F7C}"/>
          </ac:picMkLst>
        </pc:picChg>
      </pc:sldChg>
      <pc:sldChg chg="addSp modSp add mod">
        <pc:chgData name="li shaoyuan" userId="703c01ec2df2c863" providerId="LiveId" clId="{DA9C7011-5117-4A0E-96E8-D625BDF1178D}" dt="2021-10-27T03:07:44.327" v="545" actId="14100"/>
        <pc:sldMkLst>
          <pc:docMk/>
          <pc:sldMk cId="2242166665" sldId="496"/>
        </pc:sldMkLst>
        <pc:picChg chg="add mod">
          <ac:chgData name="li shaoyuan" userId="703c01ec2df2c863" providerId="LiveId" clId="{DA9C7011-5117-4A0E-96E8-D625BDF1178D}" dt="2021-10-27T03:07:44.327" v="545" actId="14100"/>
          <ac:picMkLst>
            <pc:docMk/>
            <pc:sldMk cId="2242166665" sldId="496"/>
            <ac:picMk id="6" creationId="{7BCC7C7B-213D-4826-B3D0-D0CE3610F531}"/>
          </ac:picMkLst>
        </pc:picChg>
      </pc:sldChg>
      <pc:sldChg chg="addSp modSp add mod">
        <pc:chgData name="li shaoyuan" userId="703c01ec2df2c863" providerId="LiveId" clId="{DA9C7011-5117-4A0E-96E8-D625BDF1178D}" dt="2021-10-27T03:06:10.777" v="537" actId="14100"/>
        <pc:sldMkLst>
          <pc:docMk/>
          <pc:sldMk cId="2786584470" sldId="497"/>
        </pc:sldMkLst>
        <pc:picChg chg="add mod">
          <ac:chgData name="li shaoyuan" userId="703c01ec2df2c863" providerId="LiveId" clId="{DA9C7011-5117-4A0E-96E8-D625BDF1178D}" dt="2021-10-27T03:06:10.777" v="537" actId="14100"/>
          <ac:picMkLst>
            <pc:docMk/>
            <pc:sldMk cId="2786584470" sldId="497"/>
            <ac:picMk id="6" creationId="{705E4891-BC90-45C2-9103-A72DA6F67D18}"/>
          </ac:picMkLst>
        </pc:picChg>
      </pc:sldChg>
      <pc:sldChg chg="add del">
        <pc:chgData name="li shaoyuan" userId="703c01ec2df2c863" providerId="LiveId" clId="{DA9C7011-5117-4A0E-96E8-D625BDF1178D}" dt="2021-10-27T03:16:40.440" v="652" actId="47"/>
        <pc:sldMkLst>
          <pc:docMk/>
          <pc:sldMk cId="3005329422" sldId="498"/>
        </pc:sldMkLst>
      </pc:sldChg>
      <pc:sldChg chg="addSp delSp modSp new mod">
        <pc:chgData name="li shaoyuan" userId="703c01ec2df2c863" providerId="LiveId" clId="{DA9C7011-5117-4A0E-96E8-D625BDF1178D}" dt="2021-10-27T03:16:23.242" v="650" actId="14100"/>
        <pc:sldMkLst>
          <pc:docMk/>
          <pc:sldMk cId="4047289040" sldId="499"/>
        </pc:sldMkLst>
        <pc:grpChg chg="add mod">
          <ac:chgData name="li shaoyuan" userId="703c01ec2df2c863" providerId="LiveId" clId="{DA9C7011-5117-4A0E-96E8-D625BDF1178D}" dt="2021-10-27T03:16:16.343" v="648" actId="1076"/>
          <ac:grpSpMkLst>
            <pc:docMk/>
            <pc:sldMk cId="4047289040" sldId="499"/>
            <ac:grpSpMk id="21" creationId="{23A672ED-C613-4099-8C6B-71543FFE2478}"/>
          </ac:grpSpMkLst>
        </pc:grpChg>
        <pc:picChg chg="add mod">
          <ac:chgData name="li shaoyuan" userId="703c01ec2df2c863" providerId="LiveId" clId="{DA9C7011-5117-4A0E-96E8-D625BDF1178D}" dt="2021-10-27T03:08:56.243" v="556" actId="1076"/>
          <ac:picMkLst>
            <pc:docMk/>
            <pc:sldMk cId="4047289040" sldId="499"/>
            <ac:picMk id="6" creationId="{5C67AC91-5D87-470F-86A6-10BACC287621}"/>
          </ac:picMkLst>
        </pc:picChg>
        <pc:picChg chg="add mod modCrop">
          <ac:chgData name="li shaoyuan" userId="703c01ec2df2c863" providerId="LiveId" clId="{DA9C7011-5117-4A0E-96E8-D625BDF1178D}" dt="2021-10-27T03:16:23.242" v="650" actId="14100"/>
          <ac:picMkLst>
            <pc:docMk/>
            <pc:sldMk cId="4047289040" sldId="499"/>
            <ac:picMk id="8" creationId="{9240B674-118F-41D4-A677-1F0B51836955}"/>
          </ac:picMkLst>
        </pc:picChg>
        <pc:picChg chg="add del mod modCrop">
          <ac:chgData name="li shaoyuan" userId="703c01ec2df2c863" providerId="LiveId" clId="{DA9C7011-5117-4A0E-96E8-D625BDF1178D}" dt="2021-10-27T03:14:00.650" v="623" actId="478"/>
          <ac:picMkLst>
            <pc:docMk/>
            <pc:sldMk cId="4047289040" sldId="499"/>
            <ac:picMk id="10" creationId="{756B53AD-3814-4DC5-BCB3-2E354160FA57}"/>
          </ac:picMkLst>
        </pc:picChg>
        <pc:picChg chg="add del mod">
          <ac:chgData name="li shaoyuan" userId="703c01ec2df2c863" providerId="LiveId" clId="{DA9C7011-5117-4A0E-96E8-D625BDF1178D}" dt="2021-10-27T03:11:43.051" v="586" actId="21"/>
          <ac:picMkLst>
            <pc:docMk/>
            <pc:sldMk cId="4047289040" sldId="499"/>
            <ac:picMk id="12" creationId="{187560A3-F7F4-4B9F-9ABB-B33E3A712F6C}"/>
          </ac:picMkLst>
        </pc:picChg>
        <pc:picChg chg="add mod">
          <ac:chgData name="li shaoyuan" userId="703c01ec2df2c863" providerId="LiveId" clId="{DA9C7011-5117-4A0E-96E8-D625BDF1178D}" dt="2021-10-27T03:16:18.684" v="649" actId="1076"/>
          <ac:picMkLst>
            <pc:docMk/>
            <pc:sldMk cId="4047289040" sldId="499"/>
            <ac:picMk id="14" creationId="{BFEA2A56-CF18-464D-B18B-DFFE262CF1E9}"/>
          </ac:picMkLst>
        </pc:picChg>
        <pc:picChg chg="add del mod">
          <ac:chgData name="li shaoyuan" userId="703c01ec2df2c863" providerId="LiveId" clId="{DA9C7011-5117-4A0E-96E8-D625BDF1178D}" dt="2021-10-27T03:16:03.221" v="645" actId="1076"/>
          <ac:picMkLst>
            <pc:docMk/>
            <pc:sldMk cId="4047289040" sldId="499"/>
            <ac:picMk id="16" creationId="{9D2E4E17-0230-4DF1-927F-5AC63F7521A2}"/>
          </ac:picMkLst>
        </pc:picChg>
        <pc:picChg chg="add mod">
          <ac:chgData name="li shaoyuan" userId="703c01ec2df2c863" providerId="LiveId" clId="{DA9C7011-5117-4A0E-96E8-D625BDF1178D}" dt="2021-10-27T03:15:32.365" v="636" actId="164"/>
          <ac:picMkLst>
            <pc:docMk/>
            <pc:sldMk cId="4047289040" sldId="499"/>
            <ac:picMk id="18" creationId="{CD08A0F9-B795-4F9D-8975-28E350FB5710}"/>
          </ac:picMkLst>
        </pc:picChg>
        <pc:picChg chg="add mod modCrop">
          <ac:chgData name="li shaoyuan" userId="703c01ec2df2c863" providerId="LiveId" clId="{DA9C7011-5117-4A0E-96E8-D625BDF1178D}" dt="2021-10-27T03:15:52.520" v="641" actId="732"/>
          <ac:picMkLst>
            <pc:docMk/>
            <pc:sldMk cId="4047289040" sldId="499"/>
            <ac:picMk id="20" creationId="{11D93418-3D79-4FC2-9D08-675E44180B1A}"/>
          </ac:picMkLst>
        </pc:picChg>
      </pc:sldChg>
      <pc:sldChg chg="addSp delSp modSp new mod">
        <pc:chgData name="li shaoyuan" userId="703c01ec2df2c863" providerId="LiveId" clId="{DA9C7011-5117-4A0E-96E8-D625BDF1178D}" dt="2021-10-27T03:13:12.463" v="612" actId="1076"/>
        <pc:sldMkLst>
          <pc:docMk/>
          <pc:sldMk cId="2204000004" sldId="500"/>
        </pc:sldMkLst>
        <pc:picChg chg="add mod">
          <ac:chgData name="li shaoyuan" userId="703c01ec2df2c863" providerId="LiveId" clId="{DA9C7011-5117-4A0E-96E8-D625BDF1178D}" dt="2021-10-27T03:13:12.463" v="612" actId="1076"/>
          <ac:picMkLst>
            <pc:docMk/>
            <pc:sldMk cId="2204000004" sldId="500"/>
            <ac:picMk id="6" creationId="{84783A30-D152-43BD-8DDE-BC0243E1E42E}"/>
          </ac:picMkLst>
        </pc:picChg>
        <pc:picChg chg="add del mod">
          <ac:chgData name="li shaoyuan" userId="703c01ec2df2c863" providerId="LiveId" clId="{DA9C7011-5117-4A0E-96E8-D625BDF1178D}" dt="2021-10-27T03:12:10.618" v="598" actId="478"/>
          <ac:picMkLst>
            <pc:docMk/>
            <pc:sldMk cId="2204000004" sldId="500"/>
            <ac:picMk id="7" creationId="{A781FC34-0E4E-41DC-A692-2D4454FA8BC9}"/>
          </ac:picMkLst>
        </pc:picChg>
        <pc:picChg chg="add mod">
          <ac:chgData name="li shaoyuan" userId="703c01ec2df2c863" providerId="LiveId" clId="{DA9C7011-5117-4A0E-96E8-D625BDF1178D}" dt="2021-10-27T03:13:12.463" v="612" actId="1076"/>
          <ac:picMkLst>
            <pc:docMk/>
            <pc:sldMk cId="2204000004" sldId="500"/>
            <ac:picMk id="9" creationId="{97C3907A-C0FA-43CC-AF77-34B275190467}"/>
          </ac:picMkLst>
        </pc:picChg>
        <pc:picChg chg="add mod">
          <ac:chgData name="li shaoyuan" userId="703c01ec2df2c863" providerId="LiveId" clId="{DA9C7011-5117-4A0E-96E8-D625BDF1178D}" dt="2021-10-27T03:13:08.840" v="611" actId="1076"/>
          <ac:picMkLst>
            <pc:docMk/>
            <pc:sldMk cId="2204000004" sldId="500"/>
            <ac:picMk id="11" creationId="{43461023-75DD-43AC-9AF7-58A6F62023A4}"/>
          </ac:picMkLst>
        </pc:picChg>
      </pc:sldChg>
      <pc:sldChg chg="delSp add mod">
        <pc:chgData name="li shaoyuan" userId="703c01ec2df2c863" providerId="LiveId" clId="{DA9C7011-5117-4A0E-96E8-D625BDF1178D}" dt="2021-10-27T03:16:29.143" v="651" actId="478"/>
        <pc:sldMkLst>
          <pc:docMk/>
          <pc:sldMk cId="3567466204" sldId="501"/>
        </pc:sldMkLst>
        <pc:picChg chg="del">
          <ac:chgData name="li shaoyuan" userId="703c01ec2df2c863" providerId="LiveId" clId="{DA9C7011-5117-4A0E-96E8-D625BDF1178D}" dt="2021-10-27T03:16:29.143" v="651" actId="478"/>
          <ac:picMkLst>
            <pc:docMk/>
            <pc:sldMk cId="3567466204" sldId="501"/>
            <ac:picMk id="14" creationId="{BFEA2A56-CF18-464D-B18B-DFFE262CF1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0C18FC-EE2D-42E8-B71B-E316FD607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200DAEC-8020-4CF7-A90A-331E0EE17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837CE-2868-4A24-AB49-9D6ECFAE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6A190-8AB7-4691-9B1A-A7A256B1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2BF44-F5DC-417D-9079-2D308383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20002-19F1-4774-AF43-286B6C1B4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36B34-1B90-46F4-A9FD-203AD0F3F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37EC-F46C-4BDE-97B4-414C27CD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94C94-7C12-4DBB-8C4A-35B5A4CE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BA95B-2345-4C5A-9B56-F1F9E0D05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3B8CD-5DCF-4A13-886D-84358CFE1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A8097-C3C0-403A-AC97-EA80930ED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4B70B-A198-4F20-B03F-8CDDBD25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517FA1F-2885-4781-AF47-C9AEB50C4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space.jianguoyun.com/inbox/collect/50035be36697401baa1735b16048c7f4/subm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F2843D-5784-FD30-924D-D999EE9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D3C674C-9A93-5D91-DC59-C13F4EE7E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0"/>
                <a:ext cx="11379200" cy="5232399"/>
              </a:xfrm>
            </p:spPr>
            <p:txBody>
              <a:bodyPr/>
              <a:lstStyle/>
              <a:p>
                <a:pPr marL="342900" indent="-342900">
                  <a:buAutoNum type="arabicPeriod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模型欠拟合、过拟合现象分别指什么？试配合图例说明。有哪些方式可以缓解欠拟合、过拟合问题？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C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类分类问题为例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表示将真实类别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预测为类别</m:t>
                    </m:r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的损失函数，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样本分布，推导最小风险贝叶斯决策中的期望风险表达式。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itchFamily="2" charset="2"/>
                  <a:buAutoNum type="arabicPeriod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贝叶斯决策理论中，参数估计和非参数估计分别指什么？作为参数估计的两种实现方式，点估计和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Bayesian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估计的区别是什么？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itchFamily="2" charset="2"/>
                  <a:buAutoNum type="arabicPeriod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生成式模型和判别式模型的区别是什么？生成式模型相比判别式模型有什么好处？逻辑回归分类器、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SVM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FLDA (Fisher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线性判别分析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>
                    <a:solidFill>
                      <a:schemeClr val="tx1"/>
                    </a:solidFill>
                  </a:rPr>
                  <a:t>、隐马尔科夫模型分别属于哪种类型？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itchFamily="2" charset="2"/>
                  <a:buAutoNum type="arabicPeriod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以二分类问题为例，推导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SVM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模型的损失函数、优化实现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D3C674C-9A93-5D91-DC59-C13F4EE7E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379200" cy="5232399"/>
              </a:xfrm>
              <a:blipFill>
                <a:blip r:embed="rId2"/>
                <a:stretch>
                  <a:fillRect l="-1125" t="-1166" r="-697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9B021-8A1B-A3A1-814E-D29281E9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7CE-2868-4A24-AB49-9D6ECFAE04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559E1B-B6C9-5ADA-143E-DBC6D9A8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37544-FDBD-4CB9-BA0C-8BD0F07D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</a:t>
            </a:r>
            <a:r>
              <a:rPr lang="zh-CN" altLang="en-US" dirty="0"/>
              <a:t>变分自编码器优化中重参数技巧的作用是什么？</a:t>
            </a:r>
            <a:endParaRPr lang="en-US" altLang="zh-CN" dirty="0"/>
          </a:p>
          <a:p>
            <a:r>
              <a:rPr lang="en-US" dirty="0"/>
              <a:t>7.</a:t>
            </a:r>
            <a:r>
              <a:rPr lang="zh-CN" altLang="en-US" dirty="0"/>
              <a:t> 最早的对抗生成网络的学习目标为：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对于给定的生成器</a:t>
            </a:r>
            <a:r>
              <a:rPr lang="en-US" altLang="zh-CN" dirty="0"/>
              <a:t>G</a:t>
            </a:r>
            <a:r>
              <a:rPr lang="zh-CN" altLang="en-US" dirty="0"/>
              <a:t>，最优判别器的形式为：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CFA2E-D336-4723-89A2-F8888EC3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FB748F-0033-4518-B937-30EA82AC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42947"/>
            <a:ext cx="8311262" cy="882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6F01B6-4AE6-4382-9AD4-D3213C14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429000"/>
            <a:ext cx="4991100" cy="761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E9467C-2EA6-47B9-A1C1-8A247E0D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23" y="5169959"/>
            <a:ext cx="4012154" cy="10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83CE28-3A96-08FF-F011-00C968B3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52114-16B4-402C-BF92-88FE521D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D*</a:t>
            </a:r>
            <a:r>
              <a:rPr lang="zh-CN" altLang="en-US" dirty="0"/>
              <a:t>带入到                                             ， 推导出判别器的优化目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标为 真实分布与生成分布的</a:t>
            </a:r>
            <a:r>
              <a:rPr lang="en-US" altLang="zh-CN" dirty="0"/>
              <a:t>JS-divergence.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</a:t>
            </a:r>
            <a:r>
              <a:rPr lang="zh-CN" altLang="en-US" dirty="0"/>
              <a:t> 分析</a:t>
            </a:r>
            <a:r>
              <a:rPr lang="en-US" altLang="zh-CN" dirty="0"/>
              <a:t>JS-divergence</a:t>
            </a:r>
            <a:r>
              <a:rPr lang="zh-CN" altLang="en-US" dirty="0"/>
              <a:t>为什么会导致生成对抗网络训练不稳定？（提示：非单调性、不连续性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 有哪些方法可以缓解这个问题？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FC78C-D6F1-40EB-B32E-CD9A213C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CA7B8D-470E-4503-8A76-B56A2A2B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397000"/>
            <a:ext cx="4036964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2EA62-3688-A39D-5015-1BF6065C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E9E2329-EEBA-49F5-811F-2024D605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2022-12-10 23:59</a:t>
            </a:r>
          </a:p>
          <a:p>
            <a:r>
              <a:rPr lang="zh-CN" altLang="en-US" dirty="0"/>
              <a:t>命名方式：学号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提交地址：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https://workspace.jianguoyun.com/inbox/collect/50035be36697401baa1735b16048c7f4/submit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93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72606</TotalTime>
  <Words>289</Words>
  <Application>Microsoft Office PowerPoint</Application>
  <PresentationFormat>宽屏</PresentationFormat>
  <Paragraphs>26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Wingdings</vt:lpstr>
      <vt:lpstr>dan-berkeley-nlp-v1</vt:lpstr>
      <vt:lpstr>作业2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li shaoyuan</cp:lastModifiedBy>
  <cp:revision>4099</cp:revision>
  <cp:lastPrinted>2013-10-31T08:16:55Z</cp:lastPrinted>
  <dcterms:created xsi:type="dcterms:W3CDTF">2004-08-27T04:16:05Z</dcterms:created>
  <dcterms:modified xsi:type="dcterms:W3CDTF">2022-11-19T12:53:57Z</dcterms:modified>
</cp:coreProperties>
</file>