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223" r:id="rId2"/>
    <p:sldId id="529" r:id="rId3"/>
    <p:sldId id="1224" r:id="rId4"/>
    <p:sldId id="1221" r:id="rId5"/>
    <p:sldId id="1226" r:id="rId6"/>
    <p:sldId id="1225" r:id="rId7"/>
  </p:sldIdLst>
  <p:sldSz cx="12192000" cy="6858000"/>
  <p:notesSz cx="7315200" cy="96012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1020F3-65E5-4D30-A0EF-B563FC619522}">
          <p14:sldIdLst>
            <p14:sldId id="1223"/>
            <p14:sldId id="529"/>
            <p14:sldId id="1224"/>
            <p14:sldId id="1221"/>
            <p14:sldId id="1226"/>
            <p14:sldId id="12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6B"/>
    <a:srgbClr val="33CC33"/>
    <a:srgbClr val="3333FF"/>
    <a:srgbClr val="FFFF00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A8C28-E142-4B6B-8931-746D055DC449}" v="28" dt="2022-11-19T12:32:3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76590" autoAdjust="0"/>
  </p:normalViewPr>
  <p:slideViewPr>
    <p:cSldViewPr>
      <p:cViewPr varScale="1">
        <p:scale>
          <a:sx n="49" d="100"/>
          <a:sy n="49" d="100"/>
        </p:scale>
        <p:origin x="13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shaoyuan" userId="703c01ec2df2c863" providerId="LiveId" clId="{BBBA8C28-E142-4B6B-8931-746D055DC449}"/>
    <pc:docChg chg="undo custSel addSld delSld modSld modSection">
      <pc:chgData name="li shaoyuan" userId="703c01ec2df2c863" providerId="LiveId" clId="{BBBA8C28-E142-4B6B-8931-746D055DC449}" dt="2022-11-19T12:34:48.247" v="171"/>
      <pc:docMkLst>
        <pc:docMk/>
      </pc:docMkLst>
      <pc:sldChg chg="addSp delSp modSp add mod modClrScheme chgLayout">
        <pc:chgData name="li shaoyuan" userId="703c01ec2df2c863" providerId="LiveId" clId="{BBBA8C28-E142-4B6B-8931-746D055DC449}" dt="2022-11-19T12:21:59.085" v="134" actId="20577"/>
        <pc:sldMkLst>
          <pc:docMk/>
          <pc:sldMk cId="3391481874" sldId="529"/>
        </pc:sldMkLst>
        <pc:spChg chg="add mod ord">
          <ac:chgData name="li shaoyuan" userId="703c01ec2df2c863" providerId="LiveId" clId="{BBBA8C28-E142-4B6B-8931-746D055DC449}" dt="2022-11-19T12:21:59.085" v="134" actId="20577"/>
          <ac:spMkLst>
            <pc:docMk/>
            <pc:sldMk cId="3391481874" sldId="529"/>
            <ac:spMk id="2" creationId="{1A10877F-04D7-AFFD-CE58-1357DD832E17}"/>
          </ac:spMkLst>
        </pc:spChg>
        <pc:spChg chg="add mod ord">
          <ac:chgData name="li shaoyuan" userId="703c01ec2df2c863" providerId="LiveId" clId="{BBBA8C28-E142-4B6B-8931-746D055DC449}" dt="2022-11-19T12:17:51.395" v="90"/>
          <ac:spMkLst>
            <pc:docMk/>
            <pc:sldMk cId="3391481874" sldId="529"/>
            <ac:spMk id="3" creationId="{C1B1E658-AD30-77DC-57F0-8520C88714DD}"/>
          </ac:spMkLst>
        </pc:spChg>
        <pc:spChg chg="mod ord">
          <ac:chgData name="li shaoyuan" userId="703c01ec2df2c863" providerId="LiveId" clId="{BBBA8C28-E142-4B6B-8931-746D055DC449}" dt="2022-11-19T12:17:04.493" v="62" actId="700"/>
          <ac:spMkLst>
            <pc:docMk/>
            <pc:sldMk cId="3391481874" sldId="529"/>
            <ac:spMk id="4" creationId="{F85D5279-8216-47A6-A15B-3818775A6D0B}"/>
          </ac:spMkLst>
        </pc:spChg>
        <pc:spChg chg="mod">
          <ac:chgData name="li shaoyuan" userId="703c01ec2df2c863" providerId="LiveId" clId="{BBBA8C28-E142-4B6B-8931-746D055DC449}" dt="2022-11-19T12:17:41.504" v="79" actId="1076"/>
          <ac:spMkLst>
            <pc:docMk/>
            <pc:sldMk cId="3391481874" sldId="529"/>
            <ac:spMk id="5" creationId="{95D20BDE-2152-4FA3-7C32-1F042E0B3912}"/>
          </ac:spMkLst>
        </pc:spChg>
        <pc:spChg chg="del mod">
          <ac:chgData name="li shaoyuan" userId="703c01ec2df2c863" providerId="LiveId" clId="{BBBA8C28-E142-4B6B-8931-746D055DC449}" dt="2022-11-19T12:17:27.529" v="70" actId="21"/>
          <ac:spMkLst>
            <pc:docMk/>
            <pc:sldMk cId="3391481874" sldId="529"/>
            <ac:spMk id="12" creationId="{6F2E3443-2E44-4DC2-A624-6CB807FEBFCB}"/>
          </ac:spMkLst>
        </pc:spChg>
        <pc:picChg chg="mod">
          <ac:chgData name="li shaoyuan" userId="703c01ec2df2c863" providerId="LiveId" clId="{BBBA8C28-E142-4B6B-8931-746D055DC449}" dt="2022-11-19T12:17:53.914" v="91" actId="1076"/>
          <ac:picMkLst>
            <pc:docMk/>
            <pc:sldMk cId="3391481874" sldId="529"/>
            <ac:picMk id="6" creationId="{3F4F7082-3F1C-4922-A27D-81FE92EB343A}"/>
          </ac:picMkLst>
        </pc:picChg>
      </pc:sldChg>
      <pc:sldChg chg="modSp add del mod">
        <pc:chgData name="li shaoyuan" userId="703c01ec2df2c863" providerId="LiveId" clId="{BBBA8C28-E142-4B6B-8931-746D055DC449}" dt="2022-11-19T12:21:54.719" v="131" actId="2696"/>
        <pc:sldMkLst>
          <pc:docMk/>
          <pc:sldMk cId="0" sldId="1221"/>
        </pc:sldMkLst>
        <pc:spChg chg="mod">
          <ac:chgData name="li shaoyuan" userId="703c01ec2df2c863" providerId="LiveId" clId="{BBBA8C28-E142-4B6B-8931-746D055DC449}" dt="2022-11-19T11:57:07.859" v="5" actId="20577"/>
          <ac:spMkLst>
            <pc:docMk/>
            <pc:sldMk cId="0" sldId="1221"/>
            <ac:spMk id="2" creationId="{72501243-FBDA-4BFA-A52A-F39B028CFC38}"/>
          </ac:spMkLst>
        </pc:spChg>
        <pc:spChg chg="mod">
          <ac:chgData name="li shaoyuan" userId="703c01ec2df2c863" providerId="LiveId" clId="{BBBA8C28-E142-4B6B-8931-746D055DC449}" dt="2022-11-19T12:20:58.280" v="126" actId="20577"/>
          <ac:spMkLst>
            <pc:docMk/>
            <pc:sldMk cId="0" sldId="1221"/>
            <ac:spMk id="3" creationId="{FE5C2EC8-47BD-4AB2-9265-B50C82B4131C}"/>
          </ac:spMkLst>
        </pc:spChg>
      </pc:sldChg>
      <pc:sldChg chg="modSp add mod">
        <pc:chgData name="li shaoyuan" userId="703c01ec2df2c863" providerId="LiveId" clId="{BBBA8C28-E142-4B6B-8931-746D055DC449}" dt="2022-11-19T12:22:34.115" v="147" actId="20577"/>
        <pc:sldMkLst>
          <pc:docMk/>
          <pc:sldMk cId="308476562" sldId="1221"/>
        </pc:sldMkLst>
        <pc:spChg chg="mod">
          <ac:chgData name="li shaoyuan" userId="703c01ec2df2c863" providerId="LiveId" clId="{BBBA8C28-E142-4B6B-8931-746D055DC449}" dt="2022-11-19T12:22:07.044" v="141" actId="20577"/>
          <ac:spMkLst>
            <pc:docMk/>
            <pc:sldMk cId="308476562" sldId="1221"/>
            <ac:spMk id="2" creationId="{72501243-FBDA-4BFA-A52A-F39B028CFC38}"/>
          </ac:spMkLst>
        </pc:spChg>
        <pc:spChg chg="mod">
          <ac:chgData name="li shaoyuan" userId="703c01ec2df2c863" providerId="LiveId" clId="{BBBA8C28-E142-4B6B-8931-746D055DC449}" dt="2022-11-19T12:22:34.115" v="147" actId="20577"/>
          <ac:spMkLst>
            <pc:docMk/>
            <pc:sldMk cId="308476562" sldId="1221"/>
            <ac:spMk id="3" creationId="{FE5C2EC8-47BD-4AB2-9265-B50C82B4131C}"/>
          </ac:spMkLst>
        </pc:spChg>
      </pc:sldChg>
      <pc:sldChg chg="modSp mod">
        <pc:chgData name="li shaoyuan" userId="703c01ec2df2c863" providerId="LiveId" clId="{BBBA8C28-E142-4B6B-8931-746D055DC449}" dt="2022-11-19T12:20:48.464" v="123" actId="20577"/>
        <pc:sldMkLst>
          <pc:docMk/>
          <pc:sldMk cId="0" sldId="1223"/>
        </pc:sldMkLst>
        <pc:spChg chg="mod">
          <ac:chgData name="li shaoyuan" userId="703c01ec2df2c863" providerId="LiveId" clId="{BBBA8C28-E142-4B6B-8931-746D055DC449}" dt="2022-11-19T11:56:24.143" v="1" actId="20577"/>
          <ac:spMkLst>
            <pc:docMk/>
            <pc:sldMk cId="0" sldId="1223"/>
            <ac:spMk id="2" creationId="{00000000-0000-0000-0000-000000000000}"/>
          </ac:spMkLst>
        </pc:spChg>
        <pc:spChg chg="mod">
          <ac:chgData name="li shaoyuan" userId="703c01ec2df2c863" providerId="LiveId" clId="{BBBA8C28-E142-4B6B-8931-746D055DC449}" dt="2022-11-19T12:20:48.464" v="123" actId="20577"/>
          <ac:spMkLst>
            <pc:docMk/>
            <pc:sldMk cId="0" sldId="1223"/>
            <ac:spMk id="3" creationId="{00000000-0000-0000-0000-000000000000}"/>
          </ac:spMkLst>
        </pc:spChg>
      </pc:sldChg>
      <pc:sldChg chg="modSp add del mod">
        <pc:chgData name="li shaoyuan" userId="703c01ec2df2c863" providerId="LiveId" clId="{BBBA8C28-E142-4B6B-8931-746D055DC449}" dt="2022-11-19T12:07:11.743" v="58" actId="47"/>
        <pc:sldMkLst>
          <pc:docMk/>
          <pc:sldMk cId="3607392971" sldId="1224"/>
        </pc:sldMkLst>
        <pc:spChg chg="mod">
          <ac:chgData name="li shaoyuan" userId="703c01ec2df2c863" providerId="LiveId" clId="{BBBA8C28-E142-4B6B-8931-746D055DC449}" dt="2022-11-19T11:59:05.696" v="29" actId="20577"/>
          <ac:spMkLst>
            <pc:docMk/>
            <pc:sldMk cId="3607392971" sldId="1224"/>
            <ac:spMk id="2" creationId="{72501243-FBDA-4BFA-A52A-F39B028CFC38}"/>
          </ac:spMkLst>
        </pc:spChg>
      </pc:sldChg>
      <pc:sldChg chg="modSp new mod">
        <pc:chgData name="li shaoyuan" userId="703c01ec2df2c863" providerId="LiveId" clId="{BBBA8C28-E142-4B6B-8931-746D055DC449}" dt="2022-11-19T12:25:22.738" v="148"/>
        <pc:sldMkLst>
          <pc:docMk/>
          <pc:sldMk cId="3705891724" sldId="1224"/>
        </pc:sldMkLst>
        <pc:spChg chg="mod">
          <ac:chgData name="li shaoyuan" userId="703c01ec2df2c863" providerId="LiveId" clId="{BBBA8C28-E142-4B6B-8931-746D055DC449}" dt="2022-11-19T12:22:04.058" v="139" actId="20577"/>
          <ac:spMkLst>
            <pc:docMk/>
            <pc:sldMk cId="3705891724" sldId="1224"/>
            <ac:spMk id="2" creationId="{C639B5D8-175C-C796-8494-934CB276F2B7}"/>
          </ac:spMkLst>
        </pc:spChg>
        <pc:spChg chg="mod">
          <ac:chgData name="li shaoyuan" userId="703c01ec2df2c863" providerId="LiveId" clId="{BBBA8C28-E142-4B6B-8931-746D055DC449}" dt="2022-11-19T12:25:22.738" v="148"/>
          <ac:spMkLst>
            <pc:docMk/>
            <pc:sldMk cId="3705891724" sldId="1224"/>
            <ac:spMk id="3" creationId="{F0C98FFA-F4D4-BA01-B0CF-09ADABB5BC7B}"/>
          </ac:spMkLst>
        </pc:spChg>
      </pc:sldChg>
      <pc:sldChg chg="add del">
        <pc:chgData name="li shaoyuan" userId="703c01ec2df2c863" providerId="LiveId" clId="{BBBA8C28-E142-4B6B-8931-746D055DC449}" dt="2022-11-19T12:21:21.172" v="127" actId="47"/>
        <pc:sldMkLst>
          <pc:docMk/>
          <pc:sldMk cId="2805925123" sldId="1225"/>
        </pc:sldMkLst>
      </pc:sldChg>
      <pc:sldChg chg="modSp new mod">
        <pc:chgData name="li shaoyuan" userId="703c01ec2df2c863" providerId="LiveId" clId="{BBBA8C28-E142-4B6B-8931-746D055DC449}" dt="2022-11-19T12:26:34.764" v="152" actId="20577"/>
        <pc:sldMkLst>
          <pc:docMk/>
          <pc:sldMk cId="3364419805" sldId="1225"/>
        </pc:sldMkLst>
        <pc:spChg chg="mod">
          <ac:chgData name="li shaoyuan" userId="703c01ec2df2c863" providerId="LiveId" clId="{BBBA8C28-E142-4B6B-8931-746D055DC449}" dt="2022-11-19T12:26:34.764" v="152" actId="20577"/>
          <ac:spMkLst>
            <pc:docMk/>
            <pc:sldMk cId="3364419805" sldId="1225"/>
            <ac:spMk id="2" creationId="{38C565E7-FB3D-020A-26A2-EC015AB60F65}"/>
          </ac:spMkLst>
        </pc:spChg>
      </pc:sldChg>
      <pc:sldChg chg="modSp add mod">
        <pc:chgData name="li shaoyuan" userId="703c01ec2df2c863" providerId="LiveId" clId="{BBBA8C28-E142-4B6B-8931-746D055DC449}" dt="2022-11-19T12:34:48.247" v="171"/>
        <pc:sldMkLst>
          <pc:docMk/>
          <pc:sldMk cId="0" sldId="1226"/>
        </pc:sldMkLst>
        <pc:spChg chg="mod">
          <ac:chgData name="li shaoyuan" userId="703c01ec2df2c863" providerId="LiveId" clId="{BBBA8C28-E142-4B6B-8931-746D055DC449}" dt="2022-11-19T12:32:40.916" v="155" actId="20577"/>
          <ac:spMkLst>
            <pc:docMk/>
            <pc:sldMk cId="0" sldId="1226"/>
            <ac:spMk id="2" creationId="{00000000-0000-0000-0000-000000000000}"/>
          </ac:spMkLst>
        </pc:spChg>
        <pc:spChg chg="mod">
          <ac:chgData name="li shaoyuan" userId="703c01ec2df2c863" providerId="LiveId" clId="{BBBA8C28-E142-4B6B-8931-746D055DC449}" dt="2022-11-19T12:34:48.247" v="171"/>
          <ac:spMkLst>
            <pc:docMk/>
            <pc:sldMk cId="0" sldId="122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E40C18FC-EE2D-42E8-B71B-E316FD6071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/>
            </a:lvl1pPr>
          </a:lstStyle>
          <a:p>
            <a:fld id="{5200DAEC-8020-4CF7-A90A-331E0EE17C2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837CE-2868-4A24-AB49-9D6ECFAE04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6A190-8AB7-4691-9B1A-A7A256B1B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BF44-F5DC-417D-9079-2D3083838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20002-19F1-4774-AF43-286B6C1B40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900"/>
            </a:lvl2pPr>
            <a:lvl3pPr marL="914400" indent="0">
              <a:buNone/>
              <a:defRPr sz="16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  <a:lvl6pPr marL="2286000" indent="0">
              <a:buNone/>
              <a:defRPr sz="1500"/>
            </a:lvl6pPr>
            <a:lvl7pPr marL="2743200" indent="0">
              <a:buNone/>
              <a:defRPr sz="1500"/>
            </a:lvl7pPr>
            <a:lvl8pPr marL="3200400" indent="0">
              <a:buNone/>
              <a:defRPr sz="1500"/>
            </a:lvl8pPr>
            <a:lvl9pPr marL="36576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36B34-1B90-46F4-A9FD-203AD0F3FE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737EC-F46C-4BDE-97B4-414C27CD35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94C94-7C12-4DBB-8C4A-35B5A4CE2B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BA95B-2345-4C5A-9B56-F1F9E0D05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3B8CD-5DCF-4A13-886D-84358CFE1E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A8097-C3C0-403A-AC97-EA80930ED7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4B70B-A198-4F20-B03F-8CDDBD2584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sz="1500"/>
            </a:lvl1pPr>
          </a:lstStyle>
          <a:p>
            <a:fld id="{5517FA1F-2885-4781-AF47-C9AEB50C4E15}" type="slidenum">
              <a:rPr lang="en-US" smtClean="0"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accent2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982" y="1286792"/>
            <a:ext cx="11379200" cy="5434683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描述：选择一种机器学习模型</a:t>
            </a:r>
            <a:r>
              <a:rPr lang="en-US" altLang="zh-CN" sz="3200" dirty="0">
                <a:ea typeface="宋体" panose="02010600030101010101" pitchFamily="2" charset="-122"/>
              </a:rPr>
              <a:t>/</a:t>
            </a:r>
            <a:r>
              <a:rPr lang="zh-CN" altLang="en-US" sz="3200" dirty="0">
                <a:ea typeface="宋体" panose="02010600030101010101" pitchFamily="2" charset="-122"/>
              </a:rPr>
              <a:t>神经网络模型进行实验，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自主选择问题场景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数据集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软件包。</a:t>
            </a:r>
          </a:p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要求： 提交代码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运行过程视频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报告，报告中包含问题场景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数据集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软件包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实验思路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效果展示，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页以内。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endParaRPr lang="zh-CN" altLang="en-US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截止时间：2022-11-30 23:59</a:t>
            </a: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命名方式：学号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姓名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err="1">
                <a:ea typeface="宋体" panose="02010600030101010101" pitchFamily="2" charset="-122"/>
                <a:sym typeface="+mn-ea"/>
              </a:rPr>
              <a:t>提交地址：https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://workspace.jianguoyun.com/inbox/collect/305c6184c0064f74a3f1e7cb28a442bf/submit</a:t>
            </a:r>
          </a:p>
          <a:p>
            <a:pPr marL="0" indent="0">
              <a:buNone/>
            </a:pPr>
            <a:endParaRPr lang="en-US" altLang="zh-CN" sz="32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7CE-2868-4A24-AB49-9D6ECFAE04E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877F-04D7-AFFD-CE58-1357DD83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1E658-AD30-77DC-57F0-8520C887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隐马尔科夫模型概率计算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D5279-8216-47A6-A15B-3818775A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4F7082-3F1C-4922-A27D-81FE92EB3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5" t="28464" r="25877" b="17387"/>
          <a:stretch/>
        </p:blipFill>
        <p:spPr>
          <a:xfrm>
            <a:off x="762000" y="2118865"/>
            <a:ext cx="9525001" cy="2476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D20BDE-2152-4FA3-7C32-1F042E0B3912}"/>
              </a:ext>
            </a:extLst>
          </p:cNvPr>
          <p:cNvSpPr txBox="1"/>
          <p:nvPr/>
        </p:nvSpPr>
        <p:spPr>
          <a:xfrm>
            <a:off x="1300277" y="4734603"/>
            <a:ext cx="10476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T=5, O=(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红，白，白，红，红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分别用前向和后向算法计算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P(O)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4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9B5D8-175C-C796-8494-934CB276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续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98FFA-F4D4-BA01-B0CF-09ADABB5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要求： 提交代码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运行过程视频</a:t>
            </a:r>
            <a:endParaRPr lang="zh-CN" altLang="en-US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截止时间：2021-1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 23:59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命名方式：学号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姓名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err="1">
                <a:ea typeface="宋体" panose="02010600030101010101" pitchFamily="2" charset="-122"/>
                <a:sym typeface="+mn-ea"/>
              </a:rPr>
              <a:t>提交地址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：</a:t>
            </a:r>
          </a:p>
          <a:p>
            <a:r>
              <a:rPr lang="en-US" dirty="0"/>
              <a:t>https://workspace.jianguoyun.com/inbox/collect/f11038db2d4b4196a159de4c859a5d9c/submit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9C153-A7CE-E8E9-B695-6821BA08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9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01243-FBDA-4BFA-A52A-F39B028C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C2EC8-47BD-4AB2-9265-B50C82B41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82" y="1286792"/>
            <a:ext cx="11379200" cy="5571207"/>
          </a:xfrm>
        </p:spPr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描述： 基于隐马尔可夫模型进行实验，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自主选择问题场景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数据集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软件包。</a:t>
            </a:r>
          </a:p>
          <a:p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要求： 提交代码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+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运行过程视频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报告，报告中包含问题场景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数据集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软件包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实验思路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效果展示，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页以内。</a:t>
            </a:r>
          </a:p>
          <a:p>
            <a:pPr marL="0" indent="0">
              <a:buNone/>
            </a:pP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截止时间：202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20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 23:59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命名方式：学号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姓名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err="1">
                <a:ea typeface="宋体" panose="02010600030101010101" pitchFamily="2" charset="-122"/>
                <a:sym typeface="+mn-ea"/>
              </a:rPr>
              <a:t>提交地址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en-US" dirty="0"/>
              <a:t>https://workspace.jianguoyun.com/inbox/collect/5fab054a9f6749368bce4f10b02231d8/submit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7CE-2868-4A24-AB49-9D6ECFAE0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982" y="1286792"/>
            <a:ext cx="11379200" cy="5190207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</a:rPr>
              <a:t>描述：阐述深度学习中的梯度消失、爆炸问题；并调研缓解的方法</a:t>
            </a: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。</a:t>
            </a:r>
          </a:p>
          <a:p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要求： 提交报告，</a:t>
            </a:r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3-5</a:t>
            </a: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页。</a:t>
            </a:r>
          </a:p>
          <a:p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截止时间：202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-1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 23:59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命名方式：学号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_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姓名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3200" dirty="0" err="1">
                <a:ea typeface="宋体" panose="02010600030101010101" pitchFamily="2" charset="-122"/>
                <a:sym typeface="+mn-ea"/>
              </a:rPr>
              <a:t>提交地址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en-US" altLang="zh-CN" sz="3200">
                <a:ea typeface="宋体" panose="02010600030101010101" pitchFamily="2" charset="-122"/>
                <a:sym typeface="+mn-ea"/>
              </a:rPr>
              <a:t>https://workspace.jianguoyun.com/inbox/collect/664ba8ff5fb24ba0bb45be193ef74c64/submit</a:t>
            </a:r>
            <a:endParaRPr lang="en-US" altLang="zh-CN" sz="3200" dirty="0"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altLang="zh-CN" sz="32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37CE-2868-4A24-AB49-9D6ECFAE04E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565E7-FB3D-020A-26A2-EC015AB6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41D6E-3F4F-2658-87EF-1DB3A4C5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7FF47-A858-3DDF-D675-7126CB4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0002-19F1-4774-AF43-286B6C1B4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9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PABBEEL@W80480ZJATPT3PP7" val="410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28</TotalTime>
  <Words>328</Words>
  <Application>Microsoft Office PowerPoint</Application>
  <PresentationFormat>宽屏</PresentationFormat>
  <Paragraphs>45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Wingdings</vt:lpstr>
      <vt:lpstr>dan-berkeley-nlp-v1</vt:lpstr>
      <vt:lpstr>实验1</vt:lpstr>
      <vt:lpstr>实验2</vt:lpstr>
      <vt:lpstr>实验2续</vt:lpstr>
      <vt:lpstr>实验3</vt:lpstr>
      <vt:lpstr>实验4</vt:lpstr>
      <vt:lpstr>实验4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li shaoyuan</cp:lastModifiedBy>
  <cp:revision>4106</cp:revision>
  <cp:lastPrinted>2013-10-31T08:16:00Z</cp:lastPrinted>
  <dcterms:created xsi:type="dcterms:W3CDTF">2004-08-27T04:16:00Z</dcterms:created>
  <dcterms:modified xsi:type="dcterms:W3CDTF">2022-11-19T12:34:48Z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3AF76A002E5744DAB33F812CAE139E1C</vt:lpwstr>
  </property>
  <property fmtid="{D5CDD505-2E9C-101B-9397-08002B2CF9AE}" pid="3" name="KSOProductBuildVer">
    <vt:lpwstr>2052-11.1.0.11115</vt:lpwstr>
  </property>
</Properties>
</file>