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6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a34e869e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a34e869e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34e869e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34e869e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a34e869e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a34e869e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a34e869ee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a34e869ee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9adbeced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9adbeced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a9e8f42d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a9e8f42d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9e8f42d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9e8f42d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a9e8f42d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a9e8f42d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244629e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244629e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f9544c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f9544c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34e869e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34e869e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a3e067d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a3e067d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a3e067d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a3e067d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34e869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a34e869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aun.pub/beginners-guide-to-version-control-using-git-and-github-8bf44b421140?gi=3a5a9e9825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booking system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ZHANG YANCHENG           11537668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ZHANG HAOYU                   11534357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GUO LINGHAO                    11537735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really tough journey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3033880" cy="1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950" y="2991525"/>
            <a:ext cx="2121951" cy="15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425" y="1913075"/>
            <a:ext cx="2869850" cy="12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4300" y="2633625"/>
            <a:ext cx="2904725" cy="247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hundreds of fails,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967800" y="1830600"/>
            <a:ext cx="4030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finally turned to the selenium :)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IT WORKED!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6875"/>
            <a:ext cx="3840599" cy="301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4476900" y="1445700"/>
            <a:ext cx="403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My commits history of this project, really tough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“Try” syntax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25" y="1361000"/>
            <a:ext cx="3585697" cy="3714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480750" y="2341450"/>
            <a:ext cx="403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mountains of debugs……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Capsulation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5" y="1414887"/>
            <a:ext cx="2848900" cy="22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4466750" y="2019550"/>
            <a:ext cx="42633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OOP to encapsulate my code, make it easy for team cooperation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Follow the notion of “Don’t repeat yourself(DRY)”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450" y="3264975"/>
            <a:ext cx="2930374" cy="8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0325" y="3783525"/>
            <a:ext cx="4606725" cy="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211" y="4107375"/>
            <a:ext cx="5307911" cy="8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Compatibility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75" y="1948825"/>
            <a:ext cx="5189099" cy="26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31900" y="1386250"/>
            <a:ext cx="403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case some computer do not have chrome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013" y="3932763"/>
            <a:ext cx="54006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5868900" y="3465813"/>
            <a:ext cx="327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Users even do not need to install webdriver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75"/>
            <a:ext cx="4528500" cy="1701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518175" y="1673900"/>
            <a:ext cx="3789600" cy="24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 part</a:t>
            </a:r>
            <a:endParaRPr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009775" y="1989100"/>
            <a:ext cx="3495900" cy="2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imports make it easy for selenium to perform web manipulation and multithreading in conjunction with time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109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27"/>
          <p:cNvSpPr txBox="1"/>
          <p:nvPr/>
        </p:nvSpPr>
        <p:spPr>
          <a:xfrm>
            <a:off x="1408050" y="3410675"/>
            <a:ext cx="6327900" cy="12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a whole, the function of this code is to attempt to reserve a seat and generate the appropriate calendar event file when successful.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Getting user input</a:t>
            </a:r>
            <a:endParaRPr b="1"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2"/>
          </p:nvPr>
        </p:nvSpPr>
        <p:spPr>
          <a:xfrm>
            <a:off x="4870500" y="1505700"/>
            <a:ext cx="3999900" cy="129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implement the user login and selection of an appointment area.</a:t>
            </a:r>
            <a:endParaRPr sz="2100"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1505700"/>
            <a:ext cx="3999900" cy="30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body" idx="2"/>
          </p:nvPr>
        </p:nvSpPr>
        <p:spPr>
          <a:xfrm>
            <a:off x="4870500" y="3156700"/>
            <a:ext cx="3999900" cy="129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If no,give an appropriate prompt.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260800" y="4755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LOGIC</a:t>
            </a:r>
            <a:endParaRPr b="1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2"/>
          </p:nvPr>
        </p:nvSpPr>
        <p:spPr>
          <a:xfrm>
            <a:off x="4781500" y="1435850"/>
            <a:ext cx="3999900" cy="32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The function of this code is to display the available seats, allow the user to select a seat for reservation and process the reservation request through multithreading.It also handles the case where there are no available seats.</a:t>
            </a:r>
            <a:endParaRPr sz="190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100"/>
            <a:ext cx="4470401" cy="34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COOPERATE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2"/>
          </p:nvPr>
        </p:nvSpPr>
        <p:spPr>
          <a:xfrm>
            <a:off x="4711100" y="1800175"/>
            <a:ext cx="20931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 b="1"/>
              <a:t>Git   </a:t>
            </a:r>
            <a:endParaRPr sz="17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 b="1"/>
              <a:t>Class </a:t>
            </a:r>
            <a:endParaRPr sz="1700" b="1"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b="1"/>
          </a:p>
        </p:txBody>
      </p:sp>
      <p:sp>
        <p:nvSpPr>
          <p:cNvPr id="209" name="Google Shape;209;p30"/>
          <p:cNvSpPr txBox="1"/>
          <p:nvPr/>
        </p:nvSpPr>
        <p:spPr>
          <a:xfrm>
            <a:off x="6804200" y="2155600"/>
            <a:ext cx="2309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Encapsulation</a:t>
            </a:r>
            <a:endParaRPr sz="1800"/>
          </a:p>
        </p:txBody>
      </p:sp>
      <p:sp>
        <p:nvSpPr>
          <p:cNvPr id="210" name="Google Shape;210;p30"/>
          <p:cNvSpPr txBox="1"/>
          <p:nvPr/>
        </p:nvSpPr>
        <p:spPr>
          <a:xfrm>
            <a:off x="6979075" y="1835150"/>
            <a:ext cx="1063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sz="17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176" y="3641345"/>
            <a:ext cx="2425449" cy="13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8371625" y="4798100"/>
            <a:ext cx="67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Image Source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4907000" y="752850"/>
            <a:ext cx="3954000" cy="4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Actual problems</a:t>
            </a:r>
            <a:endParaRPr sz="21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&amp; our idea</a:t>
            </a:r>
            <a:endParaRPr sz="2100"/>
          </a:p>
          <a:p>
            <a:pPr marL="457200" lvl="0" indent="-3619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structure</a:t>
            </a:r>
            <a:endParaRPr sz="21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Selenium part</a:t>
            </a:r>
            <a:endParaRPr sz="21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Main part</a:t>
            </a:r>
            <a:endParaRPr sz="21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we cooperate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/>
              <a:t>for your listening</a:t>
            </a:r>
            <a:endParaRPr sz="1777"/>
          </a:p>
        </p:txBody>
      </p:sp>
      <p:pic>
        <p:nvPicPr>
          <p:cNvPr id="218" name="Google Shape;218;p31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l="19071" t="9" r="4853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problems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410775" y="350700"/>
            <a:ext cx="4332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Our library’s website is </a:t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REALLY HARD TO USE</a:t>
            </a:r>
            <a:endParaRPr sz="27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Char char="●"/>
            </a:pPr>
            <a:r>
              <a:rPr lang="en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</a:t>
            </a:r>
            <a:r>
              <a:rPr lang="en"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AWKWARD </a:t>
            </a:r>
            <a:r>
              <a:rPr lang="en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you take the seat others booked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7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Char char="●"/>
            </a:pPr>
            <a:r>
              <a:rPr lang="en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Choose a serious of time slot is</a:t>
            </a:r>
            <a:r>
              <a:rPr lang="en"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time-wasting</a:t>
            </a:r>
            <a:r>
              <a:rPr lang="en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7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……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procedure can be simplified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book all the time slot in one run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Check-in automatically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84E9-E4C9-92BA-551A-7ED9E248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LID4096" dirty="0"/>
          </a:p>
        </p:txBody>
      </p:sp>
      <p:pic>
        <p:nvPicPr>
          <p:cNvPr id="5" name="图片 4" descr="电脑显示屏&#10;&#10;描述已自动生成">
            <a:extLst>
              <a:ext uri="{FF2B5EF4-FFF2-40B4-BE49-F238E27FC236}">
                <a16:creationId xmlns:a16="http://schemas.microsoft.com/office/drawing/2014/main" id="{049D4A2F-BC14-55CE-DA09-2695E28F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47" y="3414361"/>
            <a:ext cx="4571998" cy="1577158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E799A33-0075-E098-769E-EE6A29D9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80" y="34866"/>
            <a:ext cx="1683344" cy="3648551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8321FB14-2054-6872-6A81-43FCD907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947" y="81113"/>
            <a:ext cx="2068048" cy="32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 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2873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800" dirty="0"/>
              <a:t>Ask user to type ID and Password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122873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1800" dirty="0"/>
              <a:t>Verify the account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122873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1800" dirty="0"/>
              <a:t>Login into library system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122873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1800" dirty="0"/>
              <a:t>User type the seat number or computer suggest some available seats for user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122873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 sz="1800" dirty="0"/>
              <a:t> Check in</a:t>
            </a:r>
            <a:endParaRPr sz="1800"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999" y="0"/>
            <a:ext cx="3919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 1 - verify account and login into the system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File 2 - Compare the user’s selected seat to the library system and check in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Part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886625" y="500925"/>
            <a:ext cx="3946500" cy="23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powerful automation tool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Actually, it is the “PLAN B”</a:t>
            </a:r>
            <a:endParaRPr sz="15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75" y="3427824"/>
            <a:ext cx="3648550" cy="15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history</a:t>
            </a:r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110" name="Google Shape;110;p20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111" name="Google Shape;111;p20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" name="Google Shape;112;p20"/>
            <p:cNvCxnSpPr>
              <a:stCxn id="11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13" name="Google Shape;113;p20"/>
          <p:cNvSpPr txBox="1">
            <a:spLocks noGrp="1"/>
          </p:cNvSpPr>
          <p:nvPr>
            <p:ph type="body" idx="4294967295"/>
          </p:nvPr>
        </p:nvSpPr>
        <p:spPr>
          <a:xfrm>
            <a:off x="823800" y="1299975"/>
            <a:ext cx="24534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Learn basic</a:t>
            </a:r>
            <a:r>
              <a:rPr lang="en" sz="1000" b="1"/>
              <a:t> html, css &amp; javascript</a:t>
            </a:r>
            <a:endParaRPr sz="1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/>
              <a:t>Try to use the “request” library</a:t>
            </a:r>
            <a:endParaRPr sz="1000" b="1"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1337275" y="2692171"/>
            <a:ext cx="196200" cy="1404905"/>
            <a:chOff x="2512925" y="2768371"/>
            <a:chExt cx="196200" cy="1404905"/>
          </a:xfrm>
        </p:grpSpPr>
        <p:cxnSp>
          <p:nvCxnSpPr>
            <p:cNvPr id="115" name="Google Shape;115;p20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16" name="Google Shape;116;p20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20"/>
          <p:cNvSpPr txBox="1">
            <a:spLocks noGrp="1"/>
          </p:cNvSpPr>
          <p:nvPr>
            <p:ph type="body" idx="4294967295"/>
          </p:nvPr>
        </p:nvSpPr>
        <p:spPr>
          <a:xfrm>
            <a:off x="1533475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Can not successfully log in website 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/>
              <a:t>Start to learn cookie &amp; session</a:t>
            </a:r>
            <a:endParaRPr sz="1200" b="1"/>
          </a:p>
        </p:txBody>
      </p:sp>
      <p:grpSp>
        <p:nvGrpSpPr>
          <p:cNvPr id="118" name="Google Shape;118;p20"/>
          <p:cNvGrpSpPr/>
          <p:nvPr/>
        </p:nvGrpSpPr>
        <p:grpSpPr>
          <a:xfrm>
            <a:off x="3277200" y="1483171"/>
            <a:ext cx="196200" cy="1404900"/>
            <a:chOff x="4279200" y="1559371"/>
            <a:chExt cx="196200" cy="1404900"/>
          </a:xfrm>
        </p:grpSpPr>
        <p:cxnSp>
          <p:nvCxnSpPr>
            <p:cNvPr id="119" name="Google Shape;119;p20"/>
            <p:cNvCxnSpPr>
              <a:stCxn id="120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20" name="Google Shape;120;p20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0"/>
          <p:cNvSpPr txBox="1">
            <a:spLocks noGrp="1"/>
          </p:cNvSpPr>
          <p:nvPr>
            <p:ph type="body" idx="4294967295"/>
          </p:nvPr>
        </p:nvSpPr>
        <p:spPr>
          <a:xfrm>
            <a:off x="3502750" y="1299975"/>
            <a:ext cx="16638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Still can not login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22" name="Google Shape;122;p20"/>
          <p:cNvGrpSpPr/>
          <p:nvPr/>
        </p:nvGrpSpPr>
        <p:grpSpPr>
          <a:xfrm>
            <a:off x="4603900" y="2692171"/>
            <a:ext cx="196200" cy="1404905"/>
            <a:chOff x="6045475" y="2768371"/>
            <a:chExt cx="196200" cy="1404905"/>
          </a:xfrm>
        </p:grpSpPr>
        <p:cxnSp>
          <p:nvCxnSpPr>
            <p:cNvPr id="123" name="Google Shape;123;p20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24" name="Google Shape;124;p20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20"/>
          <p:cNvSpPr txBox="1">
            <a:spLocks noGrp="1"/>
          </p:cNvSpPr>
          <p:nvPr>
            <p:ph type="body" idx="4294967295"/>
          </p:nvPr>
        </p:nvSpPr>
        <p:spPr>
          <a:xfrm>
            <a:off x="488912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 to know the “Method ” when surfing the internet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&amp; tried to use different methods in request</a:t>
            </a:r>
            <a:endParaRPr b="1"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5905725" y="1483171"/>
            <a:ext cx="196200" cy="1404900"/>
            <a:chOff x="4279200" y="1559371"/>
            <a:chExt cx="196200" cy="1404900"/>
          </a:xfrm>
        </p:grpSpPr>
        <p:cxnSp>
          <p:nvCxnSpPr>
            <p:cNvPr id="127" name="Google Shape;127;p20"/>
            <p:cNvCxnSpPr>
              <a:stCxn id="12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28" name="Google Shape;128;p20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0"/>
          <p:cNvSpPr txBox="1"/>
          <p:nvPr/>
        </p:nvSpPr>
        <p:spPr>
          <a:xfrm>
            <a:off x="6101925" y="14120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Still can not work ;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413</Words>
  <Application>Microsoft Office PowerPoint</Application>
  <PresentationFormat>全屏显示(16:9)</PresentationFormat>
  <Paragraphs>82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Roboto</vt:lpstr>
      <vt:lpstr>Arial</vt:lpstr>
      <vt:lpstr>Merriweather</vt:lpstr>
      <vt:lpstr>Paradigm</vt:lpstr>
      <vt:lpstr>Library booking system</vt:lpstr>
      <vt:lpstr>MENU</vt:lpstr>
      <vt:lpstr>Actual problems</vt:lpstr>
      <vt:lpstr>What if ……</vt:lpstr>
      <vt:lpstr>Test cases</vt:lpstr>
      <vt:lpstr>Project Structure </vt:lpstr>
      <vt:lpstr>Function</vt:lpstr>
      <vt:lpstr>Selenium Part</vt:lpstr>
      <vt:lpstr>Develop history</vt:lpstr>
      <vt:lpstr>It is a really tough journey</vt:lpstr>
      <vt:lpstr>After hundreds of fails,</vt:lpstr>
      <vt:lpstr>“Try” syntax</vt:lpstr>
      <vt:lpstr>Capsulation</vt:lpstr>
      <vt:lpstr>Wide Compatibility</vt:lpstr>
      <vt:lpstr>PowerPoint 演示文稿</vt:lpstr>
      <vt:lpstr>PowerPoint 演示文稿</vt:lpstr>
      <vt:lpstr>Getting user input</vt:lpstr>
      <vt:lpstr>LOGIC</vt:lpstr>
      <vt:lpstr>HOW  WE  COOPERATE</vt:lpstr>
      <vt:lpstr>THANKS 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ZHANG, YANCHENG 11537668</cp:lastModifiedBy>
  <cp:revision>3</cp:revision>
  <dcterms:modified xsi:type="dcterms:W3CDTF">2024-12-04T02:11:59Z</dcterms:modified>
</cp:coreProperties>
</file>