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8"/>
  </p:notesMasterIdLst>
  <p:sldIdLst>
    <p:sldId id="282" r:id="rId4"/>
    <p:sldId id="257" r:id="rId5"/>
    <p:sldId id="258" r:id="rId6"/>
    <p:sldId id="261" r:id="rId7"/>
    <p:sldId id="284" r:id="rId8"/>
    <p:sldId id="285" r:id="rId9"/>
    <p:sldId id="280" r:id="rId10"/>
    <p:sldId id="271" r:id="rId11"/>
    <p:sldId id="286" r:id="rId12"/>
    <p:sldId id="287" r:id="rId13"/>
    <p:sldId id="288" r:id="rId14"/>
    <p:sldId id="289" r:id="rId15"/>
    <p:sldId id="290" r:id="rId16"/>
    <p:sldId id="281" r:id="rId17"/>
  </p:sldIdLst>
  <p:sldSz cx="12190413" cy="6859588"/>
  <p:notesSz cx="6858000" cy="9144000"/>
  <p:defaultTextStyle>
    <a:defPPr>
      <a:defRPr lang="zh-CN"/>
    </a:defPPr>
    <a:lvl1pPr marL="0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5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4B5B8-7DEA-4F1C-BFE4-6FAD8DE85527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A220C-0EA7-4A96-BCE4-B22EDCC9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50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5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05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0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109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68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59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71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94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5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25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88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6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7E94C-05C9-4EF2-984B-7A85CC1C61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84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6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30383" y="2148614"/>
            <a:ext cx="2761985" cy="1816456"/>
          </a:xfrm>
          <a:custGeom>
            <a:avLst/>
            <a:gdLst>
              <a:gd name="connsiteX0" fmla="*/ 454009 w 2762345"/>
              <a:gd name="connsiteY0" fmla="*/ 0 h 1816035"/>
              <a:gd name="connsiteX1" fmla="*/ 2762345 w 2762345"/>
              <a:gd name="connsiteY1" fmla="*/ 0 h 1816035"/>
              <a:gd name="connsiteX2" fmla="*/ 2308336 w 2762345"/>
              <a:gd name="connsiteY2" fmla="*/ 1816035 h 1816035"/>
              <a:gd name="connsiteX3" fmla="*/ 0 w 2762345"/>
              <a:gd name="connsiteY3" fmla="*/ 1816035 h 18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345" h="1816035">
                <a:moveTo>
                  <a:pt x="454009" y="0"/>
                </a:moveTo>
                <a:lnTo>
                  <a:pt x="2762345" y="0"/>
                </a:lnTo>
                <a:lnTo>
                  <a:pt x="2308336" y="1816035"/>
                </a:lnTo>
                <a:lnTo>
                  <a:pt x="0" y="18160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86271" y="2148614"/>
            <a:ext cx="2761985" cy="1816456"/>
          </a:xfrm>
          <a:custGeom>
            <a:avLst/>
            <a:gdLst>
              <a:gd name="connsiteX0" fmla="*/ 454009 w 2762345"/>
              <a:gd name="connsiteY0" fmla="*/ 0 h 1816035"/>
              <a:gd name="connsiteX1" fmla="*/ 2762345 w 2762345"/>
              <a:gd name="connsiteY1" fmla="*/ 0 h 1816035"/>
              <a:gd name="connsiteX2" fmla="*/ 2308336 w 2762345"/>
              <a:gd name="connsiteY2" fmla="*/ 1816035 h 1816035"/>
              <a:gd name="connsiteX3" fmla="*/ 0 w 2762345"/>
              <a:gd name="connsiteY3" fmla="*/ 1816035 h 18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345" h="1816035">
                <a:moveTo>
                  <a:pt x="454009" y="0"/>
                </a:moveTo>
                <a:lnTo>
                  <a:pt x="2762345" y="0"/>
                </a:lnTo>
                <a:lnTo>
                  <a:pt x="2308336" y="1816035"/>
                </a:lnTo>
                <a:lnTo>
                  <a:pt x="0" y="18160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5942159" y="2148614"/>
            <a:ext cx="2761985" cy="1816456"/>
          </a:xfrm>
          <a:custGeom>
            <a:avLst/>
            <a:gdLst>
              <a:gd name="connsiteX0" fmla="*/ 454009 w 2762345"/>
              <a:gd name="connsiteY0" fmla="*/ 0 h 1816035"/>
              <a:gd name="connsiteX1" fmla="*/ 2762345 w 2762345"/>
              <a:gd name="connsiteY1" fmla="*/ 0 h 1816035"/>
              <a:gd name="connsiteX2" fmla="*/ 2308336 w 2762345"/>
              <a:gd name="connsiteY2" fmla="*/ 1816035 h 1816035"/>
              <a:gd name="connsiteX3" fmla="*/ 0 w 2762345"/>
              <a:gd name="connsiteY3" fmla="*/ 1816035 h 18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345" h="1816035">
                <a:moveTo>
                  <a:pt x="454009" y="0"/>
                </a:moveTo>
                <a:lnTo>
                  <a:pt x="2762345" y="0"/>
                </a:lnTo>
                <a:lnTo>
                  <a:pt x="2308336" y="1816035"/>
                </a:lnTo>
                <a:lnTo>
                  <a:pt x="0" y="18160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398048" y="2148614"/>
            <a:ext cx="2761985" cy="1816456"/>
          </a:xfrm>
          <a:custGeom>
            <a:avLst/>
            <a:gdLst>
              <a:gd name="connsiteX0" fmla="*/ 454009 w 2762345"/>
              <a:gd name="connsiteY0" fmla="*/ 0 h 1816035"/>
              <a:gd name="connsiteX1" fmla="*/ 2762345 w 2762345"/>
              <a:gd name="connsiteY1" fmla="*/ 0 h 1816035"/>
              <a:gd name="connsiteX2" fmla="*/ 2308336 w 2762345"/>
              <a:gd name="connsiteY2" fmla="*/ 1816035 h 1816035"/>
              <a:gd name="connsiteX3" fmla="*/ 0 w 2762345"/>
              <a:gd name="connsiteY3" fmla="*/ 1816035 h 18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345" h="1816035">
                <a:moveTo>
                  <a:pt x="454009" y="0"/>
                </a:moveTo>
                <a:lnTo>
                  <a:pt x="2762345" y="0"/>
                </a:lnTo>
                <a:lnTo>
                  <a:pt x="2308336" y="1816035"/>
                </a:lnTo>
                <a:lnTo>
                  <a:pt x="0" y="18160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674776" y="2253121"/>
            <a:ext cx="2754773" cy="2748338"/>
          </a:xfrm>
          <a:custGeom>
            <a:avLst/>
            <a:gdLst>
              <a:gd name="connsiteX0" fmla="*/ 1377566 w 2755132"/>
              <a:gd name="connsiteY0" fmla="*/ 0 h 2747702"/>
              <a:gd name="connsiteX1" fmla="*/ 2755132 w 2755132"/>
              <a:gd name="connsiteY1" fmla="*/ 1373851 h 2747702"/>
              <a:gd name="connsiteX2" fmla="*/ 1377566 w 2755132"/>
              <a:gd name="connsiteY2" fmla="*/ 2747702 h 2747702"/>
              <a:gd name="connsiteX3" fmla="*/ 0 w 2755132"/>
              <a:gd name="connsiteY3" fmla="*/ 1373851 h 2747702"/>
              <a:gd name="connsiteX4" fmla="*/ 1377566 w 2755132"/>
              <a:gd name="connsiteY4" fmla="*/ 0 h 27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5132" h="2747702">
                <a:moveTo>
                  <a:pt x="1377566" y="0"/>
                </a:moveTo>
                <a:cubicBezTo>
                  <a:pt x="2138375" y="0"/>
                  <a:pt x="2755132" y="615094"/>
                  <a:pt x="2755132" y="1373851"/>
                </a:cubicBezTo>
                <a:cubicBezTo>
                  <a:pt x="2755132" y="2132608"/>
                  <a:pt x="2138375" y="2747702"/>
                  <a:pt x="1377566" y="2747702"/>
                </a:cubicBezTo>
                <a:cubicBezTo>
                  <a:pt x="616757" y="2747702"/>
                  <a:pt x="0" y="2132608"/>
                  <a:pt x="0" y="1373851"/>
                </a:cubicBezTo>
                <a:cubicBezTo>
                  <a:pt x="0" y="615094"/>
                  <a:pt x="616757" y="0"/>
                  <a:pt x="13775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9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092068" y="2251318"/>
            <a:ext cx="2409309" cy="2397917"/>
          </a:xfrm>
          <a:custGeom>
            <a:avLst/>
            <a:gdLst>
              <a:gd name="connsiteX0" fmla="*/ 399568 w 2409623"/>
              <a:gd name="connsiteY0" fmla="*/ 0 h 2397362"/>
              <a:gd name="connsiteX1" fmla="*/ 2010055 w 2409623"/>
              <a:gd name="connsiteY1" fmla="*/ 0 h 2397362"/>
              <a:gd name="connsiteX2" fmla="*/ 2409623 w 2409623"/>
              <a:gd name="connsiteY2" fmla="*/ 399568 h 2397362"/>
              <a:gd name="connsiteX3" fmla="*/ 2409623 w 2409623"/>
              <a:gd name="connsiteY3" fmla="*/ 1997794 h 2397362"/>
              <a:gd name="connsiteX4" fmla="*/ 2010055 w 2409623"/>
              <a:gd name="connsiteY4" fmla="*/ 2397362 h 2397362"/>
              <a:gd name="connsiteX5" fmla="*/ 399568 w 2409623"/>
              <a:gd name="connsiteY5" fmla="*/ 2397362 h 2397362"/>
              <a:gd name="connsiteX6" fmla="*/ 0 w 2409623"/>
              <a:gd name="connsiteY6" fmla="*/ 1997794 h 2397362"/>
              <a:gd name="connsiteX7" fmla="*/ 0 w 2409623"/>
              <a:gd name="connsiteY7" fmla="*/ 399568 h 2397362"/>
              <a:gd name="connsiteX8" fmla="*/ 399568 w 2409623"/>
              <a:gd name="connsiteY8" fmla="*/ 0 h 239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623" h="2397362">
                <a:moveTo>
                  <a:pt x="399568" y="0"/>
                </a:moveTo>
                <a:lnTo>
                  <a:pt x="2010055" y="0"/>
                </a:lnTo>
                <a:cubicBezTo>
                  <a:pt x="2230730" y="0"/>
                  <a:pt x="2409623" y="178893"/>
                  <a:pt x="2409623" y="399568"/>
                </a:cubicBezTo>
                <a:lnTo>
                  <a:pt x="2409623" y="1997794"/>
                </a:lnTo>
                <a:cubicBezTo>
                  <a:pt x="2409623" y="2218469"/>
                  <a:pt x="2230730" y="2397362"/>
                  <a:pt x="2010055" y="2397362"/>
                </a:cubicBezTo>
                <a:lnTo>
                  <a:pt x="399568" y="2397362"/>
                </a:lnTo>
                <a:cubicBezTo>
                  <a:pt x="178893" y="2397362"/>
                  <a:pt x="0" y="2218469"/>
                  <a:pt x="0" y="1997794"/>
                </a:cubicBezTo>
                <a:lnTo>
                  <a:pt x="0" y="399568"/>
                </a:lnTo>
                <a:cubicBezTo>
                  <a:pt x="0" y="178893"/>
                  <a:pt x="178893" y="0"/>
                  <a:pt x="3995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624398" y="2251320"/>
            <a:ext cx="2409309" cy="2397917"/>
          </a:xfrm>
          <a:custGeom>
            <a:avLst/>
            <a:gdLst>
              <a:gd name="connsiteX0" fmla="*/ 399568 w 2409623"/>
              <a:gd name="connsiteY0" fmla="*/ 0 h 2397362"/>
              <a:gd name="connsiteX1" fmla="*/ 2010055 w 2409623"/>
              <a:gd name="connsiteY1" fmla="*/ 0 h 2397362"/>
              <a:gd name="connsiteX2" fmla="*/ 2409623 w 2409623"/>
              <a:gd name="connsiteY2" fmla="*/ 399568 h 2397362"/>
              <a:gd name="connsiteX3" fmla="*/ 2409623 w 2409623"/>
              <a:gd name="connsiteY3" fmla="*/ 1997794 h 2397362"/>
              <a:gd name="connsiteX4" fmla="*/ 2010055 w 2409623"/>
              <a:gd name="connsiteY4" fmla="*/ 2397362 h 2397362"/>
              <a:gd name="connsiteX5" fmla="*/ 399568 w 2409623"/>
              <a:gd name="connsiteY5" fmla="*/ 2397362 h 2397362"/>
              <a:gd name="connsiteX6" fmla="*/ 0 w 2409623"/>
              <a:gd name="connsiteY6" fmla="*/ 1997794 h 2397362"/>
              <a:gd name="connsiteX7" fmla="*/ 0 w 2409623"/>
              <a:gd name="connsiteY7" fmla="*/ 399568 h 2397362"/>
              <a:gd name="connsiteX8" fmla="*/ 399568 w 2409623"/>
              <a:gd name="connsiteY8" fmla="*/ 0 h 239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623" h="2397362">
                <a:moveTo>
                  <a:pt x="399568" y="0"/>
                </a:moveTo>
                <a:lnTo>
                  <a:pt x="2010055" y="0"/>
                </a:lnTo>
                <a:cubicBezTo>
                  <a:pt x="2230730" y="0"/>
                  <a:pt x="2409623" y="178893"/>
                  <a:pt x="2409623" y="399568"/>
                </a:cubicBezTo>
                <a:lnTo>
                  <a:pt x="2409623" y="1997794"/>
                </a:lnTo>
                <a:cubicBezTo>
                  <a:pt x="2409623" y="2218469"/>
                  <a:pt x="2230730" y="2397362"/>
                  <a:pt x="2010055" y="2397362"/>
                </a:cubicBezTo>
                <a:lnTo>
                  <a:pt x="399568" y="2397362"/>
                </a:lnTo>
                <a:cubicBezTo>
                  <a:pt x="178893" y="2397362"/>
                  <a:pt x="0" y="2218469"/>
                  <a:pt x="0" y="1997794"/>
                </a:cubicBezTo>
                <a:lnTo>
                  <a:pt x="0" y="399568"/>
                </a:lnTo>
                <a:cubicBezTo>
                  <a:pt x="0" y="178893"/>
                  <a:pt x="178893" y="0"/>
                  <a:pt x="3995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156721" y="2251320"/>
            <a:ext cx="2409309" cy="2397917"/>
          </a:xfrm>
          <a:custGeom>
            <a:avLst/>
            <a:gdLst>
              <a:gd name="connsiteX0" fmla="*/ 399568 w 2409623"/>
              <a:gd name="connsiteY0" fmla="*/ 0 h 2397362"/>
              <a:gd name="connsiteX1" fmla="*/ 2010055 w 2409623"/>
              <a:gd name="connsiteY1" fmla="*/ 0 h 2397362"/>
              <a:gd name="connsiteX2" fmla="*/ 2409623 w 2409623"/>
              <a:gd name="connsiteY2" fmla="*/ 399568 h 2397362"/>
              <a:gd name="connsiteX3" fmla="*/ 2409623 w 2409623"/>
              <a:gd name="connsiteY3" fmla="*/ 1997794 h 2397362"/>
              <a:gd name="connsiteX4" fmla="*/ 2010055 w 2409623"/>
              <a:gd name="connsiteY4" fmla="*/ 2397362 h 2397362"/>
              <a:gd name="connsiteX5" fmla="*/ 399568 w 2409623"/>
              <a:gd name="connsiteY5" fmla="*/ 2397362 h 2397362"/>
              <a:gd name="connsiteX6" fmla="*/ 0 w 2409623"/>
              <a:gd name="connsiteY6" fmla="*/ 1997794 h 2397362"/>
              <a:gd name="connsiteX7" fmla="*/ 0 w 2409623"/>
              <a:gd name="connsiteY7" fmla="*/ 399568 h 2397362"/>
              <a:gd name="connsiteX8" fmla="*/ 399568 w 2409623"/>
              <a:gd name="connsiteY8" fmla="*/ 0 h 239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623" h="2397362">
                <a:moveTo>
                  <a:pt x="399568" y="0"/>
                </a:moveTo>
                <a:lnTo>
                  <a:pt x="2010055" y="0"/>
                </a:lnTo>
                <a:cubicBezTo>
                  <a:pt x="2230730" y="0"/>
                  <a:pt x="2409623" y="178893"/>
                  <a:pt x="2409623" y="399568"/>
                </a:cubicBezTo>
                <a:lnTo>
                  <a:pt x="2409623" y="1997794"/>
                </a:lnTo>
                <a:cubicBezTo>
                  <a:pt x="2409623" y="2218469"/>
                  <a:pt x="2230730" y="2397362"/>
                  <a:pt x="2010055" y="2397362"/>
                </a:cubicBezTo>
                <a:lnTo>
                  <a:pt x="399568" y="2397362"/>
                </a:lnTo>
                <a:cubicBezTo>
                  <a:pt x="178893" y="2397362"/>
                  <a:pt x="0" y="2218469"/>
                  <a:pt x="0" y="1997794"/>
                </a:cubicBezTo>
                <a:lnTo>
                  <a:pt x="0" y="399568"/>
                </a:lnTo>
                <a:cubicBezTo>
                  <a:pt x="0" y="178893"/>
                  <a:pt x="178893" y="0"/>
                  <a:pt x="3995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689047" y="2251320"/>
            <a:ext cx="2409309" cy="2397917"/>
          </a:xfrm>
          <a:custGeom>
            <a:avLst/>
            <a:gdLst>
              <a:gd name="connsiteX0" fmla="*/ 399568 w 2409623"/>
              <a:gd name="connsiteY0" fmla="*/ 0 h 2397362"/>
              <a:gd name="connsiteX1" fmla="*/ 2010055 w 2409623"/>
              <a:gd name="connsiteY1" fmla="*/ 0 h 2397362"/>
              <a:gd name="connsiteX2" fmla="*/ 2409623 w 2409623"/>
              <a:gd name="connsiteY2" fmla="*/ 399568 h 2397362"/>
              <a:gd name="connsiteX3" fmla="*/ 2409623 w 2409623"/>
              <a:gd name="connsiteY3" fmla="*/ 1997794 h 2397362"/>
              <a:gd name="connsiteX4" fmla="*/ 2010055 w 2409623"/>
              <a:gd name="connsiteY4" fmla="*/ 2397362 h 2397362"/>
              <a:gd name="connsiteX5" fmla="*/ 399568 w 2409623"/>
              <a:gd name="connsiteY5" fmla="*/ 2397362 h 2397362"/>
              <a:gd name="connsiteX6" fmla="*/ 0 w 2409623"/>
              <a:gd name="connsiteY6" fmla="*/ 1997794 h 2397362"/>
              <a:gd name="connsiteX7" fmla="*/ 0 w 2409623"/>
              <a:gd name="connsiteY7" fmla="*/ 399568 h 2397362"/>
              <a:gd name="connsiteX8" fmla="*/ 399568 w 2409623"/>
              <a:gd name="connsiteY8" fmla="*/ 0 h 239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623" h="2397362">
                <a:moveTo>
                  <a:pt x="399568" y="0"/>
                </a:moveTo>
                <a:lnTo>
                  <a:pt x="2010055" y="0"/>
                </a:lnTo>
                <a:cubicBezTo>
                  <a:pt x="2230730" y="0"/>
                  <a:pt x="2409623" y="178893"/>
                  <a:pt x="2409623" y="399568"/>
                </a:cubicBezTo>
                <a:lnTo>
                  <a:pt x="2409623" y="1997794"/>
                </a:lnTo>
                <a:cubicBezTo>
                  <a:pt x="2409623" y="2218469"/>
                  <a:pt x="2230730" y="2397362"/>
                  <a:pt x="2010055" y="2397362"/>
                </a:cubicBezTo>
                <a:lnTo>
                  <a:pt x="399568" y="2397362"/>
                </a:lnTo>
                <a:cubicBezTo>
                  <a:pt x="178893" y="2397362"/>
                  <a:pt x="0" y="2218469"/>
                  <a:pt x="0" y="1997794"/>
                </a:cubicBezTo>
                <a:lnTo>
                  <a:pt x="0" y="399568"/>
                </a:lnTo>
                <a:cubicBezTo>
                  <a:pt x="0" y="178893"/>
                  <a:pt x="178893" y="0"/>
                  <a:pt x="3995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84846" y="1814047"/>
            <a:ext cx="3326266" cy="2548153"/>
          </a:xfrm>
          <a:custGeom>
            <a:avLst/>
            <a:gdLst>
              <a:gd name="connsiteX0" fmla="*/ 0 w 3326699"/>
              <a:gd name="connsiteY0" fmla="*/ 0 h 2547563"/>
              <a:gd name="connsiteX1" fmla="*/ 3326699 w 3326699"/>
              <a:gd name="connsiteY1" fmla="*/ 0 h 2547563"/>
              <a:gd name="connsiteX2" fmla="*/ 3326699 w 3326699"/>
              <a:gd name="connsiteY2" fmla="*/ 2547563 h 2547563"/>
              <a:gd name="connsiteX3" fmla="*/ 0 w 3326699"/>
              <a:gd name="connsiteY3" fmla="*/ 2547563 h 254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699" h="2547563">
                <a:moveTo>
                  <a:pt x="0" y="0"/>
                </a:moveTo>
                <a:lnTo>
                  <a:pt x="3326699" y="0"/>
                </a:lnTo>
                <a:lnTo>
                  <a:pt x="3326699" y="2547563"/>
                </a:lnTo>
                <a:lnTo>
                  <a:pt x="0" y="2547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37201" y="1814049"/>
            <a:ext cx="3326266" cy="2548153"/>
          </a:xfrm>
          <a:custGeom>
            <a:avLst/>
            <a:gdLst>
              <a:gd name="connsiteX0" fmla="*/ 0 w 3326699"/>
              <a:gd name="connsiteY0" fmla="*/ 0 h 2547563"/>
              <a:gd name="connsiteX1" fmla="*/ 3326699 w 3326699"/>
              <a:gd name="connsiteY1" fmla="*/ 0 h 2547563"/>
              <a:gd name="connsiteX2" fmla="*/ 3326699 w 3326699"/>
              <a:gd name="connsiteY2" fmla="*/ 2547563 h 2547563"/>
              <a:gd name="connsiteX3" fmla="*/ 0 w 3326699"/>
              <a:gd name="connsiteY3" fmla="*/ 2547563 h 254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699" h="2547563">
                <a:moveTo>
                  <a:pt x="0" y="0"/>
                </a:moveTo>
                <a:lnTo>
                  <a:pt x="3326699" y="0"/>
                </a:lnTo>
                <a:lnTo>
                  <a:pt x="3326699" y="2547563"/>
                </a:lnTo>
                <a:lnTo>
                  <a:pt x="0" y="2547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989550" y="1814049"/>
            <a:ext cx="3326266" cy="2548153"/>
          </a:xfrm>
          <a:custGeom>
            <a:avLst/>
            <a:gdLst>
              <a:gd name="connsiteX0" fmla="*/ 0 w 3326699"/>
              <a:gd name="connsiteY0" fmla="*/ 0 h 2547563"/>
              <a:gd name="connsiteX1" fmla="*/ 3326699 w 3326699"/>
              <a:gd name="connsiteY1" fmla="*/ 0 h 2547563"/>
              <a:gd name="connsiteX2" fmla="*/ 3326699 w 3326699"/>
              <a:gd name="connsiteY2" fmla="*/ 2547563 h 2547563"/>
              <a:gd name="connsiteX3" fmla="*/ 0 w 3326699"/>
              <a:gd name="connsiteY3" fmla="*/ 2547563 h 254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699" h="2547563">
                <a:moveTo>
                  <a:pt x="0" y="0"/>
                </a:moveTo>
                <a:lnTo>
                  <a:pt x="3326699" y="0"/>
                </a:lnTo>
                <a:lnTo>
                  <a:pt x="3326699" y="2547563"/>
                </a:lnTo>
                <a:lnTo>
                  <a:pt x="0" y="2547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3294334" y="1931274"/>
            <a:ext cx="7490970" cy="3717933"/>
          </a:xfrm>
          <a:custGeom>
            <a:avLst/>
            <a:gdLst>
              <a:gd name="connsiteX0" fmla="*/ 5685658 w 7491945"/>
              <a:gd name="connsiteY0" fmla="*/ 1888272 h 3717072"/>
              <a:gd name="connsiteX1" fmla="*/ 7469432 w 7491945"/>
              <a:gd name="connsiteY1" fmla="*/ 1888272 h 3717072"/>
              <a:gd name="connsiteX2" fmla="*/ 7491945 w 7491945"/>
              <a:gd name="connsiteY2" fmla="*/ 1910785 h 3717072"/>
              <a:gd name="connsiteX3" fmla="*/ 7491945 w 7491945"/>
              <a:gd name="connsiteY3" fmla="*/ 3694559 h 3717072"/>
              <a:gd name="connsiteX4" fmla="*/ 7469432 w 7491945"/>
              <a:gd name="connsiteY4" fmla="*/ 3717072 h 3717072"/>
              <a:gd name="connsiteX5" fmla="*/ 5685658 w 7491945"/>
              <a:gd name="connsiteY5" fmla="*/ 3717072 h 3717072"/>
              <a:gd name="connsiteX6" fmla="*/ 5663145 w 7491945"/>
              <a:gd name="connsiteY6" fmla="*/ 3694559 h 3717072"/>
              <a:gd name="connsiteX7" fmla="*/ 5663145 w 7491945"/>
              <a:gd name="connsiteY7" fmla="*/ 1910785 h 3717072"/>
              <a:gd name="connsiteX8" fmla="*/ 5685658 w 7491945"/>
              <a:gd name="connsiteY8" fmla="*/ 1888272 h 3717072"/>
              <a:gd name="connsiteX9" fmla="*/ 3797943 w 7491945"/>
              <a:gd name="connsiteY9" fmla="*/ 1888272 h 3717072"/>
              <a:gd name="connsiteX10" fmla="*/ 5581717 w 7491945"/>
              <a:gd name="connsiteY10" fmla="*/ 1888272 h 3717072"/>
              <a:gd name="connsiteX11" fmla="*/ 5604230 w 7491945"/>
              <a:gd name="connsiteY11" fmla="*/ 1910785 h 3717072"/>
              <a:gd name="connsiteX12" fmla="*/ 5604230 w 7491945"/>
              <a:gd name="connsiteY12" fmla="*/ 3694559 h 3717072"/>
              <a:gd name="connsiteX13" fmla="*/ 5581717 w 7491945"/>
              <a:gd name="connsiteY13" fmla="*/ 3717072 h 3717072"/>
              <a:gd name="connsiteX14" fmla="*/ 3797943 w 7491945"/>
              <a:gd name="connsiteY14" fmla="*/ 3717072 h 3717072"/>
              <a:gd name="connsiteX15" fmla="*/ 3775430 w 7491945"/>
              <a:gd name="connsiteY15" fmla="*/ 3694559 h 3717072"/>
              <a:gd name="connsiteX16" fmla="*/ 3775430 w 7491945"/>
              <a:gd name="connsiteY16" fmla="*/ 1910785 h 3717072"/>
              <a:gd name="connsiteX17" fmla="*/ 3797943 w 7491945"/>
              <a:gd name="connsiteY17" fmla="*/ 1888272 h 3717072"/>
              <a:gd name="connsiteX18" fmla="*/ 1910228 w 7491945"/>
              <a:gd name="connsiteY18" fmla="*/ 1888272 h 3717072"/>
              <a:gd name="connsiteX19" fmla="*/ 3694002 w 7491945"/>
              <a:gd name="connsiteY19" fmla="*/ 1888272 h 3717072"/>
              <a:gd name="connsiteX20" fmla="*/ 3716515 w 7491945"/>
              <a:gd name="connsiteY20" fmla="*/ 1910785 h 3717072"/>
              <a:gd name="connsiteX21" fmla="*/ 3716515 w 7491945"/>
              <a:gd name="connsiteY21" fmla="*/ 3694559 h 3717072"/>
              <a:gd name="connsiteX22" fmla="*/ 3694002 w 7491945"/>
              <a:gd name="connsiteY22" fmla="*/ 3717072 h 3717072"/>
              <a:gd name="connsiteX23" fmla="*/ 1910228 w 7491945"/>
              <a:gd name="connsiteY23" fmla="*/ 3717072 h 3717072"/>
              <a:gd name="connsiteX24" fmla="*/ 1887715 w 7491945"/>
              <a:gd name="connsiteY24" fmla="*/ 3694559 h 3717072"/>
              <a:gd name="connsiteX25" fmla="*/ 1887715 w 7491945"/>
              <a:gd name="connsiteY25" fmla="*/ 1910785 h 3717072"/>
              <a:gd name="connsiteX26" fmla="*/ 1910228 w 7491945"/>
              <a:gd name="connsiteY26" fmla="*/ 1888272 h 3717072"/>
              <a:gd name="connsiteX27" fmla="*/ 5685658 w 7491945"/>
              <a:gd name="connsiteY27" fmla="*/ 0 h 3717072"/>
              <a:gd name="connsiteX28" fmla="*/ 7469432 w 7491945"/>
              <a:gd name="connsiteY28" fmla="*/ 0 h 3717072"/>
              <a:gd name="connsiteX29" fmla="*/ 7491945 w 7491945"/>
              <a:gd name="connsiteY29" fmla="*/ 22513 h 3717072"/>
              <a:gd name="connsiteX30" fmla="*/ 7491945 w 7491945"/>
              <a:gd name="connsiteY30" fmla="*/ 1806287 h 3717072"/>
              <a:gd name="connsiteX31" fmla="*/ 7469432 w 7491945"/>
              <a:gd name="connsiteY31" fmla="*/ 1828800 h 3717072"/>
              <a:gd name="connsiteX32" fmla="*/ 5685658 w 7491945"/>
              <a:gd name="connsiteY32" fmla="*/ 1828800 h 3717072"/>
              <a:gd name="connsiteX33" fmla="*/ 5663145 w 7491945"/>
              <a:gd name="connsiteY33" fmla="*/ 1806287 h 3717072"/>
              <a:gd name="connsiteX34" fmla="*/ 5663145 w 7491945"/>
              <a:gd name="connsiteY34" fmla="*/ 22513 h 3717072"/>
              <a:gd name="connsiteX35" fmla="*/ 5685658 w 7491945"/>
              <a:gd name="connsiteY35" fmla="*/ 0 h 3717072"/>
              <a:gd name="connsiteX36" fmla="*/ 3797943 w 7491945"/>
              <a:gd name="connsiteY36" fmla="*/ 0 h 3717072"/>
              <a:gd name="connsiteX37" fmla="*/ 5581717 w 7491945"/>
              <a:gd name="connsiteY37" fmla="*/ 0 h 3717072"/>
              <a:gd name="connsiteX38" fmla="*/ 5604230 w 7491945"/>
              <a:gd name="connsiteY38" fmla="*/ 22513 h 3717072"/>
              <a:gd name="connsiteX39" fmla="*/ 5604230 w 7491945"/>
              <a:gd name="connsiteY39" fmla="*/ 1806287 h 3717072"/>
              <a:gd name="connsiteX40" fmla="*/ 5581717 w 7491945"/>
              <a:gd name="connsiteY40" fmla="*/ 1828800 h 3717072"/>
              <a:gd name="connsiteX41" fmla="*/ 3797943 w 7491945"/>
              <a:gd name="connsiteY41" fmla="*/ 1828800 h 3717072"/>
              <a:gd name="connsiteX42" fmla="*/ 3775430 w 7491945"/>
              <a:gd name="connsiteY42" fmla="*/ 1806287 h 3717072"/>
              <a:gd name="connsiteX43" fmla="*/ 3775430 w 7491945"/>
              <a:gd name="connsiteY43" fmla="*/ 22513 h 3717072"/>
              <a:gd name="connsiteX44" fmla="*/ 3797943 w 7491945"/>
              <a:gd name="connsiteY44" fmla="*/ 0 h 3717072"/>
              <a:gd name="connsiteX45" fmla="*/ 1910228 w 7491945"/>
              <a:gd name="connsiteY45" fmla="*/ 0 h 3717072"/>
              <a:gd name="connsiteX46" fmla="*/ 3694002 w 7491945"/>
              <a:gd name="connsiteY46" fmla="*/ 0 h 3717072"/>
              <a:gd name="connsiteX47" fmla="*/ 3716515 w 7491945"/>
              <a:gd name="connsiteY47" fmla="*/ 22513 h 3717072"/>
              <a:gd name="connsiteX48" fmla="*/ 3716515 w 7491945"/>
              <a:gd name="connsiteY48" fmla="*/ 1806287 h 3717072"/>
              <a:gd name="connsiteX49" fmla="*/ 3694002 w 7491945"/>
              <a:gd name="connsiteY49" fmla="*/ 1828800 h 3717072"/>
              <a:gd name="connsiteX50" fmla="*/ 1910228 w 7491945"/>
              <a:gd name="connsiteY50" fmla="*/ 1828800 h 3717072"/>
              <a:gd name="connsiteX51" fmla="*/ 1887715 w 7491945"/>
              <a:gd name="connsiteY51" fmla="*/ 1806287 h 3717072"/>
              <a:gd name="connsiteX52" fmla="*/ 1887715 w 7491945"/>
              <a:gd name="connsiteY52" fmla="*/ 22513 h 3717072"/>
              <a:gd name="connsiteX53" fmla="*/ 1910228 w 7491945"/>
              <a:gd name="connsiteY53" fmla="*/ 0 h 3717072"/>
              <a:gd name="connsiteX54" fmla="*/ 22513 w 7491945"/>
              <a:gd name="connsiteY54" fmla="*/ 0 h 3717072"/>
              <a:gd name="connsiteX55" fmla="*/ 1806287 w 7491945"/>
              <a:gd name="connsiteY55" fmla="*/ 0 h 3717072"/>
              <a:gd name="connsiteX56" fmla="*/ 1828800 w 7491945"/>
              <a:gd name="connsiteY56" fmla="*/ 22513 h 3717072"/>
              <a:gd name="connsiteX57" fmla="*/ 1828800 w 7491945"/>
              <a:gd name="connsiteY57" fmla="*/ 1806287 h 3717072"/>
              <a:gd name="connsiteX58" fmla="*/ 1806287 w 7491945"/>
              <a:gd name="connsiteY58" fmla="*/ 1828800 h 3717072"/>
              <a:gd name="connsiteX59" fmla="*/ 22513 w 7491945"/>
              <a:gd name="connsiteY59" fmla="*/ 1828800 h 3717072"/>
              <a:gd name="connsiteX60" fmla="*/ 0 w 7491945"/>
              <a:gd name="connsiteY60" fmla="*/ 1806287 h 3717072"/>
              <a:gd name="connsiteX61" fmla="*/ 0 w 7491945"/>
              <a:gd name="connsiteY61" fmla="*/ 22513 h 3717072"/>
              <a:gd name="connsiteX62" fmla="*/ 22513 w 7491945"/>
              <a:gd name="connsiteY62" fmla="*/ 0 h 37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491945" h="3717072">
                <a:moveTo>
                  <a:pt x="5685658" y="1888272"/>
                </a:moveTo>
                <a:lnTo>
                  <a:pt x="7469432" y="1888272"/>
                </a:lnTo>
                <a:cubicBezTo>
                  <a:pt x="7481866" y="1888272"/>
                  <a:pt x="7491945" y="1898351"/>
                  <a:pt x="7491945" y="1910785"/>
                </a:cubicBezTo>
                <a:lnTo>
                  <a:pt x="7491945" y="3694559"/>
                </a:lnTo>
                <a:cubicBezTo>
                  <a:pt x="7491945" y="3706993"/>
                  <a:pt x="7481866" y="3717072"/>
                  <a:pt x="7469432" y="3717072"/>
                </a:cubicBezTo>
                <a:lnTo>
                  <a:pt x="5685658" y="3717072"/>
                </a:lnTo>
                <a:cubicBezTo>
                  <a:pt x="5673224" y="3717072"/>
                  <a:pt x="5663145" y="3706993"/>
                  <a:pt x="5663145" y="3694559"/>
                </a:cubicBezTo>
                <a:lnTo>
                  <a:pt x="5663145" y="1910785"/>
                </a:lnTo>
                <a:cubicBezTo>
                  <a:pt x="5663145" y="1898351"/>
                  <a:pt x="5673224" y="1888272"/>
                  <a:pt x="5685658" y="1888272"/>
                </a:cubicBezTo>
                <a:close/>
                <a:moveTo>
                  <a:pt x="3797943" y="1888272"/>
                </a:moveTo>
                <a:lnTo>
                  <a:pt x="5581717" y="1888272"/>
                </a:lnTo>
                <a:cubicBezTo>
                  <a:pt x="5594151" y="1888272"/>
                  <a:pt x="5604230" y="1898351"/>
                  <a:pt x="5604230" y="1910785"/>
                </a:cubicBezTo>
                <a:lnTo>
                  <a:pt x="5604230" y="3694559"/>
                </a:lnTo>
                <a:cubicBezTo>
                  <a:pt x="5604230" y="3706993"/>
                  <a:pt x="5594151" y="3717072"/>
                  <a:pt x="5581717" y="3717072"/>
                </a:cubicBezTo>
                <a:lnTo>
                  <a:pt x="3797943" y="3717072"/>
                </a:lnTo>
                <a:cubicBezTo>
                  <a:pt x="3785509" y="3717072"/>
                  <a:pt x="3775430" y="3706993"/>
                  <a:pt x="3775430" y="3694559"/>
                </a:cubicBezTo>
                <a:lnTo>
                  <a:pt x="3775430" y="1910785"/>
                </a:lnTo>
                <a:cubicBezTo>
                  <a:pt x="3775430" y="1898351"/>
                  <a:pt x="3785509" y="1888272"/>
                  <a:pt x="3797943" y="1888272"/>
                </a:cubicBezTo>
                <a:close/>
                <a:moveTo>
                  <a:pt x="1910228" y="1888272"/>
                </a:moveTo>
                <a:lnTo>
                  <a:pt x="3694002" y="1888272"/>
                </a:lnTo>
                <a:cubicBezTo>
                  <a:pt x="3706436" y="1888272"/>
                  <a:pt x="3716515" y="1898351"/>
                  <a:pt x="3716515" y="1910785"/>
                </a:cubicBezTo>
                <a:lnTo>
                  <a:pt x="3716515" y="3694559"/>
                </a:lnTo>
                <a:cubicBezTo>
                  <a:pt x="3716515" y="3706993"/>
                  <a:pt x="3706436" y="3717072"/>
                  <a:pt x="3694002" y="3717072"/>
                </a:cubicBezTo>
                <a:lnTo>
                  <a:pt x="1910228" y="3717072"/>
                </a:lnTo>
                <a:cubicBezTo>
                  <a:pt x="1897794" y="3717072"/>
                  <a:pt x="1887715" y="3706993"/>
                  <a:pt x="1887715" y="3694559"/>
                </a:cubicBezTo>
                <a:lnTo>
                  <a:pt x="1887715" y="1910785"/>
                </a:lnTo>
                <a:cubicBezTo>
                  <a:pt x="1887715" y="1898351"/>
                  <a:pt x="1897794" y="1888272"/>
                  <a:pt x="1910228" y="1888272"/>
                </a:cubicBezTo>
                <a:close/>
                <a:moveTo>
                  <a:pt x="5685658" y="0"/>
                </a:moveTo>
                <a:lnTo>
                  <a:pt x="7469432" y="0"/>
                </a:lnTo>
                <a:cubicBezTo>
                  <a:pt x="7481866" y="0"/>
                  <a:pt x="7491945" y="10079"/>
                  <a:pt x="7491945" y="22513"/>
                </a:cubicBezTo>
                <a:lnTo>
                  <a:pt x="7491945" y="1806287"/>
                </a:lnTo>
                <a:cubicBezTo>
                  <a:pt x="7491945" y="1818721"/>
                  <a:pt x="7481866" y="1828800"/>
                  <a:pt x="7469432" y="1828800"/>
                </a:cubicBezTo>
                <a:lnTo>
                  <a:pt x="5685658" y="1828800"/>
                </a:lnTo>
                <a:cubicBezTo>
                  <a:pt x="5673224" y="1828800"/>
                  <a:pt x="5663145" y="1818721"/>
                  <a:pt x="5663145" y="1806287"/>
                </a:cubicBezTo>
                <a:lnTo>
                  <a:pt x="5663145" y="22513"/>
                </a:lnTo>
                <a:cubicBezTo>
                  <a:pt x="5663145" y="10079"/>
                  <a:pt x="5673224" y="0"/>
                  <a:pt x="5685658" y="0"/>
                </a:cubicBezTo>
                <a:close/>
                <a:moveTo>
                  <a:pt x="3797943" y="0"/>
                </a:moveTo>
                <a:lnTo>
                  <a:pt x="5581717" y="0"/>
                </a:lnTo>
                <a:cubicBezTo>
                  <a:pt x="5594151" y="0"/>
                  <a:pt x="5604230" y="10079"/>
                  <a:pt x="5604230" y="22513"/>
                </a:cubicBezTo>
                <a:lnTo>
                  <a:pt x="5604230" y="1806287"/>
                </a:lnTo>
                <a:cubicBezTo>
                  <a:pt x="5604230" y="1818721"/>
                  <a:pt x="5594151" y="1828800"/>
                  <a:pt x="5581717" y="1828800"/>
                </a:cubicBezTo>
                <a:lnTo>
                  <a:pt x="3797943" y="1828800"/>
                </a:lnTo>
                <a:cubicBezTo>
                  <a:pt x="3785509" y="1828800"/>
                  <a:pt x="3775430" y="1818721"/>
                  <a:pt x="3775430" y="1806287"/>
                </a:cubicBezTo>
                <a:lnTo>
                  <a:pt x="3775430" y="22513"/>
                </a:lnTo>
                <a:cubicBezTo>
                  <a:pt x="3775430" y="10079"/>
                  <a:pt x="3785509" y="0"/>
                  <a:pt x="3797943" y="0"/>
                </a:cubicBezTo>
                <a:close/>
                <a:moveTo>
                  <a:pt x="1910228" y="0"/>
                </a:moveTo>
                <a:lnTo>
                  <a:pt x="3694002" y="0"/>
                </a:lnTo>
                <a:cubicBezTo>
                  <a:pt x="3706436" y="0"/>
                  <a:pt x="3716515" y="10079"/>
                  <a:pt x="3716515" y="22513"/>
                </a:cubicBezTo>
                <a:lnTo>
                  <a:pt x="3716515" y="1806287"/>
                </a:lnTo>
                <a:cubicBezTo>
                  <a:pt x="3716515" y="1818721"/>
                  <a:pt x="3706436" y="1828800"/>
                  <a:pt x="3694002" y="1828800"/>
                </a:cubicBezTo>
                <a:lnTo>
                  <a:pt x="1910228" y="1828800"/>
                </a:lnTo>
                <a:cubicBezTo>
                  <a:pt x="1897794" y="1828800"/>
                  <a:pt x="1887715" y="1818721"/>
                  <a:pt x="1887715" y="1806287"/>
                </a:cubicBezTo>
                <a:lnTo>
                  <a:pt x="1887715" y="22513"/>
                </a:lnTo>
                <a:cubicBezTo>
                  <a:pt x="1887715" y="10079"/>
                  <a:pt x="1897794" y="0"/>
                  <a:pt x="1910228" y="0"/>
                </a:cubicBezTo>
                <a:close/>
                <a:moveTo>
                  <a:pt x="22513" y="0"/>
                </a:moveTo>
                <a:lnTo>
                  <a:pt x="1806287" y="0"/>
                </a:lnTo>
                <a:cubicBezTo>
                  <a:pt x="1818721" y="0"/>
                  <a:pt x="1828800" y="10079"/>
                  <a:pt x="1828800" y="22513"/>
                </a:cubicBezTo>
                <a:lnTo>
                  <a:pt x="1828800" y="1806287"/>
                </a:lnTo>
                <a:cubicBezTo>
                  <a:pt x="1828800" y="1818721"/>
                  <a:pt x="1818721" y="1828800"/>
                  <a:pt x="1806287" y="1828800"/>
                </a:cubicBezTo>
                <a:lnTo>
                  <a:pt x="22513" y="1828800"/>
                </a:lnTo>
                <a:cubicBezTo>
                  <a:pt x="10079" y="1828800"/>
                  <a:pt x="0" y="1818721"/>
                  <a:pt x="0" y="1806287"/>
                </a:cubicBezTo>
                <a:lnTo>
                  <a:pt x="0" y="22513"/>
                </a:lnTo>
                <a:cubicBezTo>
                  <a:pt x="0" y="10079"/>
                  <a:pt x="10079" y="0"/>
                  <a:pt x="225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3294334" y="1931274"/>
            <a:ext cx="7490970" cy="3717933"/>
          </a:xfrm>
          <a:custGeom>
            <a:avLst/>
            <a:gdLst>
              <a:gd name="connsiteX0" fmla="*/ 5685658 w 7491945"/>
              <a:gd name="connsiteY0" fmla="*/ 1888272 h 3717072"/>
              <a:gd name="connsiteX1" fmla="*/ 7469432 w 7491945"/>
              <a:gd name="connsiteY1" fmla="*/ 1888272 h 3717072"/>
              <a:gd name="connsiteX2" fmla="*/ 7491945 w 7491945"/>
              <a:gd name="connsiteY2" fmla="*/ 1910785 h 3717072"/>
              <a:gd name="connsiteX3" fmla="*/ 7491945 w 7491945"/>
              <a:gd name="connsiteY3" fmla="*/ 3694559 h 3717072"/>
              <a:gd name="connsiteX4" fmla="*/ 7469432 w 7491945"/>
              <a:gd name="connsiteY4" fmla="*/ 3717072 h 3717072"/>
              <a:gd name="connsiteX5" fmla="*/ 5685658 w 7491945"/>
              <a:gd name="connsiteY5" fmla="*/ 3717072 h 3717072"/>
              <a:gd name="connsiteX6" fmla="*/ 5663145 w 7491945"/>
              <a:gd name="connsiteY6" fmla="*/ 3694559 h 3717072"/>
              <a:gd name="connsiteX7" fmla="*/ 5663145 w 7491945"/>
              <a:gd name="connsiteY7" fmla="*/ 1910785 h 3717072"/>
              <a:gd name="connsiteX8" fmla="*/ 5685658 w 7491945"/>
              <a:gd name="connsiteY8" fmla="*/ 1888272 h 3717072"/>
              <a:gd name="connsiteX9" fmla="*/ 3797943 w 7491945"/>
              <a:gd name="connsiteY9" fmla="*/ 1888272 h 3717072"/>
              <a:gd name="connsiteX10" fmla="*/ 5581717 w 7491945"/>
              <a:gd name="connsiteY10" fmla="*/ 1888272 h 3717072"/>
              <a:gd name="connsiteX11" fmla="*/ 5604230 w 7491945"/>
              <a:gd name="connsiteY11" fmla="*/ 1910785 h 3717072"/>
              <a:gd name="connsiteX12" fmla="*/ 5604230 w 7491945"/>
              <a:gd name="connsiteY12" fmla="*/ 3694559 h 3717072"/>
              <a:gd name="connsiteX13" fmla="*/ 5581717 w 7491945"/>
              <a:gd name="connsiteY13" fmla="*/ 3717072 h 3717072"/>
              <a:gd name="connsiteX14" fmla="*/ 3797943 w 7491945"/>
              <a:gd name="connsiteY14" fmla="*/ 3717072 h 3717072"/>
              <a:gd name="connsiteX15" fmla="*/ 3775430 w 7491945"/>
              <a:gd name="connsiteY15" fmla="*/ 3694559 h 3717072"/>
              <a:gd name="connsiteX16" fmla="*/ 3775430 w 7491945"/>
              <a:gd name="connsiteY16" fmla="*/ 1910785 h 3717072"/>
              <a:gd name="connsiteX17" fmla="*/ 3797943 w 7491945"/>
              <a:gd name="connsiteY17" fmla="*/ 1888272 h 3717072"/>
              <a:gd name="connsiteX18" fmla="*/ 1910228 w 7491945"/>
              <a:gd name="connsiteY18" fmla="*/ 1888272 h 3717072"/>
              <a:gd name="connsiteX19" fmla="*/ 3694002 w 7491945"/>
              <a:gd name="connsiteY19" fmla="*/ 1888272 h 3717072"/>
              <a:gd name="connsiteX20" fmla="*/ 3716515 w 7491945"/>
              <a:gd name="connsiteY20" fmla="*/ 1910785 h 3717072"/>
              <a:gd name="connsiteX21" fmla="*/ 3716515 w 7491945"/>
              <a:gd name="connsiteY21" fmla="*/ 3694559 h 3717072"/>
              <a:gd name="connsiteX22" fmla="*/ 3694002 w 7491945"/>
              <a:gd name="connsiteY22" fmla="*/ 3717072 h 3717072"/>
              <a:gd name="connsiteX23" fmla="*/ 1910228 w 7491945"/>
              <a:gd name="connsiteY23" fmla="*/ 3717072 h 3717072"/>
              <a:gd name="connsiteX24" fmla="*/ 1887715 w 7491945"/>
              <a:gd name="connsiteY24" fmla="*/ 3694559 h 3717072"/>
              <a:gd name="connsiteX25" fmla="*/ 1887715 w 7491945"/>
              <a:gd name="connsiteY25" fmla="*/ 1910785 h 3717072"/>
              <a:gd name="connsiteX26" fmla="*/ 1910228 w 7491945"/>
              <a:gd name="connsiteY26" fmla="*/ 1888272 h 3717072"/>
              <a:gd name="connsiteX27" fmla="*/ 5685658 w 7491945"/>
              <a:gd name="connsiteY27" fmla="*/ 0 h 3717072"/>
              <a:gd name="connsiteX28" fmla="*/ 7469432 w 7491945"/>
              <a:gd name="connsiteY28" fmla="*/ 0 h 3717072"/>
              <a:gd name="connsiteX29" fmla="*/ 7491945 w 7491945"/>
              <a:gd name="connsiteY29" fmla="*/ 22513 h 3717072"/>
              <a:gd name="connsiteX30" fmla="*/ 7491945 w 7491945"/>
              <a:gd name="connsiteY30" fmla="*/ 1806287 h 3717072"/>
              <a:gd name="connsiteX31" fmla="*/ 7469432 w 7491945"/>
              <a:gd name="connsiteY31" fmla="*/ 1828800 h 3717072"/>
              <a:gd name="connsiteX32" fmla="*/ 5685658 w 7491945"/>
              <a:gd name="connsiteY32" fmla="*/ 1828800 h 3717072"/>
              <a:gd name="connsiteX33" fmla="*/ 5663145 w 7491945"/>
              <a:gd name="connsiteY33" fmla="*/ 1806287 h 3717072"/>
              <a:gd name="connsiteX34" fmla="*/ 5663145 w 7491945"/>
              <a:gd name="connsiteY34" fmla="*/ 22513 h 3717072"/>
              <a:gd name="connsiteX35" fmla="*/ 5685658 w 7491945"/>
              <a:gd name="connsiteY35" fmla="*/ 0 h 3717072"/>
              <a:gd name="connsiteX36" fmla="*/ 3797943 w 7491945"/>
              <a:gd name="connsiteY36" fmla="*/ 0 h 3717072"/>
              <a:gd name="connsiteX37" fmla="*/ 5581717 w 7491945"/>
              <a:gd name="connsiteY37" fmla="*/ 0 h 3717072"/>
              <a:gd name="connsiteX38" fmla="*/ 5604230 w 7491945"/>
              <a:gd name="connsiteY38" fmla="*/ 22513 h 3717072"/>
              <a:gd name="connsiteX39" fmla="*/ 5604230 w 7491945"/>
              <a:gd name="connsiteY39" fmla="*/ 1806287 h 3717072"/>
              <a:gd name="connsiteX40" fmla="*/ 5581717 w 7491945"/>
              <a:gd name="connsiteY40" fmla="*/ 1828800 h 3717072"/>
              <a:gd name="connsiteX41" fmla="*/ 3797943 w 7491945"/>
              <a:gd name="connsiteY41" fmla="*/ 1828800 h 3717072"/>
              <a:gd name="connsiteX42" fmla="*/ 3775430 w 7491945"/>
              <a:gd name="connsiteY42" fmla="*/ 1806287 h 3717072"/>
              <a:gd name="connsiteX43" fmla="*/ 3775430 w 7491945"/>
              <a:gd name="connsiteY43" fmla="*/ 22513 h 3717072"/>
              <a:gd name="connsiteX44" fmla="*/ 3797943 w 7491945"/>
              <a:gd name="connsiteY44" fmla="*/ 0 h 3717072"/>
              <a:gd name="connsiteX45" fmla="*/ 1910228 w 7491945"/>
              <a:gd name="connsiteY45" fmla="*/ 0 h 3717072"/>
              <a:gd name="connsiteX46" fmla="*/ 3694002 w 7491945"/>
              <a:gd name="connsiteY46" fmla="*/ 0 h 3717072"/>
              <a:gd name="connsiteX47" fmla="*/ 3716515 w 7491945"/>
              <a:gd name="connsiteY47" fmla="*/ 22513 h 3717072"/>
              <a:gd name="connsiteX48" fmla="*/ 3716515 w 7491945"/>
              <a:gd name="connsiteY48" fmla="*/ 1806287 h 3717072"/>
              <a:gd name="connsiteX49" fmla="*/ 3694002 w 7491945"/>
              <a:gd name="connsiteY49" fmla="*/ 1828800 h 3717072"/>
              <a:gd name="connsiteX50" fmla="*/ 1910228 w 7491945"/>
              <a:gd name="connsiteY50" fmla="*/ 1828800 h 3717072"/>
              <a:gd name="connsiteX51" fmla="*/ 1887715 w 7491945"/>
              <a:gd name="connsiteY51" fmla="*/ 1806287 h 3717072"/>
              <a:gd name="connsiteX52" fmla="*/ 1887715 w 7491945"/>
              <a:gd name="connsiteY52" fmla="*/ 22513 h 3717072"/>
              <a:gd name="connsiteX53" fmla="*/ 1910228 w 7491945"/>
              <a:gd name="connsiteY53" fmla="*/ 0 h 3717072"/>
              <a:gd name="connsiteX54" fmla="*/ 22513 w 7491945"/>
              <a:gd name="connsiteY54" fmla="*/ 0 h 3717072"/>
              <a:gd name="connsiteX55" fmla="*/ 1806287 w 7491945"/>
              <a:gd name="connsiteY55" fmla="*/ 0 h 3717072"/>
              <a:gd name="connsiteX56" fmla="*/ 1828800 w 7491945"/>
              <a:gd name="connsiteY56" fmla="*/ 22513 h 3717072"/>
              <a:gd name="connsiteX57" fmla="*/ 1828800 w 7491945"/>
              <a:gd name="connsiteY57" fmla="*/ 1806287 h 3717072"/>
              <a:gd name="connsiteX58" fmla="*/ 1806287 w 7491945"/>
              <a:gd name="connsiteY58" fmla="*/ 1828800 h 3717072"/>
              <a:gd name="connsiteX59" fmla="*/ 22513 w 7491945"/>
              <a:gd name="connsiteY59" fmla="*/ 1828800 h 3717072"/>
              <a:gd name="connsiteX60" fmla="*/ 0 w 7491945"/>
              <a:gd name="connsiteY60" fmla="*/ 1806287 h 3717072"/>
              <a:gd name="connsiteX61" fmla="*/ 0 w 7491945"/>
              <a:gd name="connsiteY61" fmla="*/ 22513 h 3717072"/>
              <a:gd name="connsiteX62" fmla="*/ 22513 w 7491945"/>
              <a:gd name="connsiteY62" fmla="*/ 0 h 37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491945" h="3717072">
                <a:moveTo>
                  <a:pt x="5685658" y="1888272"/>
                </a:moveTo>
                <a:lnTo>
                  <a:pt x="7469432" y="1888272"/>
                </a:lnTo>
                <a:cubicBezTo>
                  <a:pt x="7481866" y="1888272"/>
                  <a:pt x="7491945" y="1898351"/>
                  <a:pt x="7491945" y="1910785"/>
                </a:cubicBezTo>
                <a:lnTo>
                  <a:pt x="7491945" y="3694559"/>
                </a:lnTo>
                <a:cubicBezTo>
                  <a:pt x="7491945" y="3706993"/>
                  <a:pt x="7481866" y="3717072"/>
                  <a:pt x="7469432" y="3717072"/>
                </a:cubicBezTo>
                <a:lnTo>
                  <a:pt x="5685658" y="3717072"/>
                </a:lnTo>
                <a:cubicBezTo>
                  <a:pt x="5673224" y="3717072"/>
                  <a:pt x="5663145" y="3706993"/>
                  <a:pt x="5663145" y="3694559"/>
                </a:cubicBezTo>
                <a:lnTo>
                  <a:pt x="5663145" y="1910785"/>
                </a:lnTo>
                <a:cubicBezTo>
                  <a:pt x="5663145" y="1898351"/>
                  <a:pt x="5673224" y="1888272"/>
                  <a:pt x="5685658" y="1888272"/>
                </a:cubicBezTo>
                <a:close/>
                <a:moveTo>
                  <a:pt x="3797943" y="1888272"/>
                </a:moveTo>
                <a:lnTo>
                  <a:pt x="5581717" y="1888272"/>
                </a:lnTo>
                <a:cubicBezTo>
                  <a:pt x="5594151" y="1888272"/>
                  <a:pt x="5604230" y="1898351"/>
                  <a:pt x="5604230" y="1910785"/>
                </a:cubicBezTo>
                <a:lnTo>
                  <a:pt x="5604230" y="3694559"/>
                </a:lnTo>
                <a:cubicBezTo>
                  <a:pt x="5604230" y="3706993"/>
                  <a:pt x="5594151" y="3717072"/>
                  <a:pt x="5581717" y="3717072"/>
                </a:cubicBezTo>
                <a:lnTo>
                  <a:pt x="3797943" y="3717072"/>
                </a:lnTo>
                <a:cubicBezTo>
                  <a:pt x="3785509" y="3717072"/>
                  <a:pt x="3775430" y="3706993"/>
                  <a:pt x="3775430" y="3694559"/>
                </a:cubicBezTo>
                <a:lnTo>
                  <a:pt x="3775430" y="1910785"/>
                </a:lnTo>
                <a:cubicBezTo>
                  <a:pt x="3775430" y="1898351"/>
                  <a:pt x="3785509" y="1888272"/>
                  <a:pt x="3797943" y="1888272"/>
                </a:cubicBezTo>
                <a:close/>
                <a:moveTo>
                  <a:pt x="1910228" y="1888272"/>
                </a:moveTo>
                <a:lnTo>
                  <a:pt x="3694002" y="1888272"/>
                </a:lnTo>
                <a:cubicBezTo>
                  <a:pt x="3706436" y="1888272"/>
                  <a:pt x="3716515" y="1898351"/>
                  <a:pt x="3716515" y="1910785"/>
                </a:cubicBezTo>
                <a:lnTo>
                  <a:pt x="3716515" y="3694559"/>
                </a:lnTo>
                <a:cubicBezTo>
                  <a:pt x="3716515" y="3706993"/>
                  <a:pt x="3706436" y="3717072"/>
                  <a:pt x="3694002" y="3717072"/>
                </a:cubicBezTo>
                <a:lnTo>
                  <a:pt x="1910228" y="3717072"/>
                </a:lnTo>
                <a:cubicBezTo>
                  <a:pt x="1897794" y="3717072"/>
                  <a:pt x="1887715" y="3706993"/>
                  <a:pt x="1887715" y="3694559"/>
                </a:cubicBezTo>
                <a:lnTo>
                  <a:pt x="1887715" y="1910785"/>
                </a:lnTo>
                <a:cubicBezTo>
                  <a:pt x="1887715" y="1898351"/>
                  <a:pt x="1897794" y="1888272"/>
                  <a:pt x="1910228" y="1888272"/>
                </a:cubicBezTo>
                <a:close/>
                <a:moveTo>
                  <a:pt x="5685658" y="0"/>
                </a:moveTo>
                <a:lnTo>
                  <a:pt x="7469432" y="0"/>
                </a:lnTo>
                <a:cubicBezTo>
                  <a:pt x="7481866" y="0"/>
                  <a:pt x="7491945" y="10079"/>
                  <a:pt x="7491945" y="22513"/>
                </a:cubicBezTo>
                <a:lnTo>
                  <a:pt x="7491945" y="1806287"/>
                </a:lnTo>
                <a:cubicBezTo>
                  <a:pt x="7491945" y="1818721"/>
                  <a:pt x="7481866" y="1828800"/>
                  <a:pt x="7469432" y="1828800"/>
                </a:cubicBezTo>
                <a:lnTo>
                  <a:pt x="5685658" y="1828800"/>
                </a:lnTo>
                <a:cubicBezTo>
                  <a:pt x="5673224" y="1828800"/>
                  <a:pt x="5663145" y="1818721"/>
                  <a:pt x="5663145" y="1806287"/>
                </a:cubicBezTo>
                <a:lnTo>
                  <a:pt x="5663145" y="22513"/>
                </a:lnTo>
                <a:cubicBezTo>
                  <a:pt x="5663145" y="10079"/>
                  <a:pt x="5673224" y="0"/>
                  <a:pt x="5685658" y="0"/>
                </a:cubicBezTo>
                <a:close/>
                <a:moveTo>
                  <a:pt x="3797943" y="0"/>
                </a:moveTo>
                <a:lnTo>
                  <a:pt x="5581717" y="0"/>
                </a:lnTo>
                <a:cubicBezTo>
                  <a:pt x="5594151" y="0"/>
                  <a:pt x="5604230" y="10079"/>
                  <a:pt x="5604230" y="22513"/>
                </a:cubicBezTo>
                <a:lnTo>
                  <a:pt x="5604230" y="1806287"/>
                </a:lnTo>
                <a:cubicBezTo>
                  <a:pt x="5604230" y="1818721"/>
                  <a:pt x="5594151" y="1828800"/>
                  <a:pt x="5581717" y="1828800"/>
                </a:cubicBezTo>
                <a:lnTo>
                  <a:pt x="3797943" y="1828800"/>
                </a:lnTo>
                <a:cubicBezTo>
                  <a:pt x="3785509" y="1828800"/>
                  <a:pt x="3775430" y="1818721"/>
                  <a:pt x="3775430" y="1806287"/>
                </a:cubicBezTo>
                <a:lnTo>
                  <a:pt x="3775430" y="22513"/>
                </a:lnTo>
                <a:cubicBezTo>
                  <a:pt x="3775430" y="10079"/>
                  <a:pt x="3785509" y="0"/>
                  <a:pt x="3797943" y="0"/>
                </a:cubicBezTo>
                <a:close/>
                <a:moveTo>
                  <a:pt x="1910228" y="0"/>
                </a:moveTo>
                <a:lnTo>
                  <a:pt x="3694002" y="0"/>
                </a:lnTo>
                <a:cubicBezTo>
                  <a:pt x="3706436" y="0"/>
                  <a:pt x="3716515" y="10079"/>
                  <a:pt x="3716515" y="22513"/>
                </a:cubicBezTo>
                <a:lnTo>
                  <a:pt x="3716515" y="1806287"/>
                </a:lnTo>
                <a:cubicBezTo>
                  <a:pt x="3716515" y="1818721"/>
                  <a:pt x="3706436" y="1828800"/>
                  <a:pt x="3694002" y="1828800"/>
                </a:cubicBezTo>
                <a:lnTo>
                  <a:pt x="1910228" y="1828800"/>
                </a:lnTo>
                <a:cubicBezTo>
                  <a:pt x="1897794" y="1828800"/>
                  <a:pt x="1887715" y="1818721"/>
                  <a:pt x="1887715" y="1806287"/>
                </a:cubicBezTo>
                <a:lnTo>
                  <a:pt x="1887715" y="22513"/>
                </a:lnTo>
                <a:cubicBezTo>
                  <a:pt x="1887715" y="10079"/>
                  <a:pt x="1897794" y="0"/>
                  <a:pt x="1910228" y="0"/>
                </a:cubicBezTo>
                <a:close/>
                <a:moveTo>
                  <a:pt x="22513" y="0"/>
                </a:moveTo>
                <a:lnTo>
                  <a:pt x="1806287" y="0"/>
                </a:lnTo>
                <a:cubicBezTo>
                  <a:pt x="1818721" y="0"/>
                  <a:pt x="1828800" y="10079"/>
                  <a:pt x="1828800" y="22513"/>
                </a:cubicBezTo>
                <a:lnTo>
                  <a:pt x="1828800" y="1806287"/>
                </a:lnTo>
                <a:cubicBezTo>
                  <a:pt x="1828800" y="1818721"/>
                  <a:pt x="1818721" y="1828800"/>
                  <a:pt x="1806287" y="1828800"/>
                </a:cubicBezTo>
                <a:lnTo>
                  <a:pt x="22513" y="1828800"/>
                </a:lnTo>
                <a:cubicBezTo>
                  <a:pt x="10079" y="1828800"/>
                  <a:pt x="0" y="1818721"/>
                  <a:pt x="0" y="1806287"/>
                </a:cubicBezTo>
                <a:lnTo>
                  <a:pt x="0" y="22513"/>
                </a:lnTo>
                <a:cubicBezTo>
                  <a:pt x="0" y="10079"/>
                  <a:pt x="10079" y="0"/>
                  <a:pt x="225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E8D42B3-CFA2-E719-C395-ACEE7E7B9313}"/>
              </a:ext>
            </a:extLst>
          </p:cNvPr>
          <p:cNvSpPr txBox="1"/>
          <p:nvPr userDrawn="1"/>
        </p:nvSpPr>
        <p:spPr>
          <a:xfrm>
            <a:off x="701114" y="6439260"/>
            <a:ext cx="1799966" cy="11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4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3384654" y="1782092"/>
            <a:ext cx="1381612" cy="1373035"/>
          </a:xfrm>
          <a:custGeom>
            <a:avLst/>
            <a:gdLst>
              <a:gd name="connsiteX0" fmla="*/ 0 w 1381792"/>
              <a:gd name="connsiteY0" fmla="*/ 0 h 1372717"/>
              <a:gd name="connsiteX1" fmla="*/ 1381792 w 1381792"/>
              <a:gd name="connsiteY1" fmla="*/ 0 h 1372717"/>
              <a:gd name="connsiteX2" fmla="*/ 1381792 w 1381792"/>
              <a:gd name="connsiteY2" fmla="*/ 1372717 h 1372717"/>
              <a:gd name="connsiteX3" fmla="*/ 0 w 1381792"/>
              <a:gd name="connsiteY3" fmla="*/ 1372717 h 137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92" h="1372717">
                <a:moveTo>
                  <a:pt x="0" y="0"/>
                </a:moveTo>
                <a:lnTo>
                  <a:pt x="1381792" y="0"/>
                </a:lnTo>
                <a:lnTo>
                  <a:pt x="1381792" y="1372717"/>
                </a:lnTo>
                <a:lnTo>
                  <a:pt x="0" y="1372717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766147" y="3156919"/>
            <a:ext cx="2730033" cy="1366677"/>
          </a:xfrm>
          <a:custGeom>
            <a:avLst/>
            <a:gdLst>
              <a:gd name="connsiteX0" fmla="*/ 0 w 2730388"/>
              <a:gd name="connsiteY0" fmla="*/ 0 h 1366361"/>
              <a:gd name="connsiteX1" fmla="*/ 2730388 w 2730388"/>
              <a:gd name="connsiteY1" fmla="*/ 0 h 1366361"/>
              <a:gd name="connsiteX2" fmla="*/ 2730388 w 2730388"/>
              <a:gd name="connsiteY2" fmla="*/ 1366361 h 1366361"/>
              <a:gd name="connsiteX3" fmla="*/ 0 w 2730388"/>
              <a:gd name="connsiteY3" fmla="*/ 1366361 h 136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388" h="1366361">
                <a:moveTo>
                  <a:pt x="0" y="0"/>
                </a:moveTo>
                <a:lnTo>
                  <a:pt x="2730388" y="0"/>
                </a:lnTo>
                <a:lnTo>
                  <a:pt x="2730388" y="1366361"/>
                </a:lnTo>
                <a:lnTo>
                  <a:pt x="0" y="1366361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386457" y="4524491"/>
            <a:ext cx="2730033" cy="1366677"/>
          </a:xfrm>
          <a:custGeom>
            <a:avLst/>
            <a:gdLst>
              <a:gd name="connsiteX0" fmla="*/ 0 w 2730388"/>
              <a:gd name="connsiteY0" fmla="*/ 0 h 1366361"/>
              <a:gd name="connsiteX1" fmla="*/ 2730388 w 2730388"/>
              <a:gd name="connsiteY1" fmla="*/ 0 h 1366361"/>
              <a:gd name="connsiteX2" fmla="*/ 2730388 w 2730388"/>
              <a:gd name="connsiteY2" fmla="*/ 1366361 h 1366361"/>
              <a:gd name="connsiteX3" fmla="*/ 0 w 2730388"/>
              <a:gd name="connsiteY3" fmla="*/ 1366361 h 136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388" h="1366361">
                <a:moveTo>
                  <a:pt x="0" y="0"/>
                </a:moveTo>
                <a:lnTo>
                  <a:pt x="2730388" y="0"/>
                </a:lnTo>
                <a:lnTo>
                  <a:pt x="2730388" y="1366361"/>
                </a:lnTo>
                <a:lnTo>
                  <a:pt x="0" y="1366361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821559" y="4524491"/>
            <a:ext cx="1362059" cy="1366677"/>
          </a:xfrm>
          <a:custGeom>
            <a:avLst/>
            <a:gdLst>
              <a:gd name="connsiteX0" fmla="*/ 0 w 1362236"/>
              <a:gd name="connsiteY0" fmla="*/ 0 h 1366361"/>
              <a:gd name="connsiteX1" fmla="*/ 1362236 w 1362236"/>
              <a:gd name="connsiteY1" fmla="*/ 0 h 1366361"/>
              <a:gd name="connsiteX2" fmla="*/ 1362236 w 1362236"/>
              <a:gd name="connsiteY2" fmla="*/ 1366361 h 1366361"/>
              <a:gd name="connsiteX3" fmla="*/ 0 w 1362236"/>
              <a:gd name="connsiteY3" fmla="*/ 1366361 h 136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236" h="1366361">
                <a:moveTo>
                  <a:pt x="0" y="0"/>
                </a:moveTo>
                <a:lnTo>
                  <a:pt x="1362236" y="0"/>
                </a:lnTo>
                <a:lnTo>
                  <a:pt x="1362236" y="1366361"/>
                </a:lnTo>
                <a:lnTo>
                  <a:pt x="0" y="1366361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857675" y="2227200"/>
            <a:ext cx="1545093" cy="1545650"/>
          </a:xfrm>
          <a:custGeom>
            <a:avLst/>
            <a:gdLst>
              <a:gd name="connsiteX0" fmla="*/ 772647 w 1545294"/>
              <a:gd name="connsiteY0" fmla="*/ 0 h 1545292"/>
              <a:gd name="connsiteX1" fmla="*/ 1318960 w 1545294"/>
              <a:gd name="connsiteY1" fmla="*/ 226334 h 1545292"/>
              <a:gd name="connsiteX2" fmla="*/ 1318960 w 1545294"/>
              <a:gd name="connsiteY2" fmla="*/ 1318958 h 1545292"/>
              <a:gd name="connsiteX3" fmla="*/ 226335 w 1545294"/>
              <a:gd name="connsiteY3" fmla="*/ 1318958 h 1545292"/>
              <a:gd name="connsiteX4" fmla="*/ 226335 w 1545294"/>
              <a:gd name="connsiteY4" fmla="*/ 226334 h 1545292"/>
              <a:gd name="connsiteX5" fmla="*/ 772647 w 1545294"/>
              <a:gd name="connsiteY5" fmla="*/ 0 h 15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5294" h="1545292">
                <a:moveTo>
                  <a:pt x="772647" y="0"/>
                </a:moveTo>
                <a:cubicBezTo>
                  <a:pt x="970378" y="0"/>
                  <a:pt x="1168109" y="75444"/>
                  <a:pt x="1318960" y="226334"/>
                </a:cubicBezTo>
                <a:cubicBezTo>
                  <a:pt x="1620739" y="528034"/>
                  <a:pt x="1620739" y="1017257"/>
                  <a:pt x="1318960" y="1318958"/>
                </a:cubicBezTo>
                <a:cubicBezTo>
                  <a:pt x="1017259" y="1620737"/>
                  <a:pt x="528036" y="1620737"/>
                  <a:pt x="226335" y="1318958"/>
                </a:cubicBezTo>
                <a:cubicBezTo>
                  <a:pt x="-75444" y="1017257"/>
                  <a:pt x="-75444" y="528034"/>
                  <a:pt x="226335" y="226334"/>
                </a:cubicBezTo>
                <a:cubicBezTo>
                  <a:pt x="377185" y="75444"/>
                  <a:pt x="574916" y="0"/>
                  <a:pt x="772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162714" y="2227200"/>
            <a:ext cx="1545093" cy="1545650"/>
          </a:xfrm>
          <a:custGeom>
            <a:avLst/>
            <a:gdLst>
              <a:gd name="connsiteX0" fmla="*/ 772647 w 1545294"/>
              <a:gd name="connsiteY0" fmla="*/ 0 h 1545292"/>
              <a:gd name="connsiteX1" fmla="*/ 1318960 w 1545294"/>
              <a:gd name="connsiteY1" fmla="*/ 226334 h 1545292"/>
              <a:gd name="connsiteX2" fmla="*/ 1318960 w 1545294"/>
              <a:gd name="connsiteY2" fmla="*/ 1318958 h 1545292"/>
              <a:gd name="connsiteX3" fmla="*/ 226335 w 1545294"/>
              <a:gd name="connsiteY3" fmla="*/ 1318958 h 1545292"/>
              <a:gd name="connsiteX4" fmla="*/ 226335 w 1545294"/>
              <a:gd name="connsiteY4" fmla="*/ 226334 h 1545292"/>
              <a:gd name="connsiteX5" fmla="*/ 772647 w 1545294"/>
              <a:gd name="connsiteY5" fmla="*/ 0 h 15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5294" h="1545292">
                <a:moveTo>
                  <a:pt x="772647" y="0"/>
                </a:moveTo>
                <a:cubicBezTo>
                  <a:pt x="970378" y="0"/>
                  <a:pt x="1168109" y="75444"/>
                  <a:pt x="1318960" y="226334"/>
                </a:cubicBezTo>
                <a:cubicBezTo>
                  <a:pt x="1620739" y="528034"/>
                  <a:pt x="1620739" y="1017257"/>
                  <a:pt x="1318960" y="1318958"/>
                </a:cubicBezTo>
                <a:cubicBezTo>
                  <a:pt x="1017259" y="1620737"/>
                  <a:pt x="528036" y="1620737"/>
                  <a:pt x="226335" y="1318958"/>
                </a:cubicBezTo>
                <a:cubicBezTo>
                  <a:pt x="-75444" y="1017257"/>
                  <a:pt x="-75444" y="528034"/>
                  <a:pt x="226335" y="226334"/>
                </a:cubicBezTo>
                <a:cubicBezTo>
                  <a:pt x="377185" y="75444"/>
                  <a:pt x="574916" y="0"/>
                  <a:pt x="772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82527" y="2227200"/>
            <a:ext cx="1545093" cy="1545650"/>
          </a:xfrm>
          <a:custGeom>
            <a:avLst/>
            <a:gdLst>
              <a:gd name="connsiteX0" fmla="*/ 772648 w 1545294"/>
              <a:gd name="connsiteY0" fmla="*/ 0 h 1545292"/>
              <a:gd name="connsiteX1" fmla="*/ 1318960 w 1545294"/>
              <a:gd name="connsiteY1" fmla="*/ 226334 h 1545292"/>
              <a:gd name="connsiteX2" fmla="*/ 1318960 w 1545294"/>
              <a:gd name="connsiteY2" fmla="*/ 1318958 h 1545292"/>
              <a:gd name="connsiteX3" fmla="*/ 226335 w 1545294"/>
              <a:gd name="connsiteY3" fmla="*/ 1318958 h 1545292"/>
              <a:gd name="connsiteX4" fmla="*/ 226335 w 1545294"/>
              <a:gd name="connsiteY4" fmla="*/ 226334 h 1545292"/>
              <a:gd name="connsiteX5" fmla="*/ 772648 w 1545294"/>
              <a:gd name="connsiteY5" fmla="*/ 0 h 15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5294" h="1545292">
                <a:moveTo>
                  <a:pt x="772648" y="0"/>
                </a:moveTo>
                <a:cubicBezTo>
                  <a:pt x="970379" y="0"/>
                  <a:pt x="1168110" y="75444"/>
                  <a:pt x="1318960" y="226334"/>
                </a:cubicBezTo>
                <a:cubicBezTo>
                  <a:pt x="1620739" y="528034"/>
                  <a:pt x="1620739" y="1017257"/>
                  <a:pt x="1318960" y="1318958"/>
                </a:cubicBezTo>
                <a:cubicBezTo>
                  <a:pt x="1017259" y="1620737"/>
                  <a:pt x="528036" y="1620737"/>
                  <a:pt x="226335" y="1318958"/>
                </a:cubicBezTo>
                <a:cubicBezTo>
                  <a:pt x="-75444" y="1017257"/>
                  <a:pt x="-75444" y="528034"/>
                  <a:pt x="226335" y="226334"/>
                </a:cubicBezTo>
                <a:cubicBezTo>
                  <a:pt x="377186" y="75444"/>
                  <a:pt x="574917" y="0"/>
                  <a:pt x="7726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802341" y="2227200"/>
            <a:ext cx="1545093" cy="1545650"/>
          </a:xfrm>
          <a:custGeom>
            <a:avLst/>
            <a:gdLst>
              <a:gd name="connsiteX0" fmla="*/ 772648 w 1545294"/>
              <a:gd name="connsiteY0" fmla="*/ 0 h 1545292"/>
              <a:gd name="connsiteX1" fmla="*/ 1318960 w 1545294"/>
              <a:gd name="connsiteY1" fmla="*/ 226334 h 1545292"/>
              <a:gd name="connsiteX2" fmla="*/ 1318960 w 1545294"/>
              <a:gd name="connsiteY2" fmla="*/ 1318958 h 1545292"/>
              <a:gd name="connsiteX3" fmla="*/ 226335 w 1545294"/>
              <a:gd name="connsiteY3" fmla="*/ 1318958 h 1545292"/>
              <a:gd name="connsiteX4" fmla="*/ 226335 w 1545294"/>
              <a:gd name="connsiteY4" fmla="*/ 226334 h 1545292"/>
              <a:gd name="connsiteX5" fmla="*/ 772648 w 1545294"/>
              <a:gd name="connsiteY5" fmla="*/ 0 h 154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5294" h="1545292">
                <a:moveTo>
                  <a:pt x="772648" y="0"/>
                </a:moveTo>
                <a:cubicBezTo>
                  <a:pt x="970379" y="0"/>
                  <a:pt x="1168110" y="75444"/>
                  <a:pt x="1318960" y="226334"/>
                </a:cubicBezTo>
                <a:cubicBezTo>
                  <a:pt x="1620739" y="528034"/>
                  <a:pt x="1620739" y="1017257"/>
                  <a:pt x="1318960" y="1318958"/>
                </a:cubicBezTo>
                <a:cubicBezTo>
                  <a:pt x="1017259" y="1620737"/>
                  <a:pt x="528036" y="1620737"/>
                  <a:pt x="226335" y="1318958"/>
                </a:cubicBezTo>
                <a:cubicBezTo>
                  <a:pt x="-75444" y="1017257"/>
                  <a:pt x="-75444" y="528034"/>
                  <a:pt x="226335" y="226334"/>
                </a:cubicBezTo>
                <a:cubicBezTo>
                  <a:pt x="377186" y="75444"/>
                  <a:pt x="574917" y="0"/>
                  <a:pt x="7726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34440" y="2293850"/>
            <a:ext cx="2991699" cy="2992781"/>
          </a:xfrm>
          <a:custGeom>
            <a:avLst/>
            <a:gdLst>
              <a:gd name="connsiteX0" fmla="*/ 1496044 w 2992088"/>
              <a:gd name="connsiteY0" fmla="*/ 0 h 2992088"/>
              <a:gd name="connsiteX1" fmla="*/ 2992088 w 2992088"/>
              <a:gd name="connsiteY1" fmla="*/ 1496044 h 2992088"/>
              <a:gd name="connsiteX2" fmla="*/ 1496044 w 2992088"/>
              <a:gd name="connsiteY2" fmla="*/ 2992088 h 2992088"/>
              <a:gd name="connsiteX3" fmla="*/ 0 w 2992088"/>
              <a:gd name="connsiteY3" fmla="*/ 1496044 h 2992088"/>
              <a:gd name="connsiteX4" fmla="*/ 1496044 w 2992088"/>
              <a:gd name="connsiteY4" fmla="*/ 0 h 29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088" h="2992088">
                <a:moveTo>
                  <a:pt x="1496044" y="0"/>
                </a:moveTo>
                <a:cubicBezTo>
                  <a:pt x="2322286" y="0"/>
                  <a:pt x="2992088" y="669802"/>
                  <a:pt x="2992088" y="1496044"/>
                </a:cubicBezTo>
                <a:cubicBezTo>
                  <a:pt x="2992088" y="2322286"/>
                  <a:pt x="2322286" y="2992088"/>
                  <a:pt x="1496044" y="2992088"/>
                </a:cubicBezTo>
                <a:cubicBezTo>
                  <a:pt x="669802" y="2992088"/>
                  <a:pt x="0" y="2322286"/>
                  <a:pt x="0" y="1496044"/>
                </a:cubicBezTo>
                <a:cubicBezTo>
                  <a:pt x="0" y="669802"/>
                  <a:pt x="669802" y="0"/>
                  <a:pt x="14960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393760" y="1809202"/>
            <a:ext cx="1508046" cy="1508591"/>
          </a:xfrm>
          <a:custGeom>
            <a:avLst/>
            <a:gdLst>
              <a:gd name="connsiteX0" fmla="*/ 754121 w 1508242"/>
              <a:gd name="connsiteY0" fmla="*/ 0 h 1508242"/>
              <a:gd name="connsiteX1" fmla="*/ 1508242 w 1508242"/>
              <a:gd name="connsiteY1" fmla="*/ 754121 h 1508242"/>
              <a:gd name="connsiteX2" fmla="*/ 754121 w 1508242"/>
              <a:gd name="connsiteY2" fmla="*/ 1508242 h 1508242"/>
              <a:gd name="connsiteX3" fmla="*/ 0 w 1508242"/>
              <a:gd name="connsiteY3" fmla="*/ 754121 h 1508242"/>
              <a:gd name="connsiteX4" fmla="*/ 754121 w 1508242"/>
              <a:gd name="connsiteY4" fmla="*/ 0 h 150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242" h="1508242">
                <a:moveTo>
                  <a:pt x="754121" y="0"/>
                </a:moveTo>
                <a:cubicBezTo>
                  <a:pt x="1170611" y="0"/>
                  <a:pt x="1508242" y="337631"/>
                  <a:pt x="1508242" y="754121"/>
                </a:cubicBezTo>
                <a:cubicBezTo>
                  <a:pt x="1508242" y="1170611"/>
                  <a:pt x="1170611" y="1508242"/>
                  <a:pt x="754121" y="1508242"/>
                </a:cubicBezTo>
                <a:cubicBezTo>
                  <a:pt x="337631" y="1508242"/>
                  <a:pt x="0" y="1170611"/>
                  <a:pt x="0" y="754121"/>
                </a:cubicBezTo>
                <a:cubicBezTo>
                  <a:pt x="0" y="337631"/>
                  <a:pt x="337631" y="0"/>
                  <a:pt x="7541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25376" y="1809202"/>
            <a:ext cx="1508046" cy="1508591"/>
          </a:xfrm>
          <a:custGeom>
            <a:avLst/>
            <a:gdLst>
              <a:gd name="connsiteX0" fmla="*/ 754121 w 1508242"/>
              <a:gd name="connsiteY0" fmla="*/ 0 h 1508242"/>
              <a:gd name="connsiteX1" fmla="*/ 1508242 w 1508242"/>
              <a:gd name="connsiteY1" fmla="*/ 754121 h 1508242"/>
              <a:gd name="connsiteX2" fmla="*/ 754121 w 1508242"/>
              <a:gd name="connsiteY2" fmla="*/ 1508242 h 1508242"/>
              <a:gd name="connsiteX3" fmla="*/ 0 w 1508242"/>
              <a:gd name="connsiteY3" fmla="*/ 754121 h 1508242"/>
              <a:gd name="connsiteX4" fmla="*/ 754121 w 1508242"/>
              <a:gd name="connsiteY4" fmla="*/ 0 h 150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242" h="1508242">
                <a:moveTo>
                  <a:pt x="754121" y="0"/>
                </a:moveTo>
                <a:cubicBezTo>
                  <a:pt x="1170611" y="0"/>
                  <a:pt x="1508242" y="337631"/>
                  <a:pt x="1508242" y="754121"/>
                </a:cubicBezTo>
                <a:cubicBezTo>
                  <a:pt x="1508242" y="1170611"/>
                  <a:pt x="1170611" y="1508242"/>
                  <a:pt x="754121" y="1508242"/>
                </a:cubicBezTo>
                <a:cubicBezTo>
                  <a:pt x="337631" y="1508242"/>
                  <a:pt x="0" y="1170611"/>
                  <a:pt x="0" y="754121"/>
                </a:cubicBezTo>
                <a:cubicBezTo>
                  <a:pt x="0" y="337631"/>
                  <a:pt x="337631" y="0"/>
                  <a:pt x="7541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656991" y="1809202"/>
            <a:ext cx="1508046" cy="1508591"/>
          </a:xfrm>
          <a:custGeom>
            <a:avLst/>
            <a:gdLst>
              <a:gd name="connsiteX0" fmla="*/ 754121 w 1508242"/>
              <a:gd name="connsiteY0" fmla="*/ 0 h 1508242"/>
              <a:gd name="connsiteX1" fmla="*/ 1508242 w 1508242"/>
              <a:gd name="connsiteY1" fmla="*/ 754121 h 1508242"/>
              <a:gd name="connsiteX2" fmla="*/ 754121 w 1508242"/>
              <a:gd name="connsiteY2" fmla="*/ 1508242 h 1508242"/>
              <a:gd name="connsiteX3" fmla="*/ 0 w 1508242"/>
              <a:gd name="connsiteY3" fmla="*/ 754121 h 1508242"/>
              <a:gd name="connsiteX4" fmla="*/ 754121 w 1508242"/>
              <a:gd name="connsiteY4" fmla="*/ 0 h 150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242" h="1508242">
                <a:moveTo>
                  <a:pt x="754121" y="0"/>
                </a:moveTo>
                <a:cubicBezTo>
                  <a:pt x="1170611" y="0"/>
                  <a:pt x="1508242" y="337631"/>
                  <a:pt x="1508242" y="754121"/>
                </a:cubicBezTo>
                <a:cubicBezTo>
                  <a:pt x="1508242" y="1170611"/>
                  <a:pt x="1170611" y="1508242"/>
                  <a:pt x="754121" y="1508242"/>
                </a:cubicBezTo>
                <a:cubicBezTo>
                  <a:pt x="337631" y="1508242"/>
                  <a:pt x="0" y="1170611"/>
                  <a:pt x="0" y="754121"/>
                </a:cubicBezTo>
                <a:cubicBezTo>
                  <a:pt x="0" y="337631"/>
                  <a:pt x="337631" y="0"/>
                  <a:pt x="7541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9288607" y="1809202"/>
            <a:ext cx="1508046" cy="1508591"/>
          </a:xfrm>
          <a:custGeom>
            <a:avLst/>
            <a:gdLst>
              <a:gd name="connsiteX0" fmla="*/ 754121 w 1508242"/>
              <a:gd name="connsiteY0" fmla="*/ 0 h 1508242"/>
              <a:gd name="connsiteX1" fmla="*/ 1508242 w 1508242"/>
              <a:gd name="connsiteY1" fmla="*/ 754121 h 1508242"/>
              <a:gd name="connsiteX2" fmla="*/ 754121 w 1508242"/>
              <a:gd name="connsiteY2" fmla="*/ 1508242 h 1508242"/>
              <a:gd name="connsiteX3" fmla="*/ 0 w 1508242"/>
              <a:gd name="connsiteY3" fmla="*/ 754121 h 1508242"/>
              <a:gd name="connsiteX4" fmla="*/ 754121 w 1508242"/>
              <a:gd name="connsiteY4" fmla="*/ 0 h 150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242" h="1508242">
                <a:moveTo>
                  <a:pt x="754121" y="0"/>
                </a:moveTo>
                <a:cubicBezTo>
                  <a:pt x="1170611" y="0"/>
                  <a:pt x="1508242" y="337631"/>
                  <a:pt x="1508242" y="754121"/>
                </a:cubicBezTo>
                <a:cubicBezTo>
                  <a:pt x="1508242" y="1170611"/>
                  <a:pt x="1170611" y="1508242"/>
                  <a:pt x="754121" y="1508242"/>
                </a:cubicBezTo>
                <a:cubicBezTo>
                  <a:pt x="337631" y="1508242"/>
                  <a:pt x="0" y="1170611"/>
                  <a:pt x="0" y="754121"/>
                </a:cubicBezTo>
                <a:cubicBezTo>
                  <a:pt x="0" y="337631"/>
                  <a:pt x="337631" y="0"/>
                  <a:pt x="7541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4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9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8" y="4407921"/>
            <a:ext cx="10361851" cy="136239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8" y="2907386"/>
            <a:ext cx="10361851" cy="150053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8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76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14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52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90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2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66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704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09" indent="0">
              <a:buNone/>
              <a:defRPr sz="2100" b="1"/>
            </a:lvl2pPr>
            <a:lvl3pPr marL="967618" indent="0">
              <a:buNone/>
              <a:defRPr sz="1900" b="1"/>
            </a:lvl3pPr>
            <a:lvl4pPr marL="1451427" indent="0">
              <a:buNone/>
              <a:defRPr sz="1700" b="1"/>
            </a:lvl4pPr>
            <a:lvl5pPr marL="1935236" indent="0">
              <a:buNone/>
              <a:defRPr sz="1700" b="1"/>
            </a:lvl5pPr>
            <a:lvl6pPr marL="2419045" indent="0">
              <a:buNone/>
              <a:defRPr sz="1700" b="1"/>
            </a:lvl6pPr>
            <a:lvl7pPr marL="2902854" indent="0">
              <a:buNone/>
              <a:defRPr sz="1700" b="1"/>
            </a:lvl7pPr>
            <a:lvl8pPr marL="3386663" indent="0">
              <a:buNone/>
              <a:defRPr sz="1700" b="1"/>
            </a:lvl8pPr>
            <a:lvl9pPr marL="3870472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09" indent="0">
              <a:buNone/>
              <a:defRPr sz="2100" b="1"/>
            </a:lvl2pPr>
            <a:lvl3pPr marL="967618" indent="0">
              <a:buNone/>
              <a:defRPr sz="1900" b="1"/>
            </a:lvl3pPr>
            <a:lvl4pPr marL="1451427" indent="0">
              <a:buNone/>
              <a:defRPr sz="1700" b="1"/>
            </a:lvl4pPr>
            <a:lvl5pPr marL="1935236" indent="0">
              <a:buNone/>
              <a:defRPr sz="1700" b="1"/>
            </a:lvl5pPr>
            <a:lvl6pPr marL="2419045" indent="0">
              <a:buNone/>
              <a:defRPr sz="1700" b="1"/>
            </a:lvl6pPr>
            <a:lvl7pPr marL="2902854" indent="0">
              <a:buNone/>
              <a:defRPr sz="1700" b="1"/>
            </a:lvl7pPr>
            <a:lvl8pPr marL="3386663" indent="0">
              <a:buNone/>
              <a:defRPr sz="1700" b="1"/>
            </a:lvl8pPr>
            <a:lvl9pPr marL="3870472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6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1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2" y="273114"/>
            <a:ext cx="6814780" cy="585446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483809" indent="0">
              <a:buNone/>
              <a:defRPr sz="1300"/>
            </a:lvl2pPr>
            <a:lvl3pPr marL="967618" indent="0">
              <a:buNone/>
              <a:defRPr sz="1100"/>
            </a:lvl3pPr>
            <a:lvl4pPr marL="1451427" indent="0">
              <a:buNone/>
              <a:defRPr sz="1000"/>
            </a:lvl4pPr>
            <a:lvl5pPr marL="1935236" indent="0">
              <a:buNone/>
              <a:defRPr sz="1000"/>
            </a:lvl5pPr>
            <a:lvl6pPr marL="2419045" indent="0">
              <a:buNone/>
              <a:defRPr sz="1000"/>
            </a:lvl6pPr>
            <a:lvl7pPr marL="2902854" indent="0">
              <a:buNone/>
              <a:defRPr sz="1000"/>
            </a:lvl7pPr>
            <a:lvl8pPr marL="3386663" indent="0">
              <a:buNone/>
              <a:defRPr sz="1000"/>
            </a:lvl8pPr>
            <a:lvl9pPr marL="387047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400"/>
            </a:lvl1pPr>
            <a:lvl2pPr marL="483809" indent="0">
              <a:buNone/>
              <a:defRPr sz="3000"/>
            </a:lvl2pPr>
            <a:lvl3pPr marL="967618" indent="0">
              <a:buNone/>
              <a:defRPr sz="2500"/>
            </a:lvl3pPr>
            <a:lvl4pPr marL="1451427" indent="0">
              <a:buNone/>
              <a:defRPr sz="2100"/>
            </a:lvl4pPr>
            <a:lvl5pPr marL="1935236" indent="0">
              <a:buNone/>
              <a:defRPr sz="2100"/>
            </a:lvl5pPr>
            <a:lvl6pPr marL="2419045" indent="0">
              <a:buNone/>
              <a:defRPr sz="2100"/>
            </a:lvl6pPr>
            <a:lvl7pPr marL="2902854" indent="0">
              <a:buNone/>
              <a:defRPr sz="2100"/>
            </a:lvl7pPr>
            <a:lvl8pPr marL="3386663" indent="0">
              <a:buNone/>
              <a:defRPr sz="2100"/>
            </a:lvl8pPr>
            <a:lvl9pPr marL="3870472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500"/>
            </a:lvl1pPr>
            <a:lvl2pPr marL="483809" indent="0">
              <a:buNone/>
              <a:defRPr sz="1300"/>
            </a:lvl2pPr>
            <a:lvl3pPr marL="967618" indent="0">
              <a:buNone/>
              <a:defRPr sz="1100"/>
            </a:lvl3pPr>
            <a:lvl4pPr marL="1451427" indent="0">
              <a:buNone/>
              <a:defRPr sz="1000"/>
            </a:lvl4pPr>
            <a:lvl5pPr marL="1935236" indent="0">
              <a:buNone/>
              <a:defRPr sz="1000"/>
            </a:lvl5pPr>
            <a:lvl6pPr marL="2419045" indent="0">
              <a:buNone/>
              <a:defRPr sz="1000"/>
            </a:lvl6pPr>
            <a:lvl7pPr marL="2902854" indent="0">
              <a:buNone/>
              <a:defRPr sz="1000"/>
            </a:lvl7pPr>
            <a:lvl8pPr marL="3386663" indent="0">
              <a:buNone/>
              <a:defRPr sz="1000"/>
            </a:lvl8pPr>
            <a:lvl9pPr marL="387047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4"/>
          </a:xfrm>
          <a:prstGeom prst="rect">
            <a:avLst/>
          </a:prstGeom>
        </p:spPr>
        <p:txBody>
          <a:bodyPr vert="horz" lIns="96762" tIns="48381" rIns="96762" bIns="4838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96762" tIns="48381" rIns="96762" bIns="4838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2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1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67618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857" indent="-362857" algn="l" defTabSz="96761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90" indent="-302381" algn="l" defTabSz="967618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23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332" indent="-241905" algn="l" defTabSz="96761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41" indent="-241905" algn="l" defTabSz="96761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4759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8568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377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09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618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427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236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045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2854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6663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472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9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5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3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914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83" r="48828" b="43824"/>
          <a:stretch/>
        </p:blipFill>
        <p:spPr>
          <a:xfrm>
            <a:off x="5384268" y="1241"/>
            <a:ext cx="6806145" cy="6857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4599" y="2205658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数据库实验大作业</a:t>
            </a:r>
            <a:endParaRPr lang="en-US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defTabSz="914309">
              <a:defRPr/>
            </a:pP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功能演示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54646" y="3933854"/>
            <a:ext cx="2707135" cy="376707"/>
            <a:chOff x="8931239" y="4779393"/>
            <a:chExt cx="2302761" cy="376756"/>
          </a:xfrm>
        </p:grpSpPr>
        <p:sp>
          <p:nvSpPr>
            <p:cNvPr id="6" name="文本框 5"/>
            <p:cNvSpPr txBox="1"/>
            <p:nvPr/>
          </p:nvSpPr>
          <p:spPr>
            <a:xfrm>
              <a:off x="9270999" y="4798494"/>
              <a:ext cx="1963001" cy="338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914309">
                <a:defRPr/>
              </a:pPr>
              <a:r>
                <a:rPr lang="en-US" altLang="zh-CN" sz="16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Steven</a:t>
              </a:r>
              <a:endParaRPr lang="zh-CN" altLang="en-US" sz="16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931239" y="4779393"/>
              <a:ext cx="376756" cy="3767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>
                <a:defRPr/>
              </a:pPr>
              <a:endParaRPr lang="zh-CN" altLang="en-US" sz="180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09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0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37837" y="117426"/>
            <a:ext cx="6914738" cy="1408198"/>
            <a:chOff x="4113662" y="383675"/>
            <a:chExt cx="4324984" cy="1476801"/>
          </a:xfrm>
        </p:grpSpPr>
        <p:sp>
          <p:nvSpPr>
            <p:cNvPr id="20" name="文本框 19"/>
            <p:cNvSpPr txBox="1"/>
            <p:nvPr/>
          </p:nvSpPr>
          <p:spPr>
            <a:xfrm>
              <a:off x="4664326" y="383675"/>
              <a:ext cx="3223674" cy="6132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3. 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访问新路径时可自动存储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13662" y="1058458"/>
              <a:ext cx="4324984" cy="8020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如果数据库中没有某个路径下的数据，则自动从实际磁盘中获取数据，显示，并存入对应的数据库中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E57CE7F-0C24-42EB-D8B5-94F170BC8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57" y="1584286"/>
            <a:ext cx="4100921" cy="48698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233A26-E953-D6C9-A8C2-18D2043C1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238" y="1584286"/>
            <a:ext cx="4100921" cy="48698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7D0A748-182B-7F74-38FD-977F0A6FD517}"/>
              </a:ext>
            </a:extLst>
          </p:cNvPr>
          <p:cNvSpPr txBox="1"/>
          <p:nvPr/>
        </p:nvSpPr>
        <p:spPr>
          <a:xfrm>
            <a:off x="1786839" y="6445692"/>
            <a:ext cx="3931155" cy="4138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访问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D:/Pictures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前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A0FC1D-8807-52AE-2092-5B4F779C90A0}"/>
              </a:ext>
            </a:extLst>
          </p:cNvPr>
          <p:cNvSpPr txBox="1"/>
          <p:nvPr/>
        </p:nvSpPr>
        <p:spPr>
          <a:xfrm>
            <a:off x="6468120" y="6454130"/>
            <a:ext cx="3931155" cy="4138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访问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D:/Pictures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后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9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37837" y="117426"/>
            <a:ext cx="6914738" cy="1169288"/>
            <a:chOff x="4113662" y="383675"/>
            <a:chExt cx="4324984" cy="1226252"/>
          </a:xfrm>
        </p:grpSpPr>
        <p:sp>
          <p:nvSpPr>
            <p:cNvPr id="20" name="文本框 19"/>
            <p:cNvSpPr txBox="1"/>
            <p:nvPr/>
          </p:nvSpPr>
          <p:spPr>
            <a:xfrm>
              <a:off x="4921000" y="383675"/>
              <a:ext cx="2710325" cy="6132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4. 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可自动分辨文件类型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13662" y="1175867"/>
              <a:ext cx="4324984" cy="4340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根据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config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中预设的部分扩展名判别文件类型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5A171A-072A-8D86-EF6F-D044261093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60" b="43646"/>
          <a:stretch/>
        </p:blipFill>
        <p:spPr>
          <a:xfrm>
            <a:off x="766614" y="1464001"/>
            <a:ext cx="4464496" cy="2738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CCED0A-CF55-0C83-270F-3BBBA641DA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87" b="44094"/>
          <a:stretch/>
        </p:blipFill>
        <p:spPr>
          <a:xfrm>
            <a:off x="6888427" y="1464001"/>
            <a:ext cx="4535372" cy="2738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706454-D9CD-0C05-8973-D3AC0F7BAB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269" t="41602" b="26473"/>
          <a:stretch/>
        </p:blipFill>
        <p:spPr>
          <a:xfrm>
            <a:off x="4150990" y="4621966"/>
            <a:ext cx="4464496" cy="15472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C0F06A-BF38-9B34-2F22-A82D54955B56}"/>
              </a:ext>
            </a:extLst>
          </p:cNvPr>
          <p:cNvSpPr txBox="1"/>
          <p:nvPr/>
        </p:nvSpPr>
        <p:spPr>
          <a:xfrm>
            <a:off x="4129628" y="6381306"/>
            <a:ext cx="3931155" cy="4138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展示部分自动标记的文件类型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8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37837" y="117426"/>
            <a:ext cx="6914738" cy="1349536"/>
            <a:chOff x="4113662" y="383675"/>
            <a:chExt cx="4324984" cy="1415281"/>
          </a:xfrm>
        </p:grpSpPr>
        <p:sp>
          <p:nvSpPr>
            <p:cNvPr id="20" name="文本框 19"/>
            <p:cNvSpPr txBox="1"/>
            <p:nvPr/>
          </p:nvSpPr>
          <p:spPr>
            <a:xfrm>
              <a:off x="5401764" y="383675"/>
              <a:ext cx="1748797" cy="6132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5. 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可添加</a:t>
              </a:r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Tags</a:t>
              </a:r>
              <a:endPara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13662" y="996938"/>
              <a:ext cx="4324984" cy="8020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选择一个文件或文件夹，点击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info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键，修改完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Tags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信息后，点击确定即可保存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AE0586B-7A31-7FE2-9F67-ABF4BBC63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17" b="44155"/>
          <a:stretch/>
        </p:blipFill>
        <p:spPr>
          <a:xfrm>
            <a:off x="190550" y="2079315"/>
            <a:ext cx="5544616" cy="33370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AEDF12-5C51-26B9-8051-1039ADE4900B}"/>
              </a:ext>
            </a:extLst>
          </p:cNvPr>
          <p:cNvSpPr/>
          <p:nvPr/>
        </p:nvSpPr>
        <p:spPr>
          <a:xfrm>
            <a:off x="2901380" y="2771817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E56924-51AB-3B97-A28A-52CE9ADF1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564" y="1485602"/>
            <a:ext cx="3168501" cy="45001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6B8AC7-28A0-07B7-0751-38FD7EA40201}"/>
              </a:ext>
            </a:extLst>
          </p:cNvPr>
          <p:cNvSpPr txBox="1"/>
          <p:nvPr/>
        </p:nvSpPr>
        <p:spPr>
          <a:xfrm>
            <a:off x="997280" y="5657697"/>
            <a:ext cx="3931155" cy="764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单击一个对象，选中后点击标红的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info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按钮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BF121B-395B-BC95-CF59-AFEE2CD23555}"/>
              </a:ext>
            </a:extLst>
          </p:cNvPr>
          <p:cNvSpPr txBox="1"/>
          <p:nvPr/>
        </p:nvSpPr>
        <p:spPr>
          <a:xfrm>
            <a:off x="7469236" y="6040077"/>
            <a:ext cx="3931155" cy="764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在弹窗中填写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Tags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内容，并点击底部的“保存更改”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37837" y="117426"/>
            <a:ext cx="6914738" cy="1349536"/>
            <a:chOff x="4113662" y="383675"/>
            <a:chExt cx="4324984" cy="1415281"/>
          </a:xfrm>
        </p:grpSpPr>
        <p:sp>
          <p:nvSpPr>
            <p:cNvPr id="20" name="文本框 19"/>
            <p:cNvSpPr txBox="1"/>
            <p:nvPr/>
          </p:nvSpPr>
          <p:spPr>
            <a:xfrm>
              <a:off x="5401764" y="383675"/>
              <a:ext cx="1748797" cy="6132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5. 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可添加</a:t>
              </a:r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Tags</a:t>
              </a:r>
              <a:endPara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13662" y="996938"/>
              <a:ext cx="4324984" cy="8020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选择一个文件或文件夹，点击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info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键，修改完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Tags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信息后，点击确定即可保存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6B8AC7-28A0-07B7-0751-38FD7EA40201}"/>
              </a:ext>
            </a:extLst>
          </p:cNvPr>
          <p:cNvSpPr txBox="1"/>
          <p:nvPr/>
        </p:nvSpPr>
        <p:spPr>
          <a:xfrm>
            <a:off x="2430119" y="5744298"/>
            <a:ext cx="7330174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此时在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GUI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和数据库中都可见到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Tags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的值已经进行了更新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CEFD0-C5F6-B0E0-26A6-079511505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69" b="44751"/>
          <a:stretch/>
        </p:blipFill>
        <p:spPr>
          <a:xfrm>
            <a:off x="406574" y="1604691"/>
            <a:ext cx="5502036" cy="3309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FA3EC-8AF0-233C-296F-A36920AEAC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730"/>
          <a:stretch/>
        </p:blipFill>
        <p:spPr>
          <a:xfrm>
            <a:off x="6095208" y="1917626"/>
            <a:ext cx="6095205" cy="1753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8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83" r="48828" b="43824"/>
          <a:stretch/>
        </p:blipFill>
        <p:spPr>
          <a:xfrm>
            <a:off x="5384268" y="1241"/>
            <a:ext cx="6806145" cy="6857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4599" y="2678259"/>
            <a:ext cx="3877480" cy="83088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09">
              <a:defRPr/>
            </a:pP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感谢您的观看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1806" y="4404324"/>
            <a:ext cx="3571232" cy="603873"/>
            <a:chOff x="8931239" y="4779393"/>
            <a:chExt cx="2213861" cy="603952"/>
          </a:xfrm>
        </p:grpSpPr>
        <p:sp>
          <p:nvSpPr>
            <p:cNvPr id="6" name="文本框 5"/>
            <p:cNvSpPr txBox="1"/>
            <p:nvPr/>
          </p:nvSpPr>
          <p:spPr>
            <a:xfrm>
              <a:off x="9270999" y="4798494"/>
              <a:ext cx="1874101" cy="5848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914309">
                <a:defRPr/>
              </a:pPr>
              <a:r>
                <a:rPr lang="zh-CN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汇报人：</a:t>
              </a:r>
              <a:r>
                <a:rPr lang="en-US" altLang="zh-CN" sz="1600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rPr>
                <a:t>Steven</a:t>
              </a:r>
              <a:endParaRPr lang="zh-CN" altLang="en-US" sz="1600" b="1" i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endParaRPr>
            </a:p>
            <a:p>
              <a:pPr algn="r" defTabSz="914309">
                <a:defRPr/>
              </a:pP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931239" y="4779393"/>
              <a:ext cx="376756" cy="3767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>
                <a:defRPr/>
              </a:pPr>
              <a:endParaRPr lang="zh-CN" altLang="en-US" sz="180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椭圆 14"/>
            <p:cNvSpPr/>
            <p:nvPr/>
          </p:nvSpPr>
          <p:spPr>
            <a:xfrm>
              <a:off x="9032842" y="4871950"/>
              <a:ext cx="173551" cy="191642"/>
            </a:xfrm>
            <a:custGeom>
              <a:avLst/>
              <a:gdLst>
                <a:gd name="T0" fmla="*/ 4679 w 5850"/>
                <a:gd name="T1" fmla="*/ 4350 h 6469"/>
                <a:gd name="T2" fmla="*/ 3615 w 5850"/>
                <a:gd name="T3" fmla="*/ 3289 h 6469"/>
                <a:gd name="T4" fmla="*/ 3638 w 5850"/>
                <a:gd name="T5" fmla="*/ 3151 h 6469"/>
                <a:gd name="T6" fmla="*/ 3969 w 5850"/>
                <a:gd name="T7" fmla="*/ 2500 h 6469"/>
                <a:gd name="T8" fmla="*/ 4273 w 5850"/>
                <a:gd name="T9" fmla="*/ 1950 h 6469"/>
                <a:gd name="T10" fmla="*/ 4154 w 5850"/>
                <a:gd name="T11" fmla="*/ 1678 h 6469"/>
                <a:gd name="T12" fmla="*/ 4238 w 5850"/>
                <a:gd name="T13" fmla="*/ 1107 h 6469"/>
                <a:gd name="T14" fmla="*/ 2940 w 5850"/>
                <a:gd name="T15" fmla="*/ 0 h 6469"/>
                <a:gd name="T16" fmla="*/ 2925 w 5850"/>
                <a:gd name="T17" fmla="*/ 0 h 6469"/>
                <a:gd name="T18" fmla="*/ 2911 w 5850"/>
                <a:gd name="T19" fmla="*/ 0 h 6469"/>
                <a:gd name="T20" fmla="*/ 1612 w 5850"/>
                <a:gd name="T21" fmla="*/ 1107 h 6469"/>
                <a:gd name="T22" fmla="*/ 1696 w 5850"/>
                <a:gd name="T23" fmla="*/ 1678 h 6469"/>
                <a:gd name="T24" fmla="*/ 1578 w 5850"/>
                <a:gd name="T25" fmla="*/ 1950 h 6469"/>
                <a:gd name="T26" fmla="*/ 1881 w 5850"/>
                <a:gd name="T27" fmla="*/ 2500 h 6469"/>
                <a:gd name="T28" fmla="*/ 2213 w 5850"/>
                <a:gd name="T29" fmla="*/ 3151 h 6469"/>
                <a:gd name="T30" fmla="*/ 2235 w 5850"/>
                <a:gd name="T31" fmla="*/ 3289 h 6469"/>
                <a:gd name="T32" fmla="*/ 1172 w 5850"/>
                <a:gd name="T33" fmla="*/ 4350 h 6469"/>
                <a:gd name="T34" fmla="*/ 0 w 5850"/>
                <a:gd name="T35" fmla="*/ 5141 h 6469"/>
                <a:gd name="T36" fmla="*/ 0 w 5850"/>
                <a:gd name="T37" fmla="*/ 6469 h 6469"/>
                <a:gd name="T38" fmla="*/ 2923 w 5850"/>
                <a:gd name="T39" fmla="*/ 6469 h 6469"/>
                <a:gd name="T40" fmla="*/ 2927 w 5850"/>
                <a:gd name="T41" fmla="*/ 6469 h 6469"/>
                <a:gd name="T42" fmla="*/ 5850 w 5850"/>
                <a:gd name="T43" fmla="*/ 6469 h 6469"/>
                <a:gd name="T44" fmla="*/ 5850 w 5850"/>
                <a:gd name="T45" fmla="*/ 5141 h 6469"/>
                <a:gd name="T46" fmla="*/ 4679 w 5850"/>
                <a:gd name="T47" fmla="*/ 4350 h 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50" h="6469">
                  <a:moveTo>
                    <a:pt x="4679" y="4350"/>
                  </a:moveTo>
                  <a:cubicBezTo>
                    <a:pt x="3873" y="4059"/>
                    <a:pt x="3615" y="3814"/>
                    <a:pt x="3615" y="3289"/>
                  </a:cubicBezTo>
                  <a:cubicBezTo>
                    <a:pt x="3615" y="3231"/>
                    <a:pt x="3624" y="3187"/>
                    <a:pt x="3638" y="3151"/>
                  </a:cubicBezTo>
                  <a:cubicBezTo>
                    <a:pt x="3701" y="2989"/>
                    <a:pt x="3881" y="2971"/>
                    <a:pt x="3969" y="2500"/>
                  </a:cubicBezTo>
                  <a:cubicBezTo>
                    <a:pt x="4014" y="2260"/>
                    <a:pt x="4231" y="2496"/>
                    <a:pt x="4273" y="1950"/>
                  </a:cubicBezTo>
                  <a:cubicBezTo>
                    <a:pt x="4273" y="1732"/>
                    <a:pt x="4154" y="1678"/>
                    <a:pt x="4154" y="1678"/>
                  </a:cubicBezTo>
                  <a:cubicBezTo>
                    <a:pt x="4154" y="1678"/>
                    <a:pt x="4215" y="1355"/>
                    <a:pt x="4238" y="1107"/>
                  </a:cubicBezTo>
                  <a:cubicBezTo>
                    <a:pt x="4268" y="798"/>
                    <a:pt x="4058" y="0"/>
                    <a:pt x="2940" y="0"/>
                  </a:cubicBezTo>
                  <a:cubicBezTo>
                    <a:pt x="2935" y="0"/>
                    <a:pt x="2930" y="0"/>
                    <a:pt x="2925" y="0"/>
                  </a:cubicBezTo>
                  <a:cubicBezTo>
                    <a:pt x="2921" y="0"/>
                    <a:pt x="2916" y="0"/>
                    <a:pt x="2911" y="0"/>
                  </a:cubicBezTo>
                  <a:cubicBezTo>
                    <a:pt x="1793" y="0"/>
                    <a:pt x="1583" y="798"/>
                    <a:pt x="1612" y="1107"/>
                  </a:cubicBezTo>
                  <a:cubicBezTo>
                    <a:pt x="1636" y="1355"/>
                    <a:pt x="1696" y="1678"/>
                    <a:pt x="1696" y="1678"/>
                  </a:cubicBezTo>
                  <a:cubicBezTo>
                    <a:pt x="1696" y="1678"/>
                    <a:pt x="1578" y="1732"/>
                    <a:pt x="1578" y="1950"/>
                  </a:cubicBezTo>
                  <a:cubicBezTo>
                    <a:pt x="1619" y="2496"/>
                    <a:pt x="1837" y="2260"/>
                    <a:pt x="1881" y="2500"/>
                  </a:cubicBezTo>
                  <a:cubicBezTo>
                    <a:pt x="1970" y="2971"/>
                    <a:pt x="2150" y="2989"/>
                    <a:pt x="2213" y="3151"/>
                  </a:cubicBezTo>
                  <a:cubicBezTo>
                    <a:pt x="2227" y="3187"/>
                    <a:pt x="2235" y="3231"/>
                    <a:pt x="2235" y="3289"/>
                  </a:cubicBezTo>
                  <a:cubicBezTo>
                    <a:pt x="2235" y="3814"/>
                    <a:pt x="1978" y="4059"/>
                    <a:pt x="1172" y="4350"/>
                  </a:cubicBezTo>
                  <a:cubicBezTo>
                    <a:pt x="364" y="4641"/>
                    <a:pt x="0" y="4938"/>
                    <a:pt x="0" y="5141"/>
                  </a:cubicBezTo>
                  <a:lnTo>
                    <a:pt x="0" y="6469"/>
                  </a:lnTo>
                  <a:lnTo>
                    <a:pt x="2923" y="6469"/>
                  </a:lnTo>
                  <a:lnTo>
                    <a:pt x="2927" y="6469"/>
                  </a:lnTo>
                  <a:lnTo>
                    <a:pt x="5850" y="6469"/>
                  </a:lnTo>
                  <a:lnTo>
                    <a:pt x="5850" y="5141"/>
                  </a:lnTo>
                  <a:cubicBezTo>
                    <a:pt x="5850" y="4938"/>
                    <a:pt x="5487" y="4641"/>
                    <a:pt x="4679" y="4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09">
                <a:defRPr/>
              </a:pPr>
              <a:endParaRPr lang="zh-CN" altLang="en-US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45322" y="6250681"/>
            <a:ext cx="899769" cy="233024"/>
            <a:chOff x="6299200" y="3789363"/>
            <a:chExt cx="4147231" cy="1074058"/>
          </a:xfrm>
        </p:grpSpPr>
        <p:sp>
          <p:nvSpPr>
            <p:cNvPr id="5" name="椭圆 4"/>
            <p:cNvSpPr/>
            <p:nvPr/>
          </p:nvSpPr>
          <p:spPr>
            <a:xfrm>
              <a:off x="6299200" y="3789363"/>
              <a:ext cx="1074058" cy="1074058"/>
            </a:xfrm>
            <a:prstGeom prst="ellipse">
              <a:avLst/>
            </a:prstGeom>
            <a:solidFill>
              <a:srgbClr val="E9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835787" y="3789363"/>
              <a:ext cx="1074058" cy="1074058"/>
            </a:xfrm>
            <a:prstGeom prst="ellipse">
              <a:avLst/>
            </a:prstGeom>
            <a:solidFill>
              <a:srgbClr val="265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372373" y="3789363"/>
              <a:ext cx="1074058" cy="1074058"/>
            </a:xfrm>
            <a:prstGeom prst="ellipse">
              <a:avLst/>
            </a:prstGeom>
            <a:solidFill>
              <a:srgbClr val="F3A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11719" y="1616127"/>
            <a:ext cx="2036431" cy="673990"/>
            <a:chOff x="3799246" y="1097423"/>
            <a:chExt cx="2036696" cy="674078"/>
          </a:xfrm>
        </p:grpSpPr>
        <p:sp>
          <p:nvSpPr>
            <p:cNvPr id="10" name="椭圆 9"/>
            <p:cNvSpPr/>
            <p:nvPr/>
          </p:nvSpPr>
          <p:spPr>
            <a:xfrm>
              <a:off x="3799246" y="1097423"/>
              <a:ext cx="674078" cy="67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>
                <a:defRPr/>
              </a:pPr>
              <a:r>
                <a:rPr lang="en-US" altLang="zh-CN" sz="4000" i="1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1.</a:t>
              </a:r>
              <a:endParaRPr lang="zh-CN" altLang="en-US" sz="4000" i="1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19986" y="1123015"/>
              <a:ext cx="1415956" cy="461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09"/>
              <a:r>
                <a:rPr lang="zh-CN" altLang="en-US" sz="2400" b="1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项目设计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1719" y="2569424"/>
            <a:ext cx="2036431" cy="673990"/>
            <a:chOff x="3799246" y="1097423"/>
            <a:chExt cx="2036696" cy="674078"/>
          </a:xfrm>
        </p:grpSpPr>
        <p:sp>
          <p:nvSpPr>
            <p:cNvPr id="15" name="椭圆 14"/>
            <p:cNvSpPr/>
            <p:nvPr/>
          </p:nvSpPr>
          <p:spPr>
            <a:xfrm>
              <a:off x="3799246" y="1097423"/>
              <a:ext cx="674078" cy="67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>
                <a:defRPr/>
              </a:pPr>
              <a:r>
                <a:rPr lang="en-US" altLang="zh-CN" sz="4000" i="1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2.</a:t>
              </a:r>
              <a:endParaRPr lang="zh-CN" altLang="en-US" sz="4000" i="1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19986" y="1123015"/>
              <a:ext cx="1415956" cy="4617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09"/>
              <a:r>
                <a:rPr lang="zh-CN" altLang="en-US" sz="2400" b="1" dirty="0">
                  <a:solidFill>
                    <a:prstClr val="black"/>
                  </a:solidFill>
                  <a:latin typeface="Arial"/>
                  <a:ea typeface="微软雅黑"/>
                  <a:cs typeface="+mn-ea"/>
                  <a:sym typeface="+mn-lt"/>
                </a:rPr>
                <a:t>功能演示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241"/>
            <a:ext cx="5413123" cy="4267779"/>
            <a:chOff x="1" y="0"/>
            <a:chExt cx="5413828" cy="426833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7960" b="42046"/>
            <a:stretch/>
          </p:blipFill>
          <p:spPr>
            <a:xfrm rot="10800000">
              <a:off x="1" y="0"/>
              <a:ext cx="5413828" cy="4268335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3095625" y="2466975"/>
              <a:ext cx="876300" cy="876300"/>
            </a:xfrm>
            <a:prstGeom prst="ellipse">
              <a:avLst/>
            </a:prstGeom>
            <a:solidFill>
              <a:srgbClr val="E93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0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27880" y="2630815"/>
              <a:ext cx="2198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i="1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CONTENT</a:t>
              </a:r>
              <a:endParaRPr lang="zh-CN" altLang="en-US" sz="3200" i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4876166" y="1068990"/>
            <a:ext cx="2438081" cy="272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8032" y="1427718"/>
            <a:ext cx="1127085" cy="11078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/>
            <a:r>
              <a:rPr lang="en-US" altLang="zh-CN" sz="6599" i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01</a:t>
            </a:r>
            <a:endParaRPr lang="zh-CN" altLang="en-US" sz="6599" i="1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6954" y="429727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defRPr/>
            </a:pPr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项目设计</a:t>
            </a:r>
          </a:p>
        </p:txBody>
      </p:sp>
    </p:spTree>
    <p:extLst>
      <p:ext uri="{BB962C8B-B14F-4D97-AF65-F5344CB8AC3E}">
        <p14:creationId xmlns:p14="http://schemas.microsoft.com/office/powerpoint/2010/main" val="31287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456923" y="312858"/>
            <a:ext cx="1301959" cy="1014453"/>
            <a:chOff x="5457636" y="311658"/>
            <a:chExt cx="1302129" cy="1014585"/>
          </a:xfrm>
        </p:grpSpPr>
        <p:grpSp>
          <p:nvGrpSpPr>
            <p:cNvPr id="35" name="组合 34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457636" y="311658"/>
              <a:ext cx="1302129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E-R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图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CB5EC3F3-1532-E7DC-0F6A-AB02EDD81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55" y="1602423"/>
            <a:ext cx="9177096" cy="46187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7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366358" y="26311"/>
            <a:ext cx="1483098" cy="1014453"/>
            <a:chOff x="5367054" y="311658"/>
            <a:chExt cx="1483290" cy="1014585"/>
          </a:xfrm>
        </p:grpSpPr>
        <p:grpSp>
          <p:nvGrpSpPr>
            <p:cNvPr id="35" name="组合 34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367054" y="311658"/>
              <a:ext cx="1483290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UML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图</a:t>
              </a:r>
            </a:p>
          </p:txBody>
        </p:sp>
      </p:grp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2C987A5-65F5-DAEB-2C47-DE060AD0F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95" y="1147968"/>
            <a:ext cx="7820025" cy="5724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27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998471" y="26311"/>
            <a:ext cx="2218877" cy="1014453"/>
            <a:chOff x="4999117" y="311658"/>
            <a:chExt cx="2219163" cy="1014585"/>
          </a:xfrm>
        </p:grpSpPr>
        <p:grpSp>
          <p:nvGrpSpPr>
            <p:cNvPr id="35" name="组合 34"/>
            <p:cNvGrpSpPr/>
            <p:nvPr/>
          </p:nvGrpSpPr>
          <p:grpSpPr>
            <a:xfrm>
              <a:off x="5753100" y="1171657"/>
              <a:ext cx="685800" cy="154586"/>
              <a:chOff x="6299200" y="3789363"/>
              <a:chExt cx="4764904" cy="107405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299200" y="3789363"/>
                <a:ext cx="1074058" cy="1074058"/>
              </a:xfrm>
              <a:prstGeom prst="ellipse">
                <a:avLst/>
              </a:prstGeom>
              <a:solidFill>
                <a:srgbClr val="E93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144624" y="3789363"/>
                <a:ext cx="1074056" cy="1074058"/>
              </a:xfrm>
              <a:prstGeom prst="ellipse">
                <a:avLst/>
              </a:prstGeom>
              <a:solidFill>
                <a:srgbClr val="265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990048" y="3789363"/>
                <a:ext cx="1074056" cy="1074058"/>
              </a:xfrm>
              <a:prstGeom prst="ellipse">
                <a:avLst/>
              </a:prstGeom>
              <a:solidFill>
                <a:srgbClr val="F3A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lang="zh-CN" altLang="en-US" sz="180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999117" y="311658"/>
              <a:ext cx="2219163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数据库结构</a:t>
              </a:r>
            </a:p>
          </p:txBody>
        </p:sp>
      </p:grpSp>
      <p:pic>
        <p:nvPicPr>
          <p:cNvPr id="4" name="图片 3" descr="电脑屏幕截图&#10;&#10;描述已自动生成">
            <a:extLst>
              <a:ext uri="{FF2B5EF4-FFF2-40B4-BE49-F238E27FC236}">
                <a16:creationId xmlns:a16="http://schemas.microsoft.com/office/drawing/2014/main" id="{0C99D983-FDE2-224D-5930-BB392AE836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9594"/>
            <a:ext cx="12190413" cy="445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5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4876166" y="1068990"/>
            <a:ext cx="2438081" cy="272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8031" y="1427718"/>
            <a:ext cx="1127085" cy="11078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/>
            <a:r>
              <a:rPr lang="en-US" altLang="zh-CN" sz="6599" i="1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02</a:t>
            </a:r>
            <a:endParaRPr lang="zh-CN" altLang="en-US" sz="6599" i="1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6954" y="429727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defRPr/>
            </a:pPr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40049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37837" y="117426"/>
            <a:ext cx="6914738" cy="1152129"/>
            <a:chOff x="4113662" y="383675"/>
            <a:chExt cx="4324984" cy="1208257"/>
          </a:xfrm>
        </p:grpSpPr>
        <p:sp>
          <p:nvSpPr>
            <p:cNvPr id="20" name="文本框 19"/>
            <p:cNvSpPr txBox="1"/>
            <p:nvPr/>
          </p:nvSpPr>
          <p:spPr>
            <a:xfrm>
              <a:off x="5306004" y="383675"/>
              <a:ext cx="1940300" cy="58485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1. 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加载默认界面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13662" y="1175867"/>
              <a:ext cx="4324984" cy="41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和</a:t>
              </a:r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Windows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文件资源管理器类似，默认界面为一个快捷菜单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024D8194-F31E-177F-1E64-3E29AE9E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85" y="1269555"/>
            <a:ext cx="6993641" cy="55405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31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37837" y="117426"/>
            <a:ext cx="6914738" cy="1169288"/>
            <a:chOff x="4113662" y="383675"/>
            <a:chExt cx="4324984" cy="1226252"/>
          </a:xfrm>
        </p:grpSpPr>
        <p:sp>
          <p:nvSpPr>
            <p:cNvPr id="20" name="文本框 19"/>
            <p:cNvSpPr txBox="1"/>
            <p:nvPr/>
          </p:nvSpPr>
          <p:spPr>
            <a:xfrm>
              <a:off x="5049333" y="383675"/>
              <a:ext cx="2453650" cy="6132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/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2. </a:t>
              </a:r>
              <a:r>
                <a:rPr lang="zh-CN" altLang="en-US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通过输入路径跳转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13662" y="1175867"/>
              <a:ext cx="4324984" cy="4340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09">
                <a:lnSpc>
                  <a:spcPct val="114000"/>
                </a:lnSpc>
              </a:pP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cs typeface="+mn-ea"/>
                  <a:sym typeface="+mn-lt"/>
                </a:rPr>
                <a:t>上方的路径栏是可用的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C1363E4-8B4F-BED6-1AD5-14A5CEE69428}"/>
              </a:ext>
            </a:extLst>
          </p:cNvPr>
          <p:cNvSpPr txBox="1"/>
          <p:nvPr/>
        </p:nvSpPr>
        <p:spPr>
          <a:xfrm>
            <a:off x="1058090" y="6230022"/>
            <a:ext cx="3931155" cy="4138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敲回车键前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63A044-69AB-41FB-190D-81FB08BB1821}"/>
              </a:ext>
            </a:extLst>
          </p:cNvPr>
          <p:cNvSpPr txBox="1"/>
          <p:nvPr/>
        </p:nvSpPr>
        <p:spPr>
          <a:xfrm>
            <a:off x="7185202" y="6230022"/>
            <a:ext cx="3931155" cy="4138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09">
              <a:lnSpc>
                <a:spcPct val="114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敲回车键后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54A5FB-DA8F-2753-8917-4E22AF30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4400"/>
            <a:ext cx="6023197" cy="47716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4379C6-787F-8BDF-F65F-0AADF9DD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14" y="1394398"/>
            <a:ext cx="6023198" cy="4771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7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c992f0-c6c4-406c-a20b-aa810643dd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c992f0-c6c4-406c-a20b-aa810643dd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c992f0-c6c4-406c-a20b-aa810643dd8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2e379-d686-41e0-8e09-81ef12b459b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2e379-d686-41e0-8e09-81ef12b459b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2e379-d686-41e0-8e09-81ef12b459b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2e379-d686-41e0-8e09-81ef12b459b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2e379-d686-41e0-8e09-81ef12b459b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02e379-d686-41e0-8e09-81ef12b459b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自定义 1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3C4F"/>
      </a:accent1>
      <a:accent2>
        <a:srgbClr val="265DA8"/>
      </a:accent2>
      <a:accent3>
        <a:srgbClr val="F3AF55"/>
      </a:accent3>
      <a:accent4>
        <a:srgbClr val="E93C4F"/>
      </a:accent4>
      <a:accent5>
        <a:srgbClr val="265DA8"/>
      </a:accent5>
      <a:accent6>
        <a:srgbClr val="F3AF55"/>
      </a:accent6>
      <a:hlink>
        <a:srgbClr val="0563C1"/>
      </a:hlink>
      <a:folHlink>
        <a:srgbClr val="954F72"/>
      </a:folHlink>
    </a:clrScheme>
    <a:fontScheme name="kk3ol5p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256</Words>
  <Application>Microsoft Office PowerPoint</Application>
  <PresentationFormat>自定义</PresentationFormat>
  <Paragraphs>51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Times New Roman</vt:lpstr>
      <vt:lpstr>Office 主题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Steven Zhl</cp:lastModifiedBy>
  <cp:revision>9</cp:revision>
  <dcterms:created xsi:type="dcterms:W3CDTF">2019-12-24T09:15:27Z</dcterms:created>
  <dcterms:modified xsi:type="dcterms:W3CDTF">2022-12-19T17:37:59Z</dcterms:modified>
</cp:coreProperties>
</file>