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7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F16A7-7EBD-4295-BB62-891BB92C8DA5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A2137-6E0A-463C-A510-D8DE0D59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7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7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7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5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4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BAE6-34CE-4EA1-81BD-CC80A7BFF8B2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4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BAE6-34CE-4EA1-81BD-CC80A7BFF8B2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F98E-4B8C-4C7C-90AA-55F5A57BD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0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语言 </a:t>
            </a:r>
            <a:r>
              <a:rPr lang="en-US" altLang="zh-CN" dirty="0"/>
              <a:t>– </a:t>
            </a:r>
            <a:r>
              <a:rPr lang="zh-CN" altLang="en-US" dirty="0"/>
              <a:t>贝叶斯分类器</a:t>
            </a:r>
          </a:p>
        </p:txBody>
      </p:sp>
    </p:spTree>
    <p:extLst>
      <p:ext uri="{BB962C8B-B14F-4D97-AF65-F5344CB8AC3E}">
        <p14:creationId xmlns:p14="http://schemas.microsoft.com/office/powerpoint/2010/main" val="25032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08720"/>
            <a:ext cx="9108504" cy="56166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在</a:t>
            </a:r>
            <a:r>
              <a:rPr lang="en-US" altLang="zh-CN" sz="2800" dirty="0"/>
              <a:t>MATLAB</a:t>
            </a:r>
            <a:r>
              <a:rPr lang="zh-CN" altLang="en-US" sz="2800" dirty="0"/>
              <a:t>环境下运行</a:t>
            </a:r>
            <a:r>
              <a:rPr lang="en-US" altLang="zh-CN" sz="2800" dirty="0"/>
              <a:t>demo_1.m</a:t>
            </a:r>
            <a:r>
              <a:rPr lang="zh-CN" altLang="en-US" sz="2800" dirty="0"/>
              <a:t>文件，通过设置断点等方式，观察每一步的执行结果。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通过查阅帮助，读懂每一行代码。例如，想弄清楚</a:t>
            </a:r>
            <a:r>
              <a:rPr lang="en-US" altLang="zh-CN" sz="2800" dirty="0"/>
              <a:t>mean</a:t>
            </a:r>
            <a:r>
              <a:rPr lang="zh-CN" altLang="en-US" sz="2800" dirty="0"/>
              <a:t>函数的功能，可以在</a:t>
            </a:r>
            <a:r>
              <a:rPr lang="en-US" altLang="zh-CN" sz="2800" dirty="0"/>
              <a:t>MATLAB</a:t>
            </a:r>
            <a:r>
              <a:rPr lang="zh-CN" altLang="en-US" sz="2800" dirty="0"/>
              <a:t>命令行窗口中输入“</a:t>
            </a:r>
            <a:r>
              <a:rPr lang="en-US" altLang="zh-CN" sz="2800" dirty="0"/>
              <a:t>help mean</a:t>
            </a:r>
            <a:r>
              <a:rPr lang="zh-CN" altLang="en-US" sz="2800" dirty="0"/>
              <a:t>”，按回车后即可查阅</a:t>
            </a:r>
            <a:r>
              <a:rPr lang="en-US" altLang="zh-CN" sz="2800" dirty="0"/>
              <a:t>MATLAB</a:t>
            </a:r>
            <a:r>
              <a:rPr lang="zh-CN" altLang="en-US" sz="2800" dirty="0"/>
              <a:t>关于</a:t>
            </a:r>
            <a:r>
              <a:rPr lang="en-US" altLang="zh-CN" sz="2800" dirty="0"/>
              <a:t>mean</a:t>
            </a:r>
            <a:r>
              <a:rPr lang="zh-CN" altLang="en-US" sz="2800" dirty="0"/>
              <a:t>函数的官方说明。此外，也可在百度中输入关键词“</a:t>
            </a:r>
            <a:r>
              <a:rPr lang="en-US" altLang="zh-CN" sz="2800" dirty="0"/>
              <a:t>MATLAB  mean</a:t>
            </a:r>
            <a:r>
              <a:rPr lang="zh-CN" altLang="en-US" sz="2800" dirty="0"/>
              <a:t>函数”来进行查询。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476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实验任务一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运行</a:t>
            </a:r>
            <a:r>
              <a:rPr lang="en-US" altLang="zh-CN" sz="2800" dirty="0"/>
              <a:t>demo_1.m</a:t>
            </a:r>
            <a:r>
              <a:rPr lang="zh-CN" altLang="en-US" sz="2800" dirty="0"/>
              <a:t>程序，给出测试样本</a:t>
            </a:r>
            <a:r>
              <a:rPr lang="en-US" altLang="zh-CN" sz="2800" dirty="0" err="1"/>
              <a:t>x_test</a:t>
            </a:r>
            <a:r>
              <a:rPr lang="zh-CN" altLang="en-US" sz="2800" dirty="0"/>
              <a:t>的分类结果，用不同颜色画出三类模式的分界线，用不同颜色和形状画出三类模式的训练样本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28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改写上述示例程序，基于</a:t>
            </a:r>
            <a:r>
              <a:rPr lang="en-US" altLang="zh-CN" sz="2800" dirty="0"/>
              <a:t>Iris</a:t>
            </a:r>
            <a:r>
              <a:rPr lang="zh-CN" altLang="en-US" sz="2800" dirty="0"/>
              <a:t>数据集进行贝叶斯分类实验。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en-US" altLang="zh-CN" sz="2800" dirty="0"/>
              <a:t>Iris</a:t>
            </a:r>
            <a:r>
              <a:rPr lang="zh-CN" altLang="en-US" sz="2800" dirty="0"/>
              <a:t>数据集是一个关于鸢尾花分类的数据集，该数据集共含有</a:t>
            </a:r>
            <a:r>
              <a:rPr lang="en-US" altLang="zh-CN" sz="2800" dirty="0"/>
              <a:t>3</a:t>
            </a:r>
            <a:r>
              <a:rPr lang="zh-CN" altLang="en-US" sz="2800" dirty="0"/>
              <a:t>类鸢尾花</a:t>
            </a:r>
            <a:r>
              <a:rPr lang="en-US" altLang="zh-CN" sz="2800" dirty="0"/>
              <a:t>150</a:t>
            </a:r>
            <a:r>
              <a:rPr lang="zh-CN" altLang="en-US" sz="2800" dirty="0"/>
              <a:t>个样本，其中每类鸢尾花有</a:t>
            </a:r>
            <a:r>
              <a:rPr lang="en-US" altLang="zh-CN" sz="2800" dirty="0"/>
              <a:t>50</a:t>
            </a:r>
            <a:r>
              <a:rPr lang="zh-CN" altLang="en-US" sz="2800" dirty="0"/>
              <a:t>个样本。这三类鸢尾花的类别是</a:t>
            </a:r>
            <a:r>
              <a:rPr lang="en-US" altLang="zh-CN" sz="2800" dirty="0"/>
              <a:t>Iris-</a:t>
            </a:r>
            <a:r>
              <a:rPr lang="en-US" altLang="zh-CN" sz="2800" dirty="0" err="1"/>
              <a:t>setosa</a:t>
            </a:r>
            <a:r>
              <a:rPr lang="zh-CN" altLang="en-US" sz="2800" dirty="0"/>
              <a:t>，</a:t>
            </a:r>
            <a:r>
              <a:rPr lang="en-US" altLang="zh-CN" sz="2800" dirty="0"/>
              <a:t>Iris-versicolor</a:t>
            </a:r>
            <a:r>
              <a:rPr lang="zh-CN" altLang="en-US" sz="2800" dirty="0"/>
              <a:t>，</a:t>
            </a:r>
            <a:r>
              <a:rPr lang="en-US" altLang="zh-CN" sz="2800" dirty="0"/>
              <a:t>Iris-</a:t>
            </a:r>
            <a:r>
              <a:rPr lang="en-US" altLang="zh-CN" sz="2800" dirty="0" err="1"/>
              <a:t>virginica</a:t>
            </a:r>
            <a:r>
              <a:rPr lang="zh-CN" altLang="en-US" sz="2800" dirty="0"/>
              <a:t>。每个样本有</a:t>
            </a:r>
            <a:r>
              <a:rPr lang="en-US" altLang="zh-CN" sz="2800" dirty="0"/>
              <a:t>4</a:t>
            </a:r>
            <a:r>
              <a:rPr lang="zh-CN" altLang="en-US" sz="2800" dirty="0"/>
              <a:t>个属性（换句话说，每个样本有</a:t>
            </a:r>
            <a:r>
              <a:rPr lang="en-US" altLang="zh-CN" sz="2800" dirty="0"/>
              <a:t>4</a:t>
            </a:r>
            <a:r>
              <a:rPr lang="zh-CN" altLang="en-US" sz="2800" dirty="0"/>
              <a:t>个特征，或者样本维数等于</a:t>
            </a:r>
            <a:r>
              <a:rPr lang="en-US" altLang="zh-CN" sz="2800" dirty="0"/>
              <a:t>4</a:t>
            </a:r>
            <a:r>
              <a:rPr lang="zh-CN" altLang="en-US" sz="2800" dirty="0"/>
              <a:t>），分别是萼片长度，萼片宽度，花瓣长度，花瓣宽度。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444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由于本实验中样本维数等于</a:t>
            </a:r>
            <a:r>
              <a:rPr lang="en-US" altLang="zh-CN" sz="2800" dirty="0"/>
              <a:t>4</a:t>
            </a:r>
            <a:r>
              <a:rPr lang="zh-CN" altLang="en-US" sz="2800" dirty="0"/>
              <a:t>，无法在</a:t>
            </a:r>
            <a:r>
              <a:rPr lang="en-US" altLang="zh-CN" sz="2800" dirty="0"/>
              <a:t>2</a:t>
            </a:r>
            <a:r>
              <a:rPr lang="zh-CN" altLang="en-US" sz="2800" dirty="0"/>
              <a:t>维平面中画出三类模式的分界线和三类模式的训练样本，因此只需要给出测试样本</a:t>
            </a:r>
            <a:r>
              <a:rPr lang="en-US" altLang="zh-CN" sz="2800" dirty="0" err="1"/>
              <a:t>x_test</a:t>
            </a:r>
            <a:r>
              <a:rPr lang="zh-CN" altLang="en-US" sz="2800" dirty="0"/>
              <a:t>的分类结果即可。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测试样本</a:t>
            </a:r>
            <a:r>
              <a:rPr lang="en-US" altLang="zh-CN" sz="2800" dirty="0" err="1"/>
              <a:t>x_test</a:t>
            </a:r>
            <a:r>
              <a:rPr lang="zh-CN" altLang="en-US" sz="2800" dirty="0"/>
              <a:t>的四个属性的值分别是</a:t>
            </a:r>
            <a:r>
              <a:rPr lang="en-US" altLang="zh-CN" sz="2800" dirty="0"/>
              <a:t>6, 3.5, 4.5, 2.5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读取</a:t>
            </a:r>
            <a:r>
              <a:rPr lang="en-US" altLang="zh-CN" sz="2800" dirty="0"/>
              <a:t>Iris</a:t>
            </a:r>
            <a:r>
              <a:rPr lang="zh-CN" altLang="en-US" sz="2800" dirty="0"/>
              <a:t>数据集的部分代码已给出（见下页），请补足后续代码完成分类实验。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12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08720"/>
            <a:ext cx="9108504" cy="5616624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dirty="0"/>
              <a:t>close all;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/>
              <a:t>clear all;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 err="1"/>
              <a:t>clc</a:t>
            </a:r>
            <a:r>
              <a:rPr lang="en-US" altLang="zh-CN" sz="2800" dirty="0"/>
              <a:t>;</a:t>
            </a:r>
          </a:p>
          <a:p>
            <a:pPr algn="just">
              <a:lnSpc>
                <a:spcPct val="150000"/>
              </a:lnSpc>
            </a:pP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en-US" altLang="zh-CN" sz="2800" dirty="0"/>
              <a:t>%</a:t>
            </a:r>
            <a:r>
              <a:rPr lang="zh-CN" altLang="en-US" sz="2800" dirty="0"/>
              <a:t>读取数据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en-US" altLang="zh-CN" sz="2800" dirty="0"/>
              <a:t>[attrib1, attrib2, attrib3, attrib4, class] = </a:t>
            </a:r>
            <a:r>
              <a:rPr lang="en-US" altLang="zh-CN" sz="2800" dirty="0" err="1"/>
              <a:t>textread</a:t>
            </a:r>
            <a:r>
              <a:rPr lang="en-US" altLang="zh-CN" sz="2800" dirty="0"/>
              <a:t>('</a:t>
            </a:r>
            <a:r>
              <a:rPr lang="en-US" altLang="zh-CN" sz="2800" dirty="0" err="1"/>
              <a:t>iris.data</a:t>
            </a:r>
            <a:r>
              <a:rPr lang="en-US" altLang="zh-CN" sz="2800" dirty="0"/>
              <a:t>', '%</a:t>
            </a:r>
            <a:r>
              <a:rPr lang="en-US" altLang="zh-CN" sz="2800" dirty="0" err="1"/>
              <a:t>f%f%f%f%s</a:t>
            </a:r>
            <a:r>
              <a:rPr lang="en-US" altLang="zh-CN" sz="2800" dirty="0"/>
              <a:t>', 'delimiter', ',');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 err="1"/>
              <a:t>attrib</a:t>
            </a:r>
            <a:r>
              <a:rPr lang="en-US" altLang="zh-CN" sz="2800" dirty="0"/>
              <a:t> = [attrib1, attrib2, attrib3, attrib4];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 err="1"/>
              <a:t>label_set</a:t>
            </a:r>
            <a:r>
              <a:rPr lang="en-US" altLang="zh-CN" sz="2800" dirty="0"/>
              <a:t> = char('Iris-</a:t>
            </a:r>
            <a:r>
              <a:rPr lang="en-US" altLang="zh-CN" sz="2800" dirty="0" err="1"/>
              <a:t>setosa</a:t>
            </a:r>
            <a:r>
              <a:rPr lang="en-US" altLang="zh-CN" sz="2800" dirty="0"/>
              <a:t>','Iris-</a:t>
            </a:r>
            <a:r>
              <a:rPr lang="en-US" altLang="zh-CN" sz="2800" dirty="0" err="1"/>
              <a:t>versicolor','Iris</a:t>
            </a:r>
            <a:r>
              <a:rPr lang="en-US" altLang="zh-CN" sz="2800" dirty="0"/>
              <a:t>-</a:t>
            </a:r>
            <a:r>
              <a:rPr lang="en-US" altLang="zh-CN" sz="2800" dirty="0" err="1"/>
              <a:t>virginica</a:t>
            </a:r>
            <a:r>
              <a:rPr lang="en-US" altLang="zh-CN" sz="2800" dirty="0"/>
              <a:t>');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/>
              <a:t>label = zeros(150, 1);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/>
              <a:t>label(</a:t>
            </a:r>
            <a:r>
              <a:rPr lang="en-US" altLang="zh-CN" sz="2800" dirty="0" err="1"/>
              <a:t>strcmp</a:t>
            </a:r>
            <a:r>
              <a:rPr lang="en-US" altLang="zh-CN" sz="2800" dirty="0"/>
              <a:t>(class, 'Iris-</a:t>
            </a:r>
            <a:r>
              <a:rPr lang="en-US" altLang="zh-CN" sz="2800" dirty="0" err="1"/>
              <a:t>setosa</a:t>
            </a:r>
            <a:r>
              <a:rPr lang="en-US" altLang="zh-CN" sz="2800" dirty="0"/>
              <a:t>')) = 1;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/>
              <a:t>label(</a:t>
            </a:r>
            <a:r>
              <a:rPr lang="en-US" altLang="zh-CN" sz="2800" dirty="0" err="1"/>
              <a:t>strcmp</a:t>
            </a:r>
            <a:r>
              <a:rPr lang="en-US" altLang="zh-CN" sz="2800" dirty="0"/>
              <a:t>(class, 'Iris-versicolor')) = 2;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dirty="0"/>
              <a:t>label(</a:t>
            </a:r>
            <a:r>
              <a:rPr lang="en-US" altLang="zh-CN" sz="2800" dirty="0" err="1"/>
              <a:t>strcmp</a:t>
            </a:r>
            <a:r>
              <a:rPr lang="en-US" altLang="zh-CN" sz="2800" dirty="0"/>
              <a:t>(class, 'Iris-</a:t>
            </a:r>
            <a:r>
              <a:rPr lang="en-US" altLang="zh-CN" sz="2800" dirty="0" err="1"/>
              <a:t>virginica</a:t>
            </a:r>
            <a:r>
              <a:rPr lang="en-US" altLang="zh-CN" sz="2800" dirty="0"/>
              <a:t>')) = 3;</a:t>
            </a:r>
          </a:p>
        </p:txBody>
      </p:sp>
    </p:spTree>
    <p:extLst>
      <p:ext uri="{BB962C8B-B14F-4D97-AF65-F5344CB8AC3E}">
        <p14:creationId xmlns:p14="http://schemas.microsoft.com/office/powerpoint/2010/main" val="200993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442</Words>
  <Application>Microsoft Office PowerPoint</Application>
  <PresentationFormat>全屏显示(4:3)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主题​​</vt:lpstr>
      <vt:lpstr>MATLAB语言 – 贝叶斯分类器</vt:lpstr>
      <vt:lpstr>PowerPoint 演示文稿</vt:lpstr>
      <vt:lpstr>实验任务一</vt:lpstr>
      <vt:lpstr>实验任务二</vt:lpstr>
      <vt:lpstr>实验任务二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 – 决策树实验</dc:title>
  <dc:creator>zbb</dc:creator>
  <cp:lastModifiedBy>Steven Zhl</cp:lastModifiedBy>
  <cp:revision>70</cp:revision>
  <dcterms:created xsi:type="dcterms:W3CDTF">2017-06-04T14:10:41Z</dcterms:created>
  <dcterms:modified xsi:type="dcterms:W3CDTF">2023-03-07T08:31:49Z</dcterms:modified>
</cp:coreProperties>
</file>