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7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zh-CN" altLang="en-US" dirty="0"/>
              <a:t>线性判别分析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50"/>
            <a:ext cx="8229600" cy="854968"/>
          </a:xfrm>
        </p:spPr>
        <p:txBody>
          <a:bodyPr/>
          <a:lstStyle/>
          <a:p>
            <a:r>
              <a:rPr lang="zh-CN" altLang="en-US" dirty="0"/>
              <a:t>相关内容介绍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课堂中所讲述的“Fisher准则函数”在其他很多教材或参考文献中通常被称为“线性判别分析”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英文全称为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，可缩写为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一般意义上的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与课堂讲述的“Fisher准则函数”有以下不同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通常被用作一种降维方法，即只需要用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完成投影即可，不需要确定用来完成分类的阈值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可以对多类问题进行投影，课堂上讲述的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“Fisher准则函数”仅限于对两类问题进行投影；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课堂上讲述的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“Fisher准则函数”仅给出了如何将原数据投影到一维空间，而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可以将原数据投影到一般意义上的低维空间（一维，二维，三维，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利用给出的</a:t>
            </a:r>
            <a:r>
              <a:rPr lang="en-US" altLang="zh-CN" sz="2800" dirty="0"/>
              <a:t>LDA</a:t>
            </a:r>
            <a:r>
              <a:rPr lang="zh-CN" altLang="en-US" sz="2800" dirty="0"/>
              <a:t>子程序，将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数据集从原始的四维空间投影到二维空间，并画出数据集在投影后二维空间中的分布情况（要求用不同的颜色</a:t>
            </a:r>
            <a:r>
              <a:rPr lang="en-US" altLang="zh-CN" sz="2800"/>
              <a:t>/</a:t>
            </a:r>
            <a:r>
              <a:rPr lang="zh-CN" altLang="en-US" sz="2800"/>
              <a:t>线型</a:t>
            </a:r>
            <a:r>
              <a:rPr lang="zh-CN" altLang="en-US" sz="2800" dirty="0"/>
              <a:t>来画不同类别的投影后数据）。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关于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数据集的介绍，以及读取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数据集的代码，参见实验一的</a:t>
            </a:r>
            <a:r>
              <a:rPr lang="en-US" altLang="zh-CN" sz="2800" dirty="0"/>
              <a:t>ppt</a:t>
            </a:r>
            <a:r>
              <a:rPr lang="zh-CN" altLang="en-US" sz="2800" dirty="0"/>
              <a:t>文件。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关于一般意义上的</a:t>
            </a:r>
            <a:r>
              <a:rPr lang="en-US" altLang="zh-CN" sz="2800" dirty="0"/>
              <a:t>LDA</a:t>
            </a:r>
            <a:r>
              <a:rPr lang="zh-CN" altLang="en-US" sz="2800" dirty="0"/>
              <a:t>算法的介绍，请参考</a:t>
            </a:r>
            <a:r>
              <a:rPr lang="en-US" altLang="zh-CN" sz="2800" dirty="0" err="1"/>
              <a:t>qq</a:t>
            </a:r>
            <a:r>
              <a:rPr lang="zh-CN" altLang="en-US" sz="2800" dirty="0"/>
              <a:t>群中的</a:t>
            </a:r>
            <a:r>
              <a:rPr lang="en-US" altLang="zh-CN" sz="2800" dirty="0"/>
              <a:t>LDA.pdf</a:t>
            </a:r>
            <a:r>
              <a:rPr lang="zh-CN" altLang="en-US" sz="2800" dirty="0"/>
              <a:t>文件。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449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261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主题​​</vt:lpstr>
      <vt:lpstr>MATLAB语言 – 线性判别分析</vt:lpstr>
      <vt:lpstr>相关内容介绍</vt:lpstr>
      <vt:lpstr>实验任务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DELL</cp:lastModifiedBy>
  <cp:revision>83</cp:revision>
  <dcterms:created xsi:type="dcterms:W3CDTF">2017-06-04T14:10:41Z</dcterms:created>
  <dcterms:modified xsi:type="dcterms:W3CDTF">2022-05-13T18:13:06Z</dcterms:modified>
</cp:coreProperties>
</file>