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6" r:id="rId3"/>
    <p:sldId id="267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F16A7-7EBD-4295-BB62-891BB92C8DA5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A2137-6E0A-463C-A510-D8DE0D59D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001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2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52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47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57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69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97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45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70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596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94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44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0BAE6-34CE-4EA1-81BD-CC80A7BFF8B2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60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MATLAB</a:t>
            </a:r>
            <a:r>
              <a:rPr lang="zh-CN" altLang="en-US" dirty="0"/>
              <a:t>语言 </a:t>
            </a:r>
            <a:r>
              <a:rPr lang="en-US" altLang="zh-CN" dirty="0"/>
              <a:t>– </a:t>
            </a:r>
            <a:r>
              <a:rPr lang="en-US" altLang="zh-CN" dirty="0" err="1"/>
              <a:t>Parzen</a:t>
            </a:r>
            <a:r>
              <a:rPr lang="zh-CN" altLang="en-US" dirty="0"/>
              <a:t>窗估计</a:t>
            </a:r>
          </a:p>
        </p:txBody>
      </p:sp>
    </p:spTree>
    <p:extLst>
      <p:ext uri="{BB962C8B-B14F-4D97-AF65-F5344CB8AC3E}">
        <p14:creationId xmlns:p14="http://schemas.microsoft.com/office/powerpoint/2010/main" val="250325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zh-CN" altLang="en-US" dirty="0"/>
              <a:t>实验任务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196752"/>
                <a:ext cx="8928992" cy="5400600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2800" dirty="0"/>
                  <a:t>分别产生</a:t>
                </a:r>
                <a:r>
                  <a:rPr lang="en-US" altLang="zh-CN" sz="2800" i="1" dirty="0"/>
                  <a:t>N</a:t>
                </a:r>
                <a:r>
                  <a:rPr lang="en-US" altLang="zh-CN" sz="2800" dirty="0"/>
                  <a:t>=1</a:t>
                </a:r>
                <a:r>
                  <a:rPr lang="zh-CN" altLang="en-US" sz="2800" dirty="0"/>
                  <a:t>、</a:t>
                </a:r>
                <a:r>
                  <a:rPr lang="en-US" altLang="zh-CN" sz="2800" dirty="0"/>
                  <a:t>16</a:t>
                </a:r>
                <a:r>
                  <a:rPr lang="zh-CN" altLang="en-US" sz="2800" dirty="0"/>
                  <a:t>、</a:t>
                </a:r>
                <a:r>
                  <a:rPr lang="en-US" altLang="zh-CN" sz="2800" dirty="0"/>
                  <a:t>256</a:t>
                </a:r>
                <a:r>
                  <a:rPr lang="zh-CN" altLang="en-US" sz="2800" dirty="0"/>
                  <a:t>、</a:t>
                </a:r>
                <a:r>
                  <a:rPr lang="en-US" altLang="zh-CN" sz="2800" dirty="0"/>
                  <a:t>2048</a:t>
                </a:r>
                <a:r>
                  <a:rPr lang="zh-CN" altLang="en-US" sz="2800" dirty="0"/>
                  <a:t>个服从一元标准正态分布（均值为</a:t>
                </a:r>
                <a:r>
                  <a:rPr lang="en-US" altLang="zh-CN" sz="2800" dirty="0"/>
                  <a:t>0</a:t>
                </a:r>
                <a:r>
                  <a:rPr lang="zh-CN" altLang="en-US" sz="2800" dirty="0"/>
                  <a:t>，方差为</a:t>
                </a:r>
                <a:r>
                  <a:rPr lang="en-US" altLang="zh-CN" sz="2800" dirty="0"/>
                  <a:t>1</a:t>
                </a:r>
                <a:r>
                  <a:rPr lang="zh-CN" altLang="en-US" sz="2800" dirty="0"/>
                  <a:t>的正态分布）的样本，令窗函数为高斯函数，窗宽</a:t>
                </a:r>
                <a:r>
                  <a:rPr lang="en-US" altLang="zh-CN" sz="2800" i="1" dirty="0" err="1"/>
                  <a:t>h</a:t>
                </a:r>
                <a:r>
                  <a:rPr lang="en-US" altLang="zh-CN" sz="2800" i="1" baseline="-25000" dirty="0" err="1"/>
                  <a:t>N</a:t>
                </a:r>
                <a:r>
                  <a:rPr lang="en-US" altLang="zh-CN" sz="2800" dirty="0"/>
                  <a:t>= </a:t>
                </a:r>
                <a:r>
                  <a:rPr lang="en-US" altLang="zh-CN" sz="2800" i="1" dirty="0"/>
                  <a:t>h</a:t>
                </a:r>
                <a:r>
                  <a:rPr lang="en-US" altLang="zh-CN" sz="2800" i="1" baseline="-25000" dirty="0"/>
                  <a:t>1</a:t>
                </a:r>
                <a:r>
                  <a:rPr lang="en-US" altLang="zh-CN" sz="2800" dirty="0"/>
                  <a:t>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，分别令</a:t>
                </a:r>
                <a:r>
                  <a:rPr lang="en-US" altLang="zh-CN" sz="2800" i="1" dirty="0"/>
                  <a:t>h</a:t>
                </a:r>
                <a:r>
                  <a:rPr lang="en-US" altLang="zh-CN" sz="2800" i="1" baseline="-25000" dirty="0"/>
                  <a:t>1</a:t>
                </a:r>
                <a:r>
                  <a:rPr lang="en-US" altLang="zh-CN" sz="2800" dirty="0"/>
                  <a:t>= 0.25</a:t>
                </a:r>
                <a:r>
                  <a:rPr lang="zh-CN" altLang="en-US" sz="2800" dirty="0"/>
                  <a:t>、</a:t>
                </a:r>
                <a:r>
                  <a:rPr lang="en-US" altLang="zh-CN" sz="2800" dirty="0"/>
                  <a:t>1</a:t>
                </a:r>
                <a:r>
                  <a:rPr lang="zh-CN" altLang="en-US" sz="2800" dirty="0"/>
                  <a:t>、</a:t>
                </a:r>
                <a:r>
                  <a:rPr lang="en-US" altLang="zh-CN" sz="2800" dirty="0"/>
                  <a:t>2</a:t>
                </a:r>
                <a:r>
                  <a:rPr lang="zh-CN" altLang="en-US" sz="2800" dirty="0"/>
                  <a:t>、</a:t>
                </a:r>
                <a:r>
                  <a:rPr lang="en-US" altLang="zh-CN" sz="2800" dirty="0"/>
                  <a:t>4</a:t>
                </a:r>
                <a:r>
                  <a:rPr lang="zh-CN" altLang="en-US" sz="2800" dirty="0"/>
                  <a:t>、</a:t>
                </a:r>
                <a:r>
                  <a:rPr lang="en-US" altLang="zh-CN" sz="2800" dirty="0"/>
                  <a:t>8</a:t>
                </a:r>
                <a:r>
                  <a:rPr lang="zh-CN" altLang="en-US" sz="2800" dirty="0"/>
                  <a:t>来进行</a:t>
                </a:r>
                <a:r>
                  <a:rPr lang="en-US" altLang="zh-CN" sz="2800" dirty="0" err="1"/>
                  <a:t>Parzen</a:t>
                </a:r>
                <a:r>
                  <a:rPr lang="zh-CN" altLang="en-US" sz="2800" dirty="0"/>
                  <a:t>窗估计并画出估计图形。</a:t>
                </a:r>
                <a:endParaRPr lang="en-US" altLang="zh-CN" sz="2800" dirty="0"/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2800" dirty="0"/>
                  <a:t>注意：理论方面可参考教材</a:t>
                </a:r>
                <a:r>
                  <a:rPr lang="en-US" altLang="zh-CN" sz="2800" dirty="0"/>
                  <a:t>52</a:t>
                </a:r>
                <a:r>
                  <a:rPr lang="zh-CN" altLang="en-US" sz="2800" dirty="0"/>
                  <a:t>页例</a:t>
                </a:r>
                <a:r>
                  <a:rPr lang="en-US" altLang="zh-CN" sz="2800" dirty="0"/>
                  <a:t>3.4</a:t>
                </a:r>
                <a:r>
                  <a:rPr lang="zh-CN" altLang="en-US" sz="2800" dirty="0"/>
                  <a:t>，程序方面可参考教材</a:t>
                </a:r>
                <a:r>
                  <a:rPr lang="en-US" altLang="zh-CN" sz="2800" dirty="0"/>
                  <a:t>57</a:t>
                </a:r>
                <a:r>
                  <a:rPr lang="zh-CN" altLang="en-US" sz="2800" dirty="0"/>
                  <a:t>页例</a:t>
                </a:r>
                <a:r>
                  <a:rPr lang="en-US" altLang="zh-CN" sz="2800" dirty="0"/>
                  <a:t>3.8</a:t>
                </a:r>
                <a:r>
                  <a:rPr lang="zh-CN" altLang="en-US" sz="2800" dirty="0"/>
                  <a:t>。</a:t>
                </a:r>
                <a:endParaRPr lang="en-US" altLang="zh-CN" sz="2800" dirty="0"/>
              </a:p>
              <a:p>
                <a:pPr algn="just">
                  <a:lnSpc>
                    <a:spcPct val="150000"/>
                  </a:lnSpc>
                </a:pPr>
                <a:endParaRPr lang="en-US" altLang="zh-CN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196752"/>
                <a:ext cx="8928992" cy="5400600"/>
              </a:xfrm>
              <a:blipFill>
                <a:blip r:embed="rId2"/>
                <a:stretch>
                  <a:fillRect l="-1230" r="-1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928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部分代码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8928992" cy="5400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/>
              <a:t>部分代码如下：</a:t>
            </a:r>
            <a:endParaRPr lang="en-US" altLang="zh-CN" sz="2800" dirty="0"/>
          </a:p>
          <a:p>
            <a:pPr algn="just">
              <a:lnSpc>
                <a:spcPct val="150000"/>
              </a:lnSpc>
            </a:pPr>
            <a:endParaRPr lang="en-US" altLang="zh-CN" sz="2800" dirty="0"/>
          </a:p>
          <a:p>
            <a:pPr algn="just">
              <a:lnSpc>
                <a:spcPct val="150000"/>
              </a:lnSpc>
            </a:pPr>
            <a:endParaRPr lang="en-US" altLang="zh-CN" sz="2800" dirty="0"/>
          </a:p>
          <a:p>
            <a:pPr algn="just">
              <a:lnSpc>
                <a:spcPct val="150000"/>
              </a:lnSpc>
            </a:pPr>
            <a:endParaRPr lang="en-US" altLang="zh-CN" sz="2800" dirty="0"/>
          </a:p>
          <a:p>
            <a:pPr algn="just">
              <a:lnSpc>
                <a:spcPct val="150000"/>
              </a:lnSpc>
            </a:pPr>
            <a:r>
              <a:rPr lang="zh-CN" altLang="en-US" sz="2800" dirty="0"/>
              <a:t>请补足后续代码，完成实验任务。</a:t>
            </a:r>
            <a:endParaRPr lang="en-US" altLang="zh-CN" sz="2800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DF48D9-CE72-4874-A232-75AF7CD397B4}"/>
              </a:ext>
            </a:extLst>
          </p:cNvPr>
          <p:cNvSpPr txBox="1"/>
          <p:nvPr/>
        </p:nvSpPr>
        <p:spPr>
          <a:xfrm>
            <a:off x="0" y="2132856"/>
            <a:ext cx="9108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0" i="0" u="none" strike="noStrike" baseline="0" dirty="0">
                <a:solidFill>
                  <a:srgbClr val="00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N=[1, 16, 256, 2048];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%</a:t>
            </a:r>
            <a:r>
              <a:rPr lang="zh-CN" altLang="en-US" sz="1800" b="0" i="0" u="none" strike="noStrike" baseline="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分别生成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zh-CN" altLang="en-US" sz="1800" b="0" i="0" u="none" strike="noStrike" baseline="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16</a:t>
            </a:r>
            <a:r>
              <a:rPr lang="zh-CN" altLang="en-US" sz="1800" b="0" i="0" u="none" strike="noStrike" baseline="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256</a:t>
            </a:r>
            <a:r>
              <a:rPr lang="zh-CN" altLang="en-US" sz="1800" b="0" i="0" u="none" strike="noStrike" baseline="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2048</a:t>
            </a:r>
            <a:r>
              <a:rPr lang="zh-CN" altLang="en-US" sz="1800" b="0" i="0" u="none" strike="noStrike" baseline="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个服从一元标准正态分布的样本</a:t>
            </a:r>
          </a:p>
          <a:p>
            <a:pPr>
              <a:lnSpc>
                <a:spcPct val="150000"/>
              </a:lnSpc>
            </a:pPr>
            <a:r>
              <a:rPr lang="en-US" altLang="zh-CN" sz="1800" b="0" i="0" u="none" strike="noStrike" baseline="0" dirty="0">
                <a:solidFill>
                  <a:srgbClr val="00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x=-6:0.01:6;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%</a:t>
            </a:r>
            <a:r>
              <a:rPr lang="zh-CN" altLang="en-US" sz="1800" b="0" i="0" u="none" strike="noStrike" baseline="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画图时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p(x)</a:t>
            </a:r>
            <a:r>
              <a:rPr lang="zh-CN" altLang="en-US" sz="1800" b="0" i="0" u="none" strike="noStrike" baseline="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</a:t>
            </a:r>
            <a:r>
              <a:rPr lang="zh-CN" altLang="en-US" sz="1800" b="0" i="0" u="none" strike="noStrike" baseline="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的分布范围为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[-6,6]</a:t>
            </a:r>
          </a:p>
          <a:p>
            <a:pPr>
              <a:lnSpc>
                <a:spcPct val="150000"/>
              </a:lnSpc>
            </a:pPr>
            <a:r>
              <a:rPr lang="en-US" altLang="zh-CN" sz="1800" b="0" i="0" u="none" strike="noStrike" baseline="0" dirty="0">
                <a:solidFill>
                  <a:srgbClr val="00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h1=[0.25, 1, 2, 4, 8];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%</a:t>
            </a:r>
            <a:r>
              <a:rPr lang="zh-CN" altLang="en-US" sz="1800" b="0" i="0" u="none" strike="noStrike" baseline="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分别采用窗宽为</a:t>
            </a:r>
            <a:r>
              <a:rPr lang="en-US" altLang="zh-CN" sz="1800" b="0" i="0" u="none" strike="noStrike" baseline="0" dirty="0" err="1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hN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=h1/sqrt(N)</a:t>
            </a:r>
            <a:r>
              <a:rPr lang="zh-CN" altLang="en-US" sz="1800" b="0" i="0" u="none" strike="noStrike" baseline="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的高斯窗函数进行估计，并画图</a:t>
            </a:r>
          </a:p>
          <a:p>
            <a:pPr>
              <a:lnSpc>
                <a:spcPct val="150000"/>
              </a:lnSpc>
            </a:pPr>
            <a:r>
              <a:rPr lang="en-US" altLang="zh-CN" sz="1800" b="0" i="0" u="none" strike="noStrike" baseline="0" dirty="0">
                <a:solidFill>
                  <a:srgbClr val="00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h=length(h1);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%</a:t>
            </a:r>
            <a:r>
              <a:rPr lang="zh-CN" altLang="en-US" sz="1800" b="0" i="0" u="none" strike="noStrike" baseline="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窗函数的数量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4441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3307</TotalTime>
  <Words>203</Words>
  <Application>Microsoft Office PowerPoint</Application>
  <PresentationFormat>全屏显示(4:3)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Microsoft YaHei UI</vt:lpstr>
      <vt:lpstr>Arial</vt:lpstr>
      <vt:lpstr>Calibri</vt:lpstr>
      <vt:lpstr>Cambria Math</vt:lpstr>
      <vt:lpstr>Office 主题​​</vt:lpstr>
      <vt:lpstr>MATLAB语言 – Parzen窗估计</vt:lpstr>
      <vt:lpstr>实验任务</vt:lpstr>
      <vt:lpstr>部分代码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R语言 – 决策树实验</dc:title>
  <dc:creator>zbb</dc:creator>
  <cp:lastModifiedBy>DELL</cp:lastModifiedBy>
  <cp:revision>73</cp:revision>
  <dcterms:created xsi:type="dcterms:W3CDTF">2017-06-04T14:10:41Z</dcterms:created>
  <dcterms:modified xsi:type="dcterms:W3CDTF">2022-04-04T09:20:57Z</dcterms:modified>
</cp:coreProperties>
</file>