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F16A7-7EBD-4295-BB62-891BB92C8DA5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2137-6E0A-463C-A510-D8DE0D59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7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5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BAE6-34CE-4EA1-81BD-CC80A7BFF8B2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语言 </a:t>
            </a:r>
            <a:r>
              <a:rPr lang="en-US" altLang="zh-CN" dirty="0"/>
              <a:t>– </a:t>
            </a:r>
            <a:r>
              <a:rPr lang="zh-CN" altLang="en-US" dirty="0"/>
              <a:t>感知器算法</a:t>
            </a:r>
          </a:p>
        </p:txBody>
      </p:sp>
    </p:spTree>
    <p:extLst>
      <p:ext uri="{BB962C8B-B14F-4D97-AF65-F5344CB8AC3E}">
        <p14:creationId xmlns:p14="http://schemas.microsoft.com/office/powerpoint/2010/main" val="25032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实验任务一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运行</a:t>
            </a:r>
            <a:r>
              <a:rPr lang="en-US" altLang="zh-CN" sz="2800" dirty="0"/>
              <a:t>demo_4.m</a:t>
            </a:r>
            <a:r>
              <a:rPr lang="zh-CN" altLang="en-US" sz="2800" dirty="0"/>
              <a:t>程序，画出该示例程序中四个二维训练样本的分布图以及决策面图（将分布图和决策面图画在一起即可），并输出感知器算法计算出的增广权向量</a:t>
            </a:r>
            <a:r>
              <a:rPr lang="en-US" altLang="zh-CN" sz="2800" dirty="0"/>
              <a:t>w</a:t>
            </a:r>
            <a:r>
              <a:rPr lang="zh-CN" altLang="en-US" sz="2800" dirty="0"/>
              <a:t>的值和</a:t>
            </a:r>
            <a:r>
              <a:rPr lang="en-US" altLang="zh-CN" sz="2800" dirty="0"/>
              <a:t>w</a:t>
            </a:r>
            <a:r>
              <a:rPr lang="zh-CN" altLang="en-US" sz="2800" dirty="0"/>
              <a:t>的迭代更新次数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28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改写上述示例程序，基于</a:t>
            </a:r>
            <a:r>
              <a:rPr lang="en-US" altLang="zh-CN" sz="2800" dirty="0"/>
              <a:t>Iris</a:t>
            </a:r>
            <a:r>
              <a:rPr lang="zh-CN" altLang="en-US" sz="2800" dirty="0"/>
              <a:t>数据集进行感知器实验。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en-US" altLang="zh-CN" sz="2800" dirty="0"/>
              <a:t>Iris</a:t>
            </a:r>
            <a:r>
              <a:rPr lang="zh-CN" altLang="en-US" sz="2800" dirty="0"/>
              <a:t>数据集是一个关于鸢尾花分类的数据集，该数据集共含有</a:t>
            </a:r>
            <a:r>
              <a:rPr lang="en-US" altLang="zh-CN" sz="2800" dirty="0"/>
              <a:t>3</a:t>
            </a:r>
            <a:r>
              <a:rPr lang="zh-CN" altLang="en-US" sz="2800" dirty="0"/>
              <a:t>类鸢尾花</a:t>
            </a:r>
            <a:r>
              <a:rPr lang="en-US" altLang="zh-CN" sz="2800" dirty="0"/>
              <a:t>150</a:t>
            </a:r>
            <a:r>
              <a:rPr lang="zh-CN" altLang="en-US" sz="2800" dirty="0"/>
              <a:t>个样本，其中每类鸢尾花有</a:t>
            </a:r>
            <a:r>
              <a:rPr lang="en-US" altLang="zh-CN" sz="2800" dirty="0"/>
              <a:t>50</a:t>
            </a:r>
            <a:r>
              <a:rPr lang="zh-CN" altLang="en-US" sz="2800" dirty="0"/>
              <a:t>个样本。这三类鸢尾花的类别是</a:t>
            </a:r>
            <a:r>
              <a:rPr lang="en-US" altLang="zh-CN" sz="2800" dirty="0"/>
              <a:t>Iris-</a:t>
            </a:r>
            <a:r>
              <a:rPr lang="en-US" altLang="zh-CN" sz="2800" dirty="0" err="1"/>
              <a:t>setosa</a:t>
            </a:r>
            <a:r>
              <a:rPr lang="zh-CN" altLang="en-US" sz="2800" dirty="0"/>
              <a:t>，</a:t>
            </a:r>
            <a:r>
              <a:rPr lang="en-US" altLang="zh-CN" sz="2800" dirty="0"/>
              <a:t>Iris-versicolor</a:t>
            </a:r>
            <a:r>
              <a:rPr lang="zh-CN" altLang="en-US" sz="2800" dirty="0"/>
              <a:t>，</a:t>
            </a:r>
            <a:r>
              <a:rPr lang="en-US" altLang="zh-CN" sz="2800" dirty="0"/>
              <a:t>Iris-</a:t>
            </a:r>
            <a:r>
              <a:rPr lang="en-US" altLang="zh-CN" sz="2800" dirty="0" err="1"/>
              <a:t>virginica</a:t>
            </a:r>
            <a:r>
              <a:rPr lang="zh-CN" altLang="en-US" sz="2800" dirty="0"/>
              <a:t>。每个样本有</a:t>
            </a:r>
            <a:r>
              <a:rPr lang="en-US" altLang="zh-CN" sz="2800" dirty="0"/>
              <a:t>4</a:t>
            </a:r>
            <a:r>
              <a:rPr lang="zh-CN" altLang="en-US" sz="2800" dirty="0"/>
              <a:t>个属性（换句话说，每个样本有</a:t>
            </a:r>
            <a:r>
              <a:rPr lang="en-US" altLang="zh-CN" sz="2800" dirty="0"/>
              <a:t>4</a:t>
            </a:r>
            <a:r>
              <a:rPr lang="zh-CN" altLang="en-US" sz="2800" dirty="0"/>
              <a:t>个特征，或者样本维数等于</a:t>
            </a:r>
            <a:r>
              <a:rPr lang="en-US" altLang="zh-CN" sz="2800" dirty="0"/>
              <a:t>4</a:t>
            </a:r>
            <a:r>
              <a:rPr lang="zh-CN" altLang="en-US" sz="2800" dirty="0"/>
              <a:t>），分别是萼片长度，萼片宽度，花瓣长度，花瓣宽度。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4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在本实验中，我们只取</a:t>
            </a:r>
            <a:r>
              <a:rPr lang="en-US" altLang="zh-CN" sz="2800" dirty="0"/>
              <a:t>Iris-</a:t>
            </a:r>
            <a:r>
              <a:rPr lang="en-US" altLang="zh-CN" sz="2800" dirty="0" err="1"/>
              <a:t>setosa</a:t>
            </a:r>
            <a:r>
              <a:rPr lang="zh-CN" altLang="en-US" sz="2800" dirty="0"/>
              <a:t>和</a:t>
            </a:r>
            <a:r>
              <a:rPr lang="en-US" altLang="zh-CN" sz="2800" dirty="0"/>
              <a:t>Iris-versicolor</a:t>
            </a:r>
            <a:r>
              <a:rPr lang="zh-CN" altLang="en-US" sz="2800" dirty="0"/>
              <a:t>这两类样本进行实验（丢掉</a:t>
            </a:r>
            <a:r>
              <a:rPr lang="en-US" altLang="zh-CN" sz="2800" dirty="0"/>
              <a:t>Iris-virginica </a:t>
            </a:r>
            <a:r>
              <a:rPr lang="zh-CN" altLang="en-US" sz="2800" dirty="0"/>
              <a:t>类样本），并令</a:t>
            </a:r>
            <a:r>
              <a:rPr lang="en-US" altLang="zh-CN" sz="2800" dirty="0"/>
              <a:t>Iris-</a:t>
            </a:r>
            <a:r>
              <a:rPr lang="en-US" altLang="zh-CN" sz="2800" dirty="0" err="1"/>
              <a:t>setosa</a:t>
            </a:r>
            <a:r>
              <a:rPr lang="zh-CN" altLang="en-US" sz="2800" dirty="0"/>
              <a:t>类为正类（类别输出为</a:t>
            </a:r>
            <a:r>
              <a:rPr lang="en-US" altLang="zh-CN" sz="2800" dirty="0"/>
              <a:t>1</a:t>
            </a:r>
            <a:r>
              <a:rPr lang="zh-CN" altLang="en-US" sz="2800" dirty="0"/>
              <a:t>），</a:t>
            </a:r>
            <a:r>
              <a:rPr lang="en-US" altLang="zh-CN" sz="2800" dirty="0"/>
              <a:t> Iris-versicolor</a:t>
            </a:r>
            <a:r>
              <a:rPr lang="zh-CN" altLang="en-US" sz="2800" dirty="0"/>
              <a:t>类为负类（类别输出为</a:t>
            </a:r>
            <a:r>
              <a:rPr lang="en-US" altLang="zh-CN" sz="2800" dirty="0"/>
              <a:t>-1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本实验中</a:t>
            </a:r>
            <a:r>
              <a:rPr lang="en-US" altLang="zh-CN" sz="2800" dirty="0"/>
              <a:t>Iris-</a:t>
            </a:r>
            <a:r>
              <a:rPr lang="en-US" altLang="zh-CN" sz="2800" dirty="0" err="1"/>
              <a:t>setosa</a:t>
            </a:r>
            <a:r>
              <a:rPr lang="zh-CN" altLang="en-US" sz="2800" dirty="0"/>
              <a:t>类和</a:t>
            </a:r>
            <a:r>
              <a:rPr lang="en-US" altLang="zh-CN" sz="2800" dirty="0"/>
              <a:t>Iris-versicolor</a:t>
            </a:r>
            <a:r>
              <a:rPr lang="zh-CN" altLang="en-US" sz="2800" dirty="0"/>
              <a:t>类的所有样本都用来进行训练，没有测试样本（即测试样本数为</a:t>
            </a:r>
            <a:r>
              <a:rPr lang="en-US" altLang="zh-CN" sz="2800" dirty="0"/>
              <a:t>0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由于本实验中样本维数等于</a:t>
            </a:r>
            <a:r>
              <a:rPr lang="en-US" altLang="zh-CN" sz="2800" dirty="0"/>
              <a:t>4</a:t>
            </a:r>
            <a:r>
              <a:rPr lang="zh-CN" altLang="en-US" sz="2800" dirty="0"/>
              <a:t>，无法在</a:t>
            </a:r>
            <a:r>
              <a:rPr lang="en-US" altLang="zh-CN" sz="2800" dirty="0"/>
              <a:t>2</a:t>
            </a:r>
            <a:r>
              <a:rPr lang="zh-CN" altLang="en-US" sz="2800" dirty="0"/>
              <a:t>维平面中画出训练样本的分布图以及决策面图，因此只需要给出</a:t>
            </a:r>
            <a:r>
              <a:rPr lang="en-US" altLang="zh-CN" sz="2800" dirty="0"/>
              <a:t>w</a:t>
            </a:r>
            <a:r>
              <a:rPr lang="zh-CN" altLang="en-US" sz="2800" dirty="0"/>
              <a:t>的值和</a:t>
            </a:r>
            <a:r>
              <a:rPr lang="en-US" altLang="zh-CN" sz="2800" dirty="0"/>
              <a:t>w</a:t>
            </a:r>
            <a:r>
              <a:rPr lang="zh-CN" altLang="en-US" sz="2800" dirty="0"/>
              <a:t>的迭代更新次数即可。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在本实验中，分别令修正系数</a:t>
            </a:r>
            <a:r>
              <a:rPr lang="en-US" altLang="zh-CN" sz="2800" dirty="0"/>
              <a:t>c=1</a:t>
            </a:r>
            <a:r>
              <a:rPr lang="zh-CN" altLang="en-US" sz="2800" dirty="0"/>
              <a:t>和</a:t>
            </a:r>
            <a:r>
              <a:rPr lang="en-US" altLang="zh-CN" sz="2800" dirty="0"/>
              <a:t>c=0.5</a:t>
            </a:r>
            <a:r>
              <a:rPr lang="zh-CN" altLang="en-US" sz="2800" dirty="0"/>
              <a:t>，给出相应的</a:t>
            </a:r>
            <a:r>
              <a:rPr lang="en-US" altLang="zh-CN" sz="2800" dirty="0"/>
              <a:t>w</a:t>
            </a:r>
            <a:r>
              <a:rPr lang="zh-CN" altLang="en-US" sz="2800" dirty="0"/>
              <a:t>的值和</a:t>
            </a:r>
            <a:r>
              <a:rPr lang="en-US" altLang="zh-CN" sz="2800" dirty="0"/>
              <a:t>w</a:t>
            </a:r>
            <a:r>
              <a:rPr lang="zh-CN" altLang="en-US" sz="2800" dirty="0"/>
              <a:t>的迭代更新次数。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读取数据的代码已给出（见下页），请补足后续代码完成分类实验。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120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8640"/>
            <a:ext cx="9108504" cy="6669360"/>
          </a:xfrm>
        </p:spPr>
        <p:txBody>
          <a:bodyPr>
            <a:noAutofit/>
          </a:bodyPr>
          <a:lstStyle/>
          <a:p>
            <a:pPr algn="just"/>
            <a:r>
              <a:rPr lang="en-US" altLang="zh-CN" sz="1800" dirty="0"/>
              <a:t>close all;</a:t>
            </a:r>
          </a:p>
          <a:p>
            <a:pPr algn="just"/>
            <a:r>
              <a:rPr lang="en-US" altLang="zh-CN" sz="1800" dirty="0"/>
              <a:t>clear all;</a:t>
            </a:r>
          </a:p>
          <a:p>
            <a:pPr algn="just"/>
            <a:r>
              <a:rPr lang="en-US" altLang="zh-CN" sz="1800" dirty="0" err="1"/>
              <a:t>clc</a:t>
            </a:r>
            <a:r>
              <a:rPr lang="en-US" altLang="zh-CN" sz="1800" dirty="0"/>
              <a:t>;</a:t>
            </a:r>
          </a:p>
          <a:p>
            <a:pPr algn="just"/>
            <a:endParaRPr lang="en-US" altLang="zh-CN" sz="1800" dirty="0"/>
          </a:p>
          <a:p>
            <a:pPr algn="just"/>
            <a:r>
              <a:rPr lang="en-US" altLang="zh-CN" sz="1800" dirty="0"/>
              <a:t>% </a:t>
            </a:r>
            <a:r>
              <a:rPr lang="zh-CN" altLang="en-US" sz="1800" dirty="0"/>
              <a:t>读取原始数据 </a:t>
            </a:r>
          </a:p>
          <a:p>
            <a:pPr algn="just"/>
            <a:r>
              <a:rPr lang="en-US" altLang="zh-CN" sz="1800" dirty="0"/>
              <a:t>[attrib1, attrib2, attrib3, attrib4, class] = </a:t>
            </a:r>
            <a:r>
              <a:rPr lang="en-US" altLang="zh-CN" sz="1800" dirty="0" err="1"/>
              <a:t>textread</a:t>
            </a:r>
            <a:r>
              <a:rPr lang="en-US" altLang="zh-CN" sz="1800" dirty="0"/>
              <a:t>('</a:t>
            </a:r>
            <a:r>
              <a:rPr lang="en-US" altLang="zh-CN" sz="1800" dirty="0" err="1"/>
              <a:t>iris.data</a:t>
            </a:r>
            <a:r>
              <a:rPr lang="en-US" altLang="zh-CN" sz="1800" dirty="0"/>
              <a:t>', '%</a:t>
            </a:r>
            <a:r>
              <a:rPr lang="en-US" altLang="zh-CN" sz="1800" dirty="0" err="1"/>
              <a:t>f%f%f%f%s</a:t>
            </a:r>
            <a:r>
              <a:rPr lang="en-US" altLang="zh-CN" sz="1800" dirty="0"/>
              <a:t>', 'delimiter', ',');</a:t>
            </a:r>
          </a:p>
          <a:p>
            <a:pPr algn="just"/>
            <a:r>
              <a:rPr lang="en-US" altLang="zh-CN" sz="1800" dirty="0"/>
              <a:t>X = [attrib1, attrib2, attrib3, attrib4];</a:t>
            </a:r>
          </a:p>
          <a:p>
            <a:pPr algn="just"/>
            <a:r>
              <a:rPr lang="en-US" altLang="zh-CN" sz="1800" dirty="0" err="1"/>
              <a:t>label_set</a:t>
            </a:r>
            <a:r>
              <a:rPr lang="en-US" altLang="zh-CN" sz="1800" dirty="0"/>
              <a:t> = char('Iris-</a:t>
            </a:r>
            <a:r>
              <a:rPr lang="en-US" altLang="zh-CN" sz="1800" dirty="0" err="1"/>
              <a:t>setosa</a:t>
            </a:r>
            <a:r>
              <a:rPr lang="en-US" altLang="zh-CN" sz="1800" dirty="0"/>
              <a:t>','Iris-</a:t>
            </a:r>
            <a:r>
              <a:rPr lang="en-US" altLang="zh-CN" sz="1800" dirty="0" err="1"/>
              <a:t>versicolor','Iris</a:t>
            </a:r>
            <a:r>
              <a:rPr lang="en-US" altLang="zh-CN" sz="1800" dirty="0"/>
              <a:t>-virginica');</a:t>
            </a:r>
          </a:p>
          <a:p>
            <a:pPr algn="just"/>
            <a:r>
              <a:rPr lang="en-US" altLang="zh-CN" sz="1800" dirty="0"/>
              <a:t>label = zeros(150, 1);</a:t>
            </a:r>
          </a:p>
          <a:p>
            <a:pPr algn="just"/>
            <a:r>
              <a:rPr lang="en-US" altLang="zh-CN" sz="1800" dirty="0"/>
              <a:t>label(</a:t>
            </a:r>
            <a:r>
              <a:rPr lang="en-US" altLang="zh-CN" sz="1800" dirty="0" err="1"/>
              <a:t>strcmp</a:t>
            </a:r>
            <a:r>
              <a:rPr lang="en-US" altLang="zh-CN" sz="1800" dirty="0"/>
              <a:t>(class, 'Iris-</a:t>
            </a:r>
            <a:r>
              <a:rPr lang="en-US" altLang="zh-CN" sz="1800" dirty="0" err="1"/>
              <a:t>setosa</a:t>
            </a:r>
            <a:r>
              <a:rPr lang="en-US" altLang="zh-CN" sz="1800" dirty="0"/>
              <a:t>')) = 1;</a:t>
            </a:r>
          </a:p>
          <a:p>
            <a:pPr algn="just"/>
            <a:r>
              <a:rPr lang="en-US" altLang="zh-CN" sz="1800" dirty="0"/>
              <a:t>label(</a:t>
            </a:r>
            <a:r>
              <a:rPr lang="en-US" altLang="zh-CN" sz="1800" dirty="0" err="1"/>
              <a:t>strcmp</a:t>
            </a:r>
            <a:r>
              <a:rPr lang="en-US" altLang="zh-CN" sz="1800" dirty="0"/>
              <a:t>(class, 'Iris-versicolor')) = 2;</a:t>
            </a:r>
          </a:p>
          <a:p>
            <a:pPr algn="just"/>
            <a:r>
              <a:rPr lang="en-US" altLang="zh-CN" sz="1800" dirty="0"/>
              <a:t>label(</a:t>
            </a:r>
            <a:r>
              <a:rPr lang="en-US" altLang="zh-CN" sz="1800" dirty="0" err="1"/>
              <a:t>strcmp</a:t>
            </a:r>
            <a:r>
              <a:rPr lang="en-US" altLang="zh-CN" sz="1800" dirty="0"/>
              <a:t>(class, 'Iris-virginica')) = 3;</a:t>
            </a:r>
          </a:p>
          <a:p>
            <a:pPr algn="just"/>
            <a:endParaRPr lang="en-US" altLang="zh-CN" sz="1800" dirty="0"/>
          </a:p>
          <a:p>
            <a:pPr algn="just"/>
            <a:r>
              <a:rPr lang="en-US" altLang="zh-CN" sz="1800" dirty="0"/>
              <a:t>% </a:t>
            </a:r>
            <a:r>
              <a:rPr lang="zh-CN" altLang="en-US" sz="1800" dirty="0"/>
              <a:t>只保留</a:t>
            </a:r>
            <a:r>
              <a:rPr lang="en-US" altLang="zh-CN" sz="1800" dirty="0" err="1"/>
              <a:t>setosa</a:t>
            </a:r>
            <a:r>
              <a:rPr lang="zh-CN" altLang="en-US" sz="1800" dirty="0"/>
              <a:t>和</a:t>
            </a:r>
            <a:r>
              <a:rPr lang="en-US" altLang="zh-CN" sz="1800" dirty="0"/>
              <a:t>versicolor</a:t>
            </a:r>
            <a:r>
              <a:rPr lang="zh-CN" altLang="en-US" sz="1800" dirty="0"/>
              <a:t>两类数据，令</a:t>
            </a:r>
            <a:r>
              <a:rPr lang="en-US" altLang="zh-CN" sz="1800" dirty="0" err="1"/>
              <a:t>setosa</a:t>
            </a:r>
            <a:r>
              <a:rPr lang="zh-CN" altLang="en-US" sz="1800" dirty="0"/>
              <a:t>类为正类，</a:t>
            </a:r>
            <a:r>
              <a:rPr lang="en-US" altLang="zh-CN" sz="1800" dirty="0"/>
              <a:t>versicolor</a:t>
            </a:r>
            <a:r>
              <a:rPr lang="zh-CN" altLang="en-US" sz="1800" dirty="0"/>
              <a:t>类为负类</a:t>
            </a:r>
          </a:p>
          <a:p>
            <a:pPr algn="just"/>
            <a:r>
              <a:rPr lang="en-US" altLang="zh-CN" sz="1800" dirty="0"/>
              <a:t>X(label==3,:)=[];</a:t>
            </a:r>
          </a:p>
          <a:p>
            <a:pPr algn="just"/>
            <a:r>
              <a:rPr lang="en-US" altLang="zh-CN" sz="1800" dirty="0"/>
              <a:t>label(label==3)=[];</a:t>
            </a:r>
          </a:p>
          <a:p>
            <a:pPr algn="just"/>
            <a:r>
              <a:rPr lang="en-US" altLang="zh-CN" sz="1800" dirty="0"/>
              <a:t>label(label==2)=-1;</a:t>
            </a:r>
          </a:p>
          <a:p>
            <a:pPr algn="just"/>
            <a:r>
              <a:rPr lang="en-US" altLang="zh-CN" sz="1800" dirty="0"/>
              <a:t>classes=label;</a:t>
            </a:r>
          </a:p>
        </p:txBody>
      </p:sp>
    </p:spTree>
    <p:extLst>
      <p:ext uri="{BB962C8B-B14F-4D97-AF65-F5344CB8AC3E}">
        <p14:creationId xmlns:p14="http://schemas.microsoft.com/office/powerpoint/2010/main" val="200993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499</Words>
  <Application>Microsoft Office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主题​​</vt:lpstr>
      <vt:lpstr>MATLAB语言 – 感知器算法</vt:lpstr>
      <vt:lpstr>实验任务一</vt:lpstr>
      <vt:lpstr>实验任务二</vt:lpstr>
      <vt:lpstr>实验任务二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 – 决策树实验</dc:title>
  <dc:creator>zbb</dc:creator>
  <cp:lastModifiedBy>DELL</cp:lastModifiedBy>
  <cp:revision>79</cp:revision>
  <dcterms:created xsi:type="dcterms:W3CDTF">2017-06-04T14:10:41Z</dcterms:created>
  <dcterms:modified xsi:type="dcterms:W3CDTF">2022-04-24T13:45:21Z</dcterms:modified>
</cp:coreProperties>
</file>