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语言 </a:t>
            </a:r>
            <a:r>
              <a:rPr lang="en-US" altLang="zh-CN" dirty="0" smtClean="0"/>
              <a:t>–</a:t>
            </a:r>
            <a:r>
              <a:rPr lang="zh-CN" altLang="en-US" dirty="0"/>
              <a:t>最大似然估计和贝叶斯估计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108504" cy="56166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环境下运行</a:t>
            </a:r>
            <a:r>
              <a:rPr lang="en-US" altLang="zh-CN" sz="2800" dirty="0" smtClean="0"/>
              <a:t>demo_2.m</a:t>
            </a:r>
            <a:r>
              <a:rPr lang="zh-CN" altLang="en-US" sz="2800" dirty="0" smtClean="0"/>
              <a:t>文件，通过设置断点等方式，观察每一步的执行结果。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通过查阅</a:t>
            </a:r>
            <a:r>
              <a:rPr lang="zh-CN" altLang="en-US" sz="2800" dirty="0" smtClean="0"/>
              <a:t>帮助，读懂每</a:t>
            </a:r>
            <a:r>
              <a:rPr lang="zh-CN" altLang="en-US" sz="2800" dirty="0"/>
              <a:t>一行</a:t>
            </a:r>
            <a:r>
              <a:rPr lang="zh-CN" altLang="en-US" sz="2800" dirty="0" smtClean="0"/>
              <a:t>代码。例如，想弄清楚</a:t>
            </a:r>
            <a:r>
              <a:rPr lang="en-US" altLang="zh-CN" sz="2800" dirty="0" smtClean="0"/>
              <a:t>mean</a:t>
            </a:r>
            <a:r>
              <a:rPr lang="zh-CN" altLang="en-US" sz="2800" dirty="0" smtClean="0"/>
              <a:t>函数的功能，可以在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命令行窗口中输入</a:t>
            </a:r>
            <a:r>
              <a:rPr lang="zh-CN" altLang="en-US" sz="2800" dirty="0"/>
              <a:t>“</a:t>
            </a:r>
            <a:r>
              <a:rPr lang="en-US" altLang="zh-CN" sz="2800" dirty="0" smtClean="0"/>
              <a:t>help mean</a:t>
            </a:r>
            <a:r>
              <a:rPr lang="zh-CN" altLang="en-US" sz="2800" dirty="0" smtClean="0"/>
              <a:t>”，按回车后即可查阅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关于</a:t>
            </a:r>
            <a:r>
              <a:rPr lang="en-US" altLang="zh-CN" sz="2800" dirty="0" smtClean="0"/>
              <a:t>mean</a:t>
            </a:r>
            <a:r>
              <a:rPr lang="zh-CN" altLang="en-US" sz="2800" dirty="0" smtClean="0"/>
              <a:t>函数的官方说明。此外，也可在百度中输入关键词“</a:t>
            </a:r>
            <a:r>
              <a:rPr lang="en-US" altLang="zh-CN" sz="2800" dirty="0" smtClean="0"/>
              <a:t>MATLAB  mean</a:t>
            </a:r>
            <a:r>
              <a:rPr lang="zh-CN" altLang="en-US" sz="2800" dirty="0" smtClean="0"/>
              <a:t>函数”来进行查询。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247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实验任务一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运行和查看</a:t>
            </a:r>
            <a:r>
              <a:rPr lang="en-US" altLang="zh-CN" sz="2800" dirty="0" smtClean="0"/>
              <a:t>demo_2.m</a:t>
            </a:r>
            <a:r>
              <a:rPr lang="zh-CN" altLang="en-US" sz="2800" dirty="0" smtClean="0"/>
              <a:t>文件</a:t>
            </a:r>
            <a:r>
              <a:rPr lang="zh-CN" altLang="en-US" sz="2800" dirty="0" smtClean="0"/>
              <a:t>中第一部分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最大似然估计部分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代码</a:t>
            </a:r>
            <a:r>
              <a:rPr lang="zh-CN" altLang="en-US" sz="2800" dirty="0" smtClean="0"/>
              <a:t>，该部分代码采用了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自带的</a:t>
            </a:r>
            <a:r>
              <a:rPr lang="en-US" altLang="zh-CN" sz="2800" dirty="0" err="1" smtClean="0"/>
              <a:t>mle</a:t>
            </a:r>
            <a:r>
              <a:rPr lang="zh-CN" altLang="en-US" sz="2800" dirty="0" smtClean="0"/>
              <a:t>函数来进行最大似然估计</a:t>
            </a:r>
            <a:r>
              <a:rPr lang="zh-CN" altLang="en-US" sz="2800" dirty="0"/>
              <a:t>。要求</a:t>
            </a:r>
            <a:r>
              <a:rPr lang="zh-CN" altLang="en-US" sz="2800" dirty="0" smtClean="0"/>
              <a:t>不使用</a:t>
            </a:r>
            <a:r>
              <a:rPr lang="en-US" altLang="zh-CN" sz="2800" dirty="0" err="1"/>
              <a:t>mle</a:t>
            </a:r>
            <a:r>
              <a:rPr lang="zh-CN" altLang="en-US" sz="2800" dirty="0"/>
              <a:t>函数，按照书中公式</a:t>
            </a:r>
            <a:r>
              <a:rPr lang="en-US" altLang="zh-CN" sz="2800" dirty="0"/>
              <a:t>(3-10)</a:t>
            </a:r>
            <a:r>
              <a:rPr lang="zh-CN" altLang="en-US" sz="2800" dirty="0"/>
              <a:t>和</a:t>
            </a:r>
            <a:r>
              <a:rPr lang="en-US" altLang="zh-CN" sz="2800" dirty="0"/>
              <a:t>(3-11)</a:t>
            </a:r>
            <a:r>
              <a:rPr lang="zh-CN" altLang="en-US" sz="2800" dirty="0"/>
              <a:t>自写代码进行</a:t>
            </a:r>
            <a:r>
              <a:rPr lang="zh-CN" altLang="en-US" sz="2800" dirty="0" smtClean="0"/>
              <a:t>最大似然估计，并将自写代码进行估计的结果与使用</a:t>
            </a:r>
            <a:r>
              <a:rPr lang="en-US" altLang="zh-CN" sz="2800" dirty="0" err="1" smtClean="0"/>
              <a:t>mle</a:t>
            </a:r>
            <a:r>
              <a:rPr lang="zh-CN" altLang="en-US" sz="2800" dirty="0" smtClean="0"/>
              <a:t>函数进行估计的结果进行比较。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r>
              <a:rPr lang="zh-CN" altLang="en-US" dirty="0"/>
              <a:t>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运行和查看</a:t>
            </a:r>
            <a:r>
              <a:rPr lang="en-US" altLang="zh-CN" sz="2800" dirty="0"/>
              <a:t>demo_2.m</a:t>
            </a:r>
            <a:r>
              <a:rPr lang="zh-CN" altLang="en-US" sz="2800" dirty="0"/>
              <a:t>文件中</a:t>
            </a:r>
            <a:r>
              <a:rPr lang="zh-CN" altLang="en-US" sz="2800" dirty="0" smtClean="0"/>
              <a:t>第二部分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贝叶斯估计</a:t>
            </a:r>
            <a:r>
              <a:rPr lang="zh-CN" altLang="en-US" sz="2800" dirty="0"/>
              <a:t>部分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代码。要求把样本集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中的每一个样本都减去</a:t>
            </a:r>
            <a:r>
              <a:rPr lang="en-US" altLang="zh-CN" sz="2800" dirty="0" smtClean="0"/>
              <a:t>0.2</a:t>
            </a:r>
            <a:r>
              <a:rPr lang="zh-CN" altLang="en-US" sz="2800" dirty="0" smtClean="0"/>
              <a:t>，即令</a:t>
            </a:r>
            <a:r>
              <a:rPr lang="en-US" altLang="zh-CN" sz="2800" dirty="0" smtClean="0"/>
              <a:t>X=X-0.2</a:t>
            </a:r>
            <a:r>
              <a:rPr lang="zh-CN" altLang="en-US" sz="2800" dirty="0" smtClean="0"/>
              <a:t>，然后基于得到的新样本</a:t>
            </a:r>
            <a:r>
              <a:rPr lang="zh-CN" altLang="en-US" sz="2800" dirty="0"/>
              <a:t>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再次进行贝叶斯估计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除了令</a:t>
            </a:r>
            <a:r>
              <a:rPr lang="en-US" altLang="zh-CN" sz="2800" dirty="0" smtClean="0"/>
              <a:t>X=X-0.2</a:t>
            </a:r>
            <a:r>
              <a:rPr lang="zh-CN" altLang="en-US" sz="2800" dirty="0" smtClean="0"/>
              <a:t>之外，其他所有实验条件保持不变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4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227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MATLAB语言 –最大似然估计和贝叶斯估计</vt:lpstr>
      <vt:lpstr>PowerPoint 演示文稿</vt:lpstr>
      <vt:lpstr>实验任务一</vt:lpstr>
      <vt:lpstr>实验任务二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chai</cp:lastModifiedBy>
  <cp:revision>68</cp:revision>
  <dcterms:created xsi:type="dcterms:W3CDTF">2017-06-04T14:10:41Z</dcterms:created>
  <dcterms:modified xsi:type="dcterms:W3CDTF">2022-01-26T13:54:12Z</dcterms:modified>
</cp:coreProperties>
</file>