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uen" userId="8fa5b84963d0bdc0" providerId="LiveId" clId="{AEEF34CF-1FD2-41AA-9D47-3438FA174327}"/>
    <pc:docChg chg="custSel addSld delSld modSld">
      <pc:chgData name="Steven Yuen" userId="8fa5b84963d0bdc0" providerId="LiveId" clId="{AEEF34CF-1FD2-41AA-9D47-3438FA174327}" dt="2023-09-30T16:34:09.189" v="1403" actId="20577"/>
      <pc:docMkLst>
        <pc:docMk/>
      </pc:docMkLst>
      <pc:sldChg chg="modSp mod">
        <pc:chgData name="Steven Yuen" userId="8fa5b84963d0bdc0" providerId="LiveId" clId="{AEEF34CF-1FD2-41AA-9D47-3438FA174327}" dt="2023-09-30T16:34:09.189" v="1403" actId="20577"/>
        <pc:sldMkLst>
          <pc:docMk/>
          <pc:sldMk cId="3640297708" sldId="258"/>
        </pc:sldMkLst>
        <pc:spChg chg="mod">
          <ac:chgData name="Steven Yuen" userId="8fa5b84963d0bdc0" providerId="LiveId" clId="{AEEF34CF-1FD2-41AA-9D47-3438FA174327}" dt="2023-09-30T16:34:09.189" v="1403" actId="20577"/>
          <ac:spMkLst>
            <pc:docMk/>
            <pc:sldMk cId="3640297708" sldId="258"/>
            <ac:spMk id="3" creationId="{A1AEE20A-1439-6F9B-F0CF-CC6094B3DD21}"/>
          </ac:spMkLst>
        </pc:spChg>
      </pc:sldChg>
      <pc:sldChg chg="modSp mod">
        <pc:chgData name="Steven Yuen" userId="8fa5b84963d0bdc0" providerId="LiveId" clId="{AEEF34CF-1FD2-41AA-9D47-3438FA174327}" dt="2023-09-30T14:59:05.023" v="1352" actId="20577"/>
        <pc:sldMkLst>
          <pc:docMk/>
          <pc:sldMk cId="136779062" sldId="259"/>
        </pc:sldMkLst>
        <pc:spChg chg="mod">
          <ac:chgData name="Steven Yuen" userId="8fa5b84963d0bdc0" providerId="LiveId" clId="{AEEF34CF-1FD2-41AA-9D47-3438FA174327}" dt="2023-09-30T07:25:06.945" v="3" actId="20577"/>
          <ac:spMkLst>
            <pc:docMk/>
            <pc:sldMk cId="136779062" sldId="259"/>
            <ac:spMk id="2" creationId="{518AF895-50E9-CBFD-A032-8AB7E364D58D}"/>
          </ac:spMkLst>
        </pc:spChg>
        <pc:spChg chg="mod">
          <ac:chgData name="Steven Yuen" userId="8fa5b84963d0bdc0" providerId="LiveId" clId="{AEEF34CF-1FD2-41AA-9D47-3438FA174327}" dt="2023-09-30T14:59:05.023" v="1352" actId="20577"/>
          <ac:spMkLst>
            <pc:docMk/>
            <pc:sldMk cId="136779062" sldId="259"/>
            <ac:spMk id="3" creationId="{53FE1D85-8A5E-3F5A-69D9-94E8BB09A9AA}"/>
          </ac:spMkLst>
        </pc:spChg>
      </pc:sldChg>
      <pc:sldChg chg="modSp new mod">
        <pc:chgData name="Steven Yuen" userId="8fa5b84963d0bdc0" providerId="LiveId" clId="{AEEF34CF-1FD2-41AA-9D47-3438FA174327}" dt="2023-09-30T14:27:27.516" v="1104" actId="20577"/>
        <pc:sldMkLst>
          <pc:docMk/>
          <pc:sldMk cId="2849718390" sldId="260"/>
        </pc:sldMkLst>
        <pc:spChg chg="mod">
          <ac:chgData name="Steven Yuen" userId="8fa5b84963d0bdc0" providerId="LiveId" clId="{AEEF34CF-1FD2-41AA-9D47-3438FA174327}" dt="2023-09-30T13:38:01.261" v="499" actId="20577"/>
          <ac:spMkLst>
            <pc:docMk/>
            <pc:sldMk cId="2849718390" sldId="260"/>
            <ac:spMk id="2" creationId="{C68F7F8D-E69B-C344-75C4-747C9FA8640F}"/>
          </ac:spMkLst>
        </pc:spChg>
        <pc:spChg chg="mod">
          <ac:chgData name="Steven Yuen" userId="8fa5b84963d0bdc0" providerId="LiveId" clId="{AEEF34CF-1FD2-41AA-9D47-3438FA174327}" dt="2023-09-30T14:27:27.516" v="1104" actId="20577"/>
          <ac:spMkLst>
            <pc:docMk/>
            <pc:sldMk cId="2849718390" sldId="260"/>
            <ac:spMk id="3" creationId="{21B48CF8-37B3-1521-7F71-4412F8610F5E}"/>
          </ac:spMkLst>
        </pc:spChg>
      </pc:sldChg>
      <pc:sldChg chg="new del">
        <pc:chgData name="Steven Yuen" userId="8fa5b84963d0bdc0" providerId="LiveId" clId="{AEEF34CF-1FD2-41AA-9D47-3438FA174327}" dt="2023-09-30T13:32:17.225" v="475" actId="2696"/>
        <pc:sldMkLst>
          <pc:docMk/>
          <pc:sldMk cId="305071530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90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74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26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989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57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22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4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9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53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64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50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42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56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53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A5DB-3A32-4B76-8F92-DC8F4EE1578B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4962-516B-4B16-893D-4DEF35A178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51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841A-2808-D61F-1468-FEF385A7F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WCD FINAL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AE7CF-785E-50A7-B8D9-E880E6C9A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Yuen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8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4BBE-6FAD-E1F3-C2BC-A320F107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43" y="639762"/>
            <a:ext cx="8610600" cy="1293028"/>
          </a:xfrm>
        </p:spPr>
        <p:txBody>
          <a:bodyPr/>
          <a:lstStyle/>
          <a:p>
            <a:r>
              <a:rPr lang="en-US" dirty="0"/>
              <a:t>ARCHITECTURE </a:t>
            </a:r>
            <a:endParaRPr lang="en-CA" dirty="0"/>
          </a:p>
        </p:txBody>
      </p:sp>
      <p:pic>
        <p:nvPicPr>
          <p:cNvPr id="5" name="Content Placeholder 4" descr="A computer screen shot of several logos&#10;&#10;Description automatically generated">
            <a:extLst>
              <a:ext uri="{FF2B5EF4-FFF2-40B4-BE49-F238E27FC236}">
                <a16:creationId xmlns:a16="http://schemas.microsoft.com/office/drawing/2014/main" id="{E0C9915F-37A9-F928-9FFE-BF66511FB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6" y="2193925"/>
            <a:ext cx="6923647" cy="4024313"/>
          </a:xfrm>
        </p:spPr>
      </p:pic>
    </p:spTree>
    <p:extLst>
      <p:ext uri="{BB962C8B-B14F-4D97-AF65-F5344CB8AC3E}">
        <p14:creationId xmlns:p14="http://schemas.microsoft.com/office/powerpoint/2010/main" val="277665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7F8D-E69B-C344-75C4-747C9FA8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Purpose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8CF8-37B3-1521-7F71-4412F861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bus data from an API and uploading it into an AWS S3  Bucket for analysis</a:t>
            </a:r>
          </a:p>
          <a:p>
            <a:r>
              <a:rPr lang="en-US" dirty="0"/>
              <a:t>NIFI to collect and process the data from the API</a:t>
            </a:r>
          </a:p>
          <a:p>
            <a:r>
              <a:rPr lang="en-US" dirty="0" err="1"/>
              <a:t>Mysql</a:t>
            </a:r>
            <a:r>
              <a:rPr lang="en-US" dirty="0"/>
              <a:t> (</a:t>
            </a:r>
            <a:r>
              <a:rPr lang="en-US" dirty="0" err="1"/>
              <a:t>debezium</a:t>
            </a:r>
            <a:r>
              <a:rPr lang="en-US" dirty="0"/>
              <a:t>) to store the data</a:t>
            </a:r>
          </a:p>
          <a:p>
            <a:r>
              <a:rPr lang="en-CA" dirty="0"/>
              <a:t>Kafka to stream the data into </a:t>
            </a:r>
            <a:r>
              <a:rPr lang="en-CA" dirty="0" err="1"/>
              <a:t>Pyspark</a:t>
            </a:r>
            <a:r>
              <a:rPr lang="en-CA" dirty="0"/>
              <a:t> to be manipulated</a:t>
            </a:r>
          </a:p>
          <a:p>
            <a:r>
              <a:rPr lang="en-CA" dirty="0" err="1"/>
              <a:t>Pyspark</a:t>
            </a:r>
            <a:r>
              <a:rPr lang="en-CA" dirty="0"/>
              <a:t> will manipulate the data into hoodie form into s3 bucket</a:t>
            </a:r>
          </a:p>
          <a:p>
            <a:r>
              <a:rPr lang="en-CA" dirty="0"/>
              <a:t>All steps above are done in an EC2 instance (and Docker container)</a:t>
            </a:r>
          </a:p>
          <a:p>
            <a:r>
              <a:rPr lang="en-CA" dirty="0"/>
              <a:t>AWS Athena is used to read the data and Superset (or </a:t>
            </a:r>
            <a:r>
              <a:rPr lang="en-CA" dirty="0" err="1"/>
              <a:t>PowerBi</a:t>
            </a:r>
            <a:r>
              <a:rPr lang="en-CA" dirty="0"/>
              <a:t>) to analyze the data</a:t>
            </a:r>
          </a:p>
        </p:txBody>
      </p:sp>
    </p:spTree>
    <p:extLst>
      <p:ext uri="{BB962C8B-B14F-4D97-AF65-F5344CB8AC3E}">
        <p14:creationId xmlns:p14="http://schemas.microsoft.com/office/powerpoint/2010/main" val="284971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3563-F4FB-620B-8835-A12F46FE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301" y="639315"/>
            <a:ext cx="8610600" cy="1293028"/>
          </a:xfrm>
        </p:spPr>
        <p:txBody>
          <a:bodyPr/>
          <a:lstStyle/>
          <a:p>
            <a:r>
              <a:rPr lang="en-US" dirty="0"/>
              <a:t>Things I have learned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E20A-1439-6F9B-F0CF-CC6094B3D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of Kafka of being able to process data instantly</a:t>
            </a:r>
          </a:p>
          <a:p>
            <a:r>
              <a:rPr lang="en-US" dirty="0"/>
              <a:t>Working with different, unfamiliar datasets (mapping data)</a:t>
            </a:r>
          </a:p>
          <a:p>
            <a:r>
              <a:rPr lang="en-US" dirty="0"/>
              <a:t>A lot of new technologies (More technical NIFI, Kafka, EC2 and docker installations)</a:t>
            </a:r>
          </a:p>
          <a:p>
            <a:r>
              <a:rPr lang="en-US" dirty="0"/>
              <a:t>Having the skills to utilize the data properly. I never worked with mapping data before, analytics was challenging for me. It showed me how data engineers and data analyst/scientist have different skills.</a:t>
            </a:r>
          </a:p>
          <a:p>
            <a:r>
              <a:rPr lang="en-US" dirty="0"/>
              <a:t>Kafka connector kept breaking, new connection every bootup. Could have been fixed by </a:t>
            </a:r>
            <a:r>
              <a:rPr lang="en-US"/>
              <a:t>bash scripting.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29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895-50E9-CBFD-A032-8AB7E36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had more time (knowledge)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D85-8A5E-3F5A-69D9-94E8BB09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map the route using latitude and longitude to find the exact location of the bus.</a:t>
            </a:r>
          </a:p>
          <a:p>
            <a:r>
              <a:rPr lang="en-US" dirty="0"/>
              <a:t>Then using that data I can find the portion of road that is the fastest or the slowest in a 3d graph, filtered by the direction ID</a:t>
            </a:r>
          </a:p>
          <a:p>
            <a:r>
              <a:rPr lang="en-CA" dirty="0"/>
              <a:t>Learn more about mapping and how to create better graphs for analytical purposes</a:t>
            </a:r>
          </a:p>
          <a:p>
            <a:r>
              <a:rPr lang="en-CA" dirty="0"/>
              <a:t>Bash script the setup process (high value)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7790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753</TotalTime>
  <Words>269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WCD FINAL Project</vt:lpstr>
      <vt:lpstr>ARCHITECTURE </vt:lpstr>
      <vt:lpstr>Objective and Purpose</vt:lpstr>
      <vt:lpstr>Things I have learned</vt:lpstr>
      <vt:lpstr>If I had more time (knowledge)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WCD FINAL Project</dc:title>
  <dc:creator>Steven Yuen</dc:creator>
  <cp:lastModifiedBy>Steven Yuen</cp:lastModifiedBy>
  <cp:revision>1</cp:revision>
  <dcterms:created xsi:type="dcterms:W3CDTF">2023-09-30T03:58:57Z</dcterms:created>
  <dcterms:modified xsi:type="dcterms:W3CDTF">2023-09-30T16:34:11Z</dcterms:modified>
</cp:coreProperties>
</file>