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This is a colored line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b="true">
                <a:solidFill>
                  <a:srgbClr val="00FFFF"/>
                </a:solidFill>
              </a:rPr>
              <a:t>This is a bold line</a:t>
            </a:r>
            <a:br>
              <a:rPr lang="en-US" b="true">
                <a:solidFill>
                  <a:srgbClr val="00FFFF"/>
                </a:solidFill>
              </a:rPr>
            </a:br>
            <a:r>
              <a:rPr lang="en-US" sz="1200" i="true" strike="sngStrike"/>
              <a:t> This is a striked line</a:t>
            </a:r>
            <a:br>
              <a:rPr lang="en-US" sz="1200" i="true" strike="sngStrike"/>
            </a:br>
            <a:r>
              <a:rPr lang="en-US" u="sng"/>
              <a:t> This an underlined line</a:t>
            </a:r>
            <a:br>
              <a:rPr lang="en-US" u="sng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