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thumbnail.jpeg" Type="http://schemas.openxmlformats.org/package/2006/relationships/metadata/thumbnail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304" r:id="rId6"/>
    <p:sldId id="303" r:id="rId7"/>
    <p:sldId id="302" r:id="rId8"/>
    <p:sldId id="305" r:id="rId14"/>
    <p:sldId id="306" r:id="rId15"/>
  </p:sldIdLst>
  <p:sldSz cx="9144000" cy="5141595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9"/>
    <a:srgbClr val="323233"/>
    <a:srgbClr val="73B2AA"/>
    <a:srgbClr val="373739"/>
    <a:srgbClr val="B48055"/>
    <a:srgbClr val="AE666B"/>
    <a:srgbClr val="77484B"/>
    <a:srgbClr val="965B3F"/>
    <a:srgbClr val="B06661"/>
    <a:srgbClr val="B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950"/>
        <p:guide pos="2206"/>
      </p:guideLst>
    </p:cSldViewPr>
  </p:notes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presProps.xml" Type="http://schemas.openxmlformats.org/officeDocument/2006/relationships/presProps"/>
<Relationship Id="rId11" Target="viewProps.xml" Type="http://schemas.openxmlformats.org/officeDocument/2006/relationships/viewProps"/>
<Relationship Id="rId12" Target="tableStyles.xml" Type="http://schemas.openxmlformats.org/officeDocument/2006/relationships/tableStyles"/>
<Relationship Id="rId13" Target="tags/tag1.xml" Type="http://schemas.openxmlformats.org/officeDocument/2006/relationships/tags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2" Target="theme/theme1.xml" Type="http://schemas.openxmlformats.org/officeDocument/2006/relationships/theme"/>
<Relationship Id="rId3" Target="slides/slide1.xml" Type="http://schemas.openxmlformats.org/officeDocument/2006/relationships/slide"/>
<Relationship Id="rId4" Target="notesMasters/notesMaster1.xml" Type="http://schemas.openxmlformats.org/officeDocument/2006/relationships/notesMaster"/>
<Relationship Id="rId5" Target="slides/slide2.xml" Type="http://schemas.openxmlformats.org/officeDocument/2006/relationships/slide"/>
<Relationship Id="rId6" Target="slides/slide3.xml" Type="http://schemas.openxmlformats.org/officeDocument/2006/relationships/slide"/>
<Relationship Id="rId7" Target="slides/slide4.xml" Type="http://schemas.openxmlformats.org/officeDocument/2006/relationships/slide"/>
<Relationship Id="rId8" Target="slides/slide5.xml" Type="http://schemas.openxmlformats.org/officeDocument/2006/relationships/slide"/>
<Relationship Id="rId9" Target="handoutMasters/handoutMaster1.xml" Type="http://schemas.openxmlformats.org/officeDocument/2006/relationships/handoutMaster"/>
</Relationships>

</file>

<file path=ppt/handoutMasters/_rels/handoutMaster1.xml.rels><?xml version="1.0" encoding="UTF-8" standalone="no"?>
<Relationships xmlns="http://schemas.openxmlformats.org/package/2006/relationships">
<Relationship Id="rId1" Target="../theme/theme3.xml" Type="http://schemas.openxmlformats.org/officeDocument/2006/relationships/theme"/>
</Relationships>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
<Relationships xmlns="http://schemas.openxmlformats.org/package/2006/relationships">
<Relationship Id="rId1" Target="../slides/slide1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2.xml.rels><?xml version="1.0" encoding="UTF-8" standalone="no"?>
<Relationships xmlns="http://schemas.openxmlformats.org/package/2006/relationships">
<Relationship Id="rId1" Target="../slides/slide2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3.xml.rels><?xml version="1.0" encoding="UTF-8" standalone="no"?>
<Relationships xmlns="http://schemas.openxmlformats.org/package/2006/relationships">
<Relationship Id="rId1" Target="../slides/slide3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4.xml.rels><?xml version="1.0" encoding="UTF-8" standalone="no"?>
<Relationships xmlns="http://schemas.openxmlformats.org/package/2006/relationships">
<Relationship Id="rId1" Target="../slides/slide4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5.xml.rels><?xml version="1.0" encoding="UTF-8" standalone="no"?>
<Relationships xmlns="http://schemas.openxmlformats.org/package/2006/relationships">
<Relationship Id="rId1" Target="../slides/slide5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media/image1.jpeg" Type="http://schemas.openxmlformats.org/officeDocument/2006/relationships/image"/>
<Relationship Id="rId13" Target="../media/image2.jpeg" Type="http://schemas.openxmlformats.org/officeDocument/2006/relationships/image"/>
<Relationship Id="rId14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media/image3.png" Type="http://schemas.openxmlformats.org/officeDocument/2006/relationships/image"/>
<Relationship Id="rId2" Target="../slideLayouts/slideLayout1.xml" Type="http://schemas.openxmlformats.org/officeDocument/2006/relationships/slideLayout"/>
<Relationship Id="rId3" Target="../notesSlides/notesSlide1.xml" Type="http://schemas.openxmlformats.org/officeDocument/2006/relationships/notesSlide"/>
</Relationships>

</file>

<file path=ppt/slides/_rels/slide2.xml.rels><?xml version="1.0" encoding="UTF-8" standalone="no"?>
<Relationships xmlns="http://schemas.openxmlformats.org/package/2006/relationships">
<Relationship Id="rId1" Target="../media/image4.png" Type="http://schemas.openxmlformats.org/officeDocument/2006/relationships/image"/>
<Relationship Id="rId2" Target="../media/image5.png" Type="http://schemas.openxmlformats.org/officeDocument/2006/relationships/image"/>
<Relationship Id="rId3" Target="../media/image6.png" Type="http://schemas.openxmlformats.org/officeDocument/2006/relationships/image"/>
<Relationship Id="rId4" Target="../media/image7.png" Type="http://schemas.openxmlformats.org/officeDocument/2006/relationships/image"/>
<Relationship Id="rId5" Target="../media/image8.png" Type="http://schemas.openxmlformats.org/officeDocument/2006/relationships/image"/>
<Relationship Id="rId6" Target="../slideLayouts/slideLayout2.xml" Type="http://schemas.openxmlformats.org/officeDocument/2006/relationships/slideLayout"/>
<Relationship Id="rId7" Target="../notesSlides/notesSlide2.xml" Type="http://schemas.openxmlformats.org/officeDocument/2006/relationships/notesSlide"/>
</Relationships>

</file>

<file path=ppt/slides/_rels/slide3.xml.rels><?xml version="1.0" encoding="UTF-8" standalone="no"?>
<Relationships xmlns="http://schemas.openxmlformats.org/package/2006/relationships">
<Relationship Id="rId1" Target="../media/image5.png" Type="http://schemas.openxmlformats.org/officeDocument/2006/relationships/image"/>
<Relationship Id="rId2" Target="../media/image9.png" Type="http://schemas.openxmlformats.org/officeDocument/2006/relationships/image"/>
<Relationship Id="rId3" Target="../slideLayouts/slideLayout7.xml" Type="http://schemas.openxmlformats.org/officeDocument/2006/relationships/slideLayout"/>
<Relationship Id="rId4" Target="../notesSlides/notesSlide3.xml" Type="http://schemas.openxmlformats.org/officeDocument/2006/relationships/notesSlid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notesSlides/notesSlide4.xml" Type="http://schemas.openxmlformats.org/officeDocument/2006/relationships/notesSlid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notesSlides/notesSlide5.xml" Type="http://schemas.openxmlformats.org/officeDocument/2006/relationships/notesSlide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2771800" y="1485827"/>
            <a:ext cx="3600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教师讲义</a:t>
            </a:r>
            <a:endParaRPr lang="zh-CN" altLang="en-US" sz="2800" spc="3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TextBox 1033" id="1034"/>
          <p:cNvSpPr txBox="true"/>
          <p:nvPr/>
        </p:nvSpPr>
        <p:spPr>
          <a:xfrm>
            <a:off x="1968500" y="1587500"/>
            <a:ext cx="6032500" cy="2540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br>
              <a:rPr/>
            </a:br>
            <a:r>
              <a:rPr lang="en-US" sz="2000">
                <a:solidFill>
                  <a:srgbClr val="FFFFFF"/>
                </a:solidFill>
              </a:rPr>
              <a:t>东莞市光明中学2020—2021学年度第二学期七年级第十次周测（DGGM720)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00"/>
                </a:solidFill>
              </a:rPr>
              <a:t> 高二02班数学 2021.07.18</a:t>
            </a:r>
          </a:p>
        </p:txBody>
      </p:sp>
    </p:spTree>
  </p:cSld>
  <p:clrMapOvr>
    <a:masterClrMapping/>
  </p:clrMapOvr>
  <p:transition spd="slow" advTm="6373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4976" y="1857985"/>
            <a:ext cx="1377836" cy="86177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726105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0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757965"/>
            <a:ext cx="0" cy="432000"/>
          </a:xfrm>
          <a:prstGeom prst="line">
            <a:avLst/>
          </a:prstGeom>
          <a:ln>
            <a:solidFill>
              <a:srgbClr val="E69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55" y="73596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389274" y="1458951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149081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55" y="1468755"/>
            <a:ext cx="272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389274" y="2201167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en-US" altLang="zh-CN" sz="2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233027"/>
            <a:ext cx="0" cy="432000"/>
          </a:xfrm>
          <a:prstGeom prst="line">
            <a:avLst/>
          </a:prstGeom>
          <a:ln>
            <a:solidFill>
              <a:srgbClr val="C28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211222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389274" y="2943383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en-US" altLang="zh-CN" sz="2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2975243"/>
            <a:ext cx="0" cy="432000"/>
          </a:xfrm>
          <a:prstGeom prst="line">
            <a:avLst/>
          </a:prstGeom>
          <a:ln>
            <a:solidFill>
              <a:srgbClr val="80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2953438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3389909" y="3713638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Impact" panose="020B0806030902050204" pitchFamily="34" charset="0"/>
              </a:rPr>
              <a:t>05</a:t>
            </a:r>
            <a:endParaRPr lang="en-US" altLang="zh-CN" sz="20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06423" y="3745498"/>
            <a:ext cx="0" cy="432000"/>
          </a:xfrm>
          <a:prstGeom prst="lin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"/>
          <p:cNvSpPr txBox="1"/>
          <p:nvPr/>
        </p:nvSpPr>
        <p:spPr>
          <a:xfrm>
            <a:off x="4212595" y="3723693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9BDE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9A8F6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9A8F6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26600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班级情况分析</a:t>
            </a:r>
            <a:endParaRPr lang="en-US" altLang="zh-CN" sz="1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508000" y="889000"/>
          <a:ext cx="254000" cy="2540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排名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平均分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优秀率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及格率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考试人数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缺考人数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年级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6" id="57"/>
          <p:cNvGraphicFramePr>
            <a:graphicFrameLocks noGrp="true"/>
          </p:cNvGraphicFramePr>
          <p:nvPr/>
        </p:nvGraphicFramePr>
        <p:xfrm>
          <a:off x="5080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班级大幅进步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排名提升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7" id="58"/>
          <p:cNvGraphicFramePr>
            <a:graphicFrameLocks noGrp="true"/>
          </p:cNvGraphicFramePr>
          <p:nvPr/>
        </p:nvGraphicFramePr>
        <p:xfrm>
          <a:off x="30861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班级大幅退步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排名下降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8" id="59"/>
          <p:cNvGraphicFramePr>
            <a:graphicFrameLocks noGrp="true"/>
          </p:cNvGraphicFramePr>
          <p:nvPr/>
        </p:nvGraphicFramePr>
        <p:xfrm>
          <a:off x="56896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班级前五名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9" id="60"/>
          <p:cNvGraphicFramePr>
            <a:graphicFrameLocks noGrp="true"/>
          </p:cNvGraphicFramePr>
          <p:nvPr/>
        </p:nvGraphicFramePr>
        <p:xfrm>
          <a:off x="69977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班级后五名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7">
        <p14:gallery dir="l"/>
      </p:transition>
    </mc:Choice>
    <mc:Fallback>
      <p:transition spd="slow" advTm="10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06661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0666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B066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635000" y="889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6" id="57"/>
          <p:cNvGraphicFramePr>
            <a:graphicFrameLocks noGrp="true"/>
          </p:cNvGraphicFramePr>
          <p:nvPr/>
        </p:nvGraphicFramePr>
        <p:xfrm>
          <a:off x="635000" y="1905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7" id="58"/>
          <p:cNvGraphicFramePr>
            <a:graphicFrameLocks noGrp="true"/>
          </p:cNvGraphicFramePr>
          <p:nvPr/>
        </p:nvGraphicFramePr>
        <p:xfrm>
          <a:off x="635000" y="2921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8" id="59"/>
          <p:cNvGraphicFramePr>
            <a:graphicFrameLocks noGrp="true"/>
          </p:cNvGraphicFramePr>
          <p:nvPr/>
        </p:nvGraphicFramePr>
        <p:xfrm>
          <a:off x="635000" y="3937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42">
        <p14:gallery dir="l"/>
      </p:transition>
    </mc:Choice>
    <mc:Fallback>
      <p:transition spd="slow" advTm="6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48055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48055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48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endParaRPr lang="zh-CN" altLang="en-US" sz="1600" b="1" dirty="0">
              <a:solidFill>
                <a:srgbClr val="B48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16">
        <p14:gallery dir="l"/>
      </p:transition>
    </mc:Choice>
    <mc:Fallback>
      <p:transition spd="slow" advTm="8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算术平方根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13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37</Paragraphs>
  <Slides>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方正粗黑宋简体</vt:lpstr>
      <vt:lpstr>Impact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2017-03-26T02:09:00Z</dcterms:created>
  <dc:description>http://www.ypppt.com/</dc:description>
  <cp:keywords>http:/www.ypppt.com</cp:keywords>
  <cp:lastModifiedBy>steven</cp:lastModifiedBy>
  <dcterms:modified xsi:type="dcterms:W3CDTF">2021-08-23T03:44:01Z</dcterms:modified>
  <cp:revision>83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618455341_btnclosed</vt:lpwstr>
  </property>
  <property fmtid="{D5CDD505-2E9C-101B-9397-08002B2CF9AE}" pid="3" name="ICV">
    <vt:lpwstr>BFF1FB68F2954F97AC49366F72CDA4E7</vt:lpwstr>
  </property>
  <property fmtid="{D5CDD505-2E9C-101B-9397-08002B2CF9AE}" pid="4" name="KSOProductBuildVer">
    <vt:lpwstr>2052-11.1.0.9564</vt:lpwstr>
  </property>
</Properties>
</file>