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thumbnail.jpeg" Type="http://schemas.openxmlformats.org/package/2006/relationships/metadata/thumbnail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theme/theme1.xml" Type="http://schemas.openxmlformats.org/officeDocument/2006/relationships/them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steven</cp:lastModifiedBy>
  <dcterms:modified xsi:type="dcterms:W3CDTF">2021-08-19T01:40:48Z</dcterms:modified>
  <cp:revision>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