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13" Target="../media/image1.png" Type="http://schemas.openxmlformats.org/officeDocument/2006/relationships/imag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name="Picture 6" id="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270000" y="2540000"/>
            <a:ext cx="635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ctr"/>
            <a:r>
              <a:rPr lang="en-US" sz="3600">
                <a:solidFill>
                  <a:srgbClr val="00FFFF"/>
                </a:solidFill>
              </a:rPr>
              <a:t>教师讲义</a:t>
            </a:r>
            <a:br>
              <a:rPr lang="en-US" sz="3600">
                <a:solidFill>
                  <a:srgbClr val="00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东莞市光明中学2020-2021学年度第二学期七年级第四次周测（DGGM720）</a:t>
            </a:r>
            <a:br>
              <a:rPr lang="en-US" sz="2000">
                <a:solidFill>
                  <a:srgbClr val="FFFFFF"/>
                </a:solidFill>
              </a:rPr>
            </a:br>
            <a:br>
              <a:rPr lang="en-US" sz="2000">
                <a:solidFill>
                  <a:srgbClr val="FFFFFF"/>
                </a:solidFill>
              </a:rPr>
            </a:br>
            <a:r>
              <a:rPr lang="en-US" sz="1500">
                <a:solidFill>
                  <a:srgbClr val="FFFF00"/>
                </a:solidFill>
              </a:rPr>
              <a:t>高二02班数学 2021.07.18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