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http://www.w3cschool.cn/" TargetMode="External" Type="http://schemas.openxmlformats.org/officeDocument/2006/relationships/hyperlink"/>
</Relationships>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 tooltip="http://www.w3cschool.cn/"/>
              </a:rPr>
              <a:t>Tutorials point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