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This is a colored line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 b="0">
                <a:solidFill>
                  <a:srgbClr val="FF0000"/>
                </a:solidFill>
              </a:rPr>
              <a:t>This is a bold line</a:t>
            </a:r>
            <a:br>
              <a:rPr lang="en-US" b="1">
                <a:solidFill>
                  <a:srgbClr val="00FFFF"/>
                </a:solidFill>
              </a:rPr>
            </a:br>
            <a:r>
              <a:rPr lang="en-US" sz="3200" b="1" i="0" strike="noStrike">
                <a:solidFill>
                  <a:srgbClr val="00FFFF"/>
                </a:solidFill>
              </a:rPr>
              <a:t> This is a striked line</a:t>
            </a:r>
            <a:br>
              <a:rPr lang="en-US" sz="1200" i="1" strike="sngStrike"/>
            </a:br>
            <a:r>
              <a:rPr lang="en-US" b="1" u="none">
                <a:solidFill>
                  <a:srgbClr val="00FFFF"/>
                </a:solidFill>
              </a:rPr>
              <a:t> This an underlined line</a:t>
            </a:r>
            <a:br>
              <a:rPr lang="en-US" u="sng"/>
            </a:br>
            <a:endParaRPr lang="en-US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Introduction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this is  my first slide body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hlinkClick r:id="rId1" tooltip="http://www.w3cschool.cn/"/>
              </a:rPr>
              <a:t>Tutorials point</a:t>
            </a:r>
            <a:endParaRPr lang="en-US">
              <a:solidFill>
                <a:srgbClr val="000000"/>
              </a:solidFill>
              <a:hlinkClick r:id="rId1" tooltip="http://www.w3cschool.cn/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演示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Click to edit Master title style</vt:lpstr>
      <vt:lpstr>Introduction</vt:lpstr>
      <vt:lpstr>Click to edit Master title style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steven</cp:lastModifiedBy>
  <cp:revision>2</cp:revision>
  <dcterms:created xsi:type="dcterms:W3CDTF">2006-08-16T00:00:00Z</dcterms:created>
  <dcterms:modified xsi:type="dcterms:W3CDTF">2021-08-19T03:21:00Z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