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18600" cy="6832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13" Target="../media/image1.png" Type="http://schemas.openxmlformats.org/officeDocument/2006/relationships/imag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name="Picture 6" id="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186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241218" y="4569122"/>
            <a:ext cx="4479178" cy="179887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sz="1600" b="true">
                <a:latin typeface="宋体"/>
              </a:rPr>
              <a:t>实际发布:10</a:t>
            </a:r>
            <a:endParaRPr/>
          </a:p>
        </p:txBody>
      </p:sp>
      <p:sp>
        <p:nvSpPr>
          <p:cNvPr name="TextBox 2" id="3"/>
          <p:cNvSpPr txBox="true"/>
          <p:nvPr/>
        </p:nvSpPr>
        <p:spPr>
          <a:xfrm>
            <a:off x="1064929" y="5004448"/>
            <a:ext cx="3799207" cy="179887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latin typeface="宋体"/>
              </a:rPr>
              <a:t>福海信息港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