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71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73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4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46990326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1176386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98571661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41860457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78543133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88093362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47721429"/>
      </p:ext>
    </p:extLst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314504317"/>
      </p:ext>
    </p:extLst>
  </p:cSld>
  <p:clrMapOvr>
    <a:masterClrMapping/>
  </p:clrMapOvr>
  <p:transition spd="slow"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68017753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410543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1421413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8974999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0258467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525800094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002222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79681908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90336120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28/09/2022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ransition spd="slow">
    <p:cover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2.08940.pdf%22%20/t%20%22_blank" TargetMode="External"/><Relationship Id="rId2" Type="http://schemas.openxmlformats.org/officeDocument/2006/relationships/hyperlink" Target="https://www.techopedia.com/definition/31414/password-gen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/trycs.php?filename=demo_helloworld" TargetMode="External"/><Relationship Id="rId5" Type="http://schemas.openxmlformats.org/officeDocument/2006/relationships/hyperlink" Target="https://www.researchgate.net/publication/309467190" TargetMode="External"/><Relationship Id="rId4" Type="http://schemas.openxmlformats.org/officeDocument/2006/relationships/hyperlink" Target="https://www.sain.ca/publication/thorpePDFS/Do_Password_Managers_Nudge_Secure_Random_Passwords_SOUPS2022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0" y="692038"/>
            <a:ext cx="8610600" cy="22194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MCSD51:                                    Certificate in Introductory Software Development Level 5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SG" sz="4800" b="1" dirty="0" smtClean="0"/>
          </a:p>
          <a:p>
            <a:pPr algn="ctr">
              <a:buNone/>
            </a:pPr>
            <a:r>
              <a:rPr lang="en-SG" sz="4800" b="1" dirty="0" smtClean="0"/>
              <a:t>Part 2:</a:t>
            </a:r>
          </a:p>
          <a:p>
            <a:pPr algn="ctr">
              <a:buNone/>
            </a:pPr>
            <a:r>
              <a:rPr lang="en-SG" sz="4800" b="1" dirty="0" smtClean="0"/>
              <a:t>Product Implementation</a:t>
            </a:r>
            <a:endParaRPr lang="en-US" sz="4800" b="1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4" y="87651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3200" dirty="0"/>
              <a:t>Web-based software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Tools: Apache, Nodejs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xmlns="" val="152265115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49" y="548714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1" y="1801221"/>
            <a:ext cx="6357667" cy="318484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NZ" sz="2400" dirty="0">
                <a:effectLst/>
                <a:cs typeface="Times New Roman" panose="02020603050405020304" pitchFamily="18" charset="0"/>
              </a:rPr>
              <a:t>4 reasons for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using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waterfall methodology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The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requirements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are clear.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Relatively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simple system.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Only used in certain circumstances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U</a:t>
            </a:r>
            <a:r>
              <a:rPr lang="en-NZ" sz="2400" dirty="0" err="1">
                <a:effectLst/>
                <a:cs typeface="Times New Roman" panose="02020603050405020304" pitchFamily="18" charset="0"/>
              </a:rPr>
              <a:t>nlikely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 to be changed.</a:t>
            </a:r>
            <a:endParaRPr lang="en-NZ" sz="2400" dirty="0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33536E-5C4E-5A22-114B-E507F99608AF}"/>
              </a:ext>
            </a:extLst>
          </p:cNvPr>
          <p:cNvSpPr txBox="1"/>
          <p:nvPr/>
        </p:nvSpPr>
        <p:spPr>
          <a:xfrm>
            <a:off x="6567578" y="1725283"/>
            <a:ext cx="548639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2.    Save the settings for future use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432D91B-110E-9A16-F8F5-9DE69295486D}"/>
              </a:ext>
            </a:extLst>
          </p:cNvPr>
          <p:cNvSpPr txBox="1"/>
          <p:nvPr/>
        </p:nvSpPr>
        <p:spPr>
          <a:xfrm>
            <a:off x="128318" y="639792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NZ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xmlns="" val="236137432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9" y="660856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961647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Client (Richard)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Server (Steven)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SG" altLang="zh-CN" dirty="0" smtClean="0"/>
              <a:t>Cookies process (</a:t>
            </a:r>
            <a:r>
              <a:rPr lang="en-SG" altLang="zh-CN" dirty="0" err="1" smtClean="0"/>
              <a:t>javascript</a:t>
            </a:r>
            <a:r>
              <a:rPr lang="en-SG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Server( Maribeth)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66724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63497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6256" y="1871933"/>
            <a:ext cx="7676916" cy="4475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2340796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1" y="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3600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4015"/>
            <a:ext cx="10820400" cy="56934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NZ" sz="4800" b="1" dirty="0" err="1" smtClean="0"/>
              <a:t>Maribeth</a:t>
            </a:r>
            <a:r>
              <a:rPr lang="en-NZ" sz="4800" b="1" dirty="0" smtClean="0"/>
              <a:t>:</a:t>
            </a:r>
            <a:r>
              <a:rPr lang="en-NZ" sz="4800" dirty="0" smtClean="0"/>
              <a:t> As I sit down to reflect on my learning journey at Future Skills Academy, I must say that it was a positive one. Being in a different working environment was such a challenge to begin with. I have no clue about the tools, modules and languages at all. I even felt overwhelmed, finding out that we needed to create a program as part of our project. Thankfully, I was put in a group where my team will always check if I needed help and has been very supportive from day 1 up to the final stage. I am very pleased with all the encouragement that they’ve shown me. We worked closely just to ensure that we are all in the same page. By doing this course/project, I gained the knowledge how to use basic CSS and notepad ++. I also learnt about User Story and Use Cases but I guess more than that, I have gained friends and built friendship. It is no secret that there is much more to learn and understand on my end. The learning environment is amazing; lecturers are very supportive and willing to extend help as much as they could.</a:t>
            </a:r>
            <a:endParaRPr lang="en-US" sz="4800" dirty="0" smtClean="0"/>
          </a:p>
          <a:p>
            <a:pPr>
              <a:buNone/>
            </a:pPr>
            <a:endParaRPr lang="en-NZ" sz="4800" dirty="0"/>
          </a:p>
          <a:p>
            <a:pPr>
              <a:lnSpc>
                <a:spcPct val="170000"/>
              </a:lnSpc>
            </a:pPr>
            <a:r>
              <a:rPr lang="en-NZ" sz="4800" b="1" dirty="0"/>
              <a:t>Richard</a:t>
            </a:r>
            <a:r>
              <a:rPr lang="en-NZ" sz="4800" b="1" dirty="0" smtClean="0"/>
              <a:t>:</a:t>
            </a:r>
            <a:r>
              <a:rPr lang="en-NZ" sz="4800" dirty="0" smtClean="0"/>
              <a:t> </a:t>
            </a:r>
            <a:r>
              <a:rPr lang="en-NZ" sz="4800" dirty="0"/>
              <a:t> </a:t>
            </a:r>
            <a:r>
              <a:rPr lang="en-US" sz="4800" dirty="0" smtClean="0"/>
              <a:t>It is such a tremendous learning journey for me to code and test the program step by step, and my self-confidence in building the web-based program enhanced gradually. Although, this is a very simple and beginning stage for software development, however, every step and learning experience is fundamentally important for me to grow and learn through firsthand experience.</a:t>
            </a:r>
          </a:p>
          <a:p>
            <a:pPr>
              <a:buNone/>
            </a:pPr>
            <a:endParaRPr lang="en-NZ" sz="4800" dirty="0"/>
          </a:p>
          <a:p>
            <a:pPr>
              <a:lnSpc>
                <a:spcPct val="170000"/>
              </a:lnSpc>
            </a:pPr>
            <a:r>
              <a:rPr lang="en-NZ" sz="4800" b="1" dirty="0"/>
              <a:t>Steven</a:t>
            </a:r>
            <a:r>
              <a:rPr lang="en-NZ" sz="4800" b="1" dirty="0" smtClean="0"/>
              <a:t>:</a:t>
            </a:r>
            <a:r>
              <a:rPr lang="en-NZ" sz="4800" dirty="0" smtClean="0"/>
              <a:t>  I was a programmer and most of my jobs were developing small games. I have basic knowledge with HTML and java scripts. I have never used some tools before such as </a:t>
            </a:r>
            <a:r>
              <a:rPr lang="en-NZ" sz="4800" dirty="0" err="1" smtClean="0"/>
              <a:t>Nodejs</a:t>
            </a:r>
            <a:r>
              <a:rPr lang="en-NZ" sz="4800" dirty="0" smtClean="0"/>
              <a:t>, </a:t>
            </a:r>
            <a:r>
              <a:rPr lang="en-NZ" sz="4800" dirty="0" err="1" smtClean="0"/>
              <a:t>GitHub</a:t>
            </a:r>
            <a:r>
              <a:rPr lang="en-NZ" sz="4800" dirty="0" smtClean="0"/>
              <a:t>, and Gantt charts before this class. Through this course, I managed to use all of these tools. Furthermore, as a team leader of this project, I need to coordinate and work closely with my other team members. For example, when I realised </a:t>
            </a:r>
            <a:r>
              <a:rPr lang="en-NZ" sz="4800" dirty="0" err="1" smtClean="0"/>
              <a:t>Maribeth</a:t>
            </a:r>
            <a:r>
              <a:rPr lang="en-NZ" sz="4800" dirty="0" smtClean="0"/>
              <a:t> couldn’t test her code when the whole project has not finished, I decided to provide a new interface for her – to simply show the result that her function returns on screen. It increases my ability in project management and gained self-confidence. In addition, one of my weaknesses is my English skills. Definitely, by attending this class, my English has improved.</a:t>
            </a:r>
            <a:endParaRPr lang="en-US" sz="4800" dirty="0" smtClean="0"/>
          </a:p>
          <a:p>
            <a:pPr>
              <a:lnSpc>
                <a:spcPct val="170000"/>
              </a:lnSpc>
            </a:pPr>
            <a:endParaRPr lang="en-US" sz="30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5858671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286" y="184267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 smtClean="0"/>
              <a:t>demonstration</a:t>
            </a:r>
            <a:endParaRPr lang="en-US" sz="5400" b="1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52" y="229535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6106"/>
            <a:ext cx="10820400" cy="48125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NZ" dirty="0" smtClean="0"/>
              <a:t>Future Skills Academy ( August 2022), JavaScript.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What is a Password Generator? (2022),</a:t>
            </a:r>
            <a:r>
              <a:rPr lang="en-NZ" i="1" u="sng" dirty="0" smtClean="0">
                <a:hlinkClick r:id="rId2"/>
              </a:rPr>
              <a:t>https://www.techopedia.com/definition/31414/password-generator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Why should I use a Password Generator? (Teampassword,27.10.2022),</a:t>
            </a:r>
            <a:r>
              <a:rPr lang="en-NZ" i="1" dirty="0" smtClean="0"/>
              <a:t> https://teampassword.com/blog/why-should-i-use-a-password-generator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User Stories and Use Cases </a:t>
            </a:r>
            <a:r>
              <a:rPr lang="en-NZ" i="1" dirty="0" smtClean="0"/>
              <a:t>SDLC – Define Phase: Use Cases 13</a:t>
            </a:r>
            <a:r>
              <a:rPr lang="en-NZ" i="1" baseline="30000" dirty="0" smtClean="0"/>
              <a:t>th</a:t>
            </a:r>
            <a:r>
              <a:rPr lang="en-NZ" i="1" dirty="0" smtClean="0"/>
              <a:t> June 2022 MCSD51: Prepared by Boon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Ethical and Cultural Impact (</a:t>
            </a:r>
            <a:r>
              <a:rPr lang="en-NZ" dirty="0" err="1" smtClean="0"/>
              <a:t>Sanam</a:t>
            </a:r>
            <a:r>
              <a:rPr lang="en-NZ" dirty="0" smtClean="0"/>
              <a:t> </a:t>
            </a:r>
            <a:r>
              <a:rPr lang="en-NZ" dirty="0" err="1" smtClean="0"/>
              <a:t>Ghorbani</a:t>
            </a:r>
            <a:r>
              <a:rPr lang="en-NZ" dirty="0" smtClean="0"/>
              <a:t> </a:t>
            </a:r>
            <a:r>
              <a:rPr lang="en-NZ" dirty="0" err="1" smtClean="0"/>
              <a:t>Lyastani</a:t>
            </a:r>
            <a:r>
              <a:rPr lang="en-NZ" dirty="0" smtClean="0"/>
              <a:t> et al., 24.12.2017), </a:t>
            </a:r>
            <a:r>
              <a:rPr lang="en-NZ" i="1" u="sng" dirty="0" smtClean="0">
                <a:hlinkClick r:id="rId3"/>
              </a:rPr>
              <a:t>https://arxiv.org/pdf/1712.08940.pdf%22%20%5Ct%20%22_blank</a:t>
            </a:r>
            <a:r>
              <a:rPr lang="en-NZ" i="1" dirty="0" smtClean="0"/>
              <a:t>  , </a:t>
            </a:r>
            <a:r>
              <a:rPr lang="en-NZ" i="1" u="sng" dirty="0" smtClean="0">
                <a:hlinkClick r:id="rId4"/>
              </a:rPr>
              <a:t>https://www.sain.ca/publication/thorpePDFS/Do_Password_Managers_Nudge_Secure_Random_Passwords_SOUPS2022.pdf</a:t>
            </a:r>
            <a:r>
              <a:rPr lang="en-NZ" i="1" dirty="0" smtClean="0"/>
              <a:t> ,</a:t>
            </a:r>
            <a:r>
              <a:rPr lang="en-NZ" i="1" u="sng" dirty="0" smtClean="0">
                <a:hlinkClick r:id="rId5"/>
              </a:rPr>
              <a:t>https://www.researchgate.net/publication/309467190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dirty="0" smtClean="0"/>
              <a:t>Project Management Methodology, Water Fall Methodology Image from Google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NZ" u="sng" dirty="0" smtClean="0">
                <a:hlinkClick r:id="rId6"/>
              </a:rPr>
              <a:t>https://www.w3schools.com/cs/trycs.php?filename=demo_helloworld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66951761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352893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Questions and Answers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4059122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32688"/>
            <a:ext cx="10820400" cy="528599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6000" dirty="0" smtClean="0"/>
          </a:p>
          <a:p>
            <a:pPr algn="ctr">
              <a:buNone/>
            </a:pPr>
            <a:endParaRPr lang="en-SG" sz="6000" dirty="0" smtClean="0"/>
          </a:p>
          <a:p>
            <a:pPr algn="ctr">
              <a:buNone/>
            </a:pPr>
            <a:r>
              <a:rPr lang="en-SG" sz="6000" b="1" dirty="0" smtClean="0"/>
              <a:t>Thank you everyone!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864" y="690114"/>
            <a:ext cx="9448800" cy="2355011"/>
          </a:xfrm>
        </p:spPr>
        <p:txBody>
          <a:bodyPr>
            <a:normAutofit/>
          </a:bodyPr>
          <a:lstStyle/>
          <a:p>
            <a:r>
              <a:rPr lang="en-NZ" b="1" dirty="0">
                <a:latin typeface="+mn-lt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NZ" sz="2400" dirty="0" err="1" smtClean="0">
                <a:cs typeface="Times New Roman" panose="02020603050405020304" pitchFamily="18" charset="0"/>
              </a:rPr>
              <a:t>Maribeth</a:t>
            </a:r>
            <a:r>
              <a:rPr lang="en-NZ" sz="2400" dirty="0" smtClean="0"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cs typeface="Times New Roman" panose="02020603050405020304" pitchFamily="18" charset="0"/>
              </a:rPr>
              <a:t>Estimos</a:t>
            </a:r>
            <a:endParaRPr lang="en-NZ" sz="2400" dirty="0">
              <a:cs typeface="Times New Roman" panose="02020603050405020304" pitchFamily="18" charset="0"/>
            </a:endParaRPr>
          </a:p>
          <a:p>
            <a:pPr algn="ctr"/>
            <a:r>
              <a:rPr lang="en-NZ" sz="2400" dirty="0">
                <a:cs typeface="Times New Roman" panose="02020603050405020304" pitchFamily="18" charset="0"/>
              </a:rPr>
              <a:t>Xian (Richard) Zhang</a:t>
            </a:r>
          </a:p>
          <a:p>
            <a:pPr algn="ctr"/>
            <a:r>
              <a:rPr lang="en-NZ" sz="2400" dirty="0" err="1">
                <a:cs typeface="Times New Roman" panose="02020603050405020304" pitchFamily="18" charset="0"/>
              </a:rPr>
              <a:t>Zhengwen</a:t>
            </a:r>
            <a:r>
              <a:rPr lang="en-NZ" sz="2400" dirty="0"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:p14="http://schemas.microsoft.com/office/powerpoint/2010/main" xmlns="" val="4679023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402064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dirty="0"/>
              <a:t>1. What is a Password Generator</a:t>
            </a:r>
          </a:p>
          <a:p>
            <a:pPr>
              <a:buNone/>
            </a:pPr>
            <a:r>
              <a:rPr lang="en-NZ" dirty="0"/>
              <a:t>2. Why we chose this project</a:t>
            </a:r>
          </a:p>
          <a:p>
            <a:pPr>
              <a:buNone/>
            </a:pPr>
            <a:r>
              <a:rPr lang="en-NZ" dirty="0"/>
              <a:t>3. Technologies</a:t>
            </a:r>
          </a:p>
          <a:p>
            <a:pPr>
              <a:buNone/>
            </a:pPr>
            <a:r>
              <a:rPr lang="en-NZ" dirty="0"/>
              <a:t>4. Methodology</a:t>
            </a:r>
          </a:p>
          <a:p>
            <a:pPr>
              <a:buNone/>
            </a:pPr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pPr>
              <a:buNone/>
            </a:pPr>
            <a:r>
              <a:rPr lang="en-NZ" dirty="0"/>
              <a:t>6. </a:t>
            </a:r>
            <a:r>
              <a:rPr lang="en-NZ" dirty="0" smtClean="0"/>
              <a:t>Reflections</a:t>
            </a:r>
          </a:p>
          <a:p>
            <a:pPr>
              <a:buNone/>
            </a:pPr>
            <a:r>
              <a:rPr lang="en-NZ" dirty="0" smtClean="0"/>
              <a:t>7. Demo</a:t>
            </a:r>
            <a:endParaRPr lang="en-NZ" dirty="0"/>
          </a:p>
          <a:p>
            <a:pPr>
              <a:buNone/>
            </a:pPr>
            <a:r>
              <a:rPr lang="en-NZ" dirty="0" smtClean="0"/>
              <a:t>8. </a:t>
            </a:r>
            <a:r>
              <a:rPr lang="en-NZ" dirty="0"/>
              <a:t>References</a:t>
            </a:r>
          </a:p>
          <a:p>
            <a:pPr>
              <a:buNone/>
            </a:pPr>
            <a:r>
              <a:rPr lang="en-NZ" dirty="0"/>
              <a:t>9</a:t>
            </a:r>
            <a:r>
              <a:rPr lang="en-NZ" dirty="0" smtClean="0"/>
              <a:t>. Q &amp; 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10453604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8" y="453822"/>
            <a:ext cx="8610600" cy="1293028"/>
          </a:xfrm>
        </p:spPr>
        <p:txBody>
          <a:bodyPr/>
          <a:lstStyle/>
          <a:p>
            <a:pPr algn="l"/>
            <a:r>
              <a:rPr lang="en-NZ" dirty="0">
                <a:latin typeface="Times New Roman" pitchFamily="18" charset="0"/>
                <a:cs typeface="Times New Roman" pitchFamily="18" charset="0"/>
              </a:rPr>
              <a:t>What is A Password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Generator?</a:t>
            </a:r>
            <a:endParaRPr lang="en-N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266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NZ" dirty="0" smtClean="0"/>
              <a:t>Password Generator </a:t>
            </a:r>
            <a:r>
              <a:rPr lang="en-US" dirty="0" smtClean="0"/>
              <a:t>is a software tool that creates random or customized passwords for users. It helps users create a stronger password that provide greater security for a given type of access.</a:t>
            </a:r>
          </a:p>
          <a:p>
            <a:pPr>
              <a:lnSpc>
                <a:spcPct val="150000"/>
              </a:lnSpc>
            </a:pPr>
            <a:endParaRPr lang="en-NZ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• These programs produce complex/strong passwords with combinations of numbers, uppercase and lowercase letters, and special characters such as braces, asterisks, and slashes.</a:t>
            </a:r>
          </a:p>
          <a:p>
            <a:pPr>
              <a:buNone/>
            </a:pPr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xmlns="" val="32951349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7" y="40206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284"/>
            <a:ext cx="10820400" cy="4493402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6791" y="2971801"/>
            <a:ext cx="8519246" cy="30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14970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5" y="47107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3140"/>
            <a:ext cx="10820400" cy="4605545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6335" y="2130724"/>
            <a:ext cx="7913658" cy="44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274225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552090"/>
            <a:ext cx="8610600" cy="1035169"/>
          </a:xfrm>
        </p:spPr>
        <p:txBody>
          <a:bodyPr>
            <a:normAutofit/>
          </a:bodyPr>
          <a:lstStyle/>
          <a:p>
            <a:pPr algn="l"/>
            <a:r>
              <a:rPr lang="en-NZ" sz="2400" b="1" dirty="0"/>
              <a:t>Why we chose this </a:t>
            </a:r>
            <a:r>
              <a:rPr lang="en-NZ" sz="2400" b="1" dirty="0" smtClean="0"/>
              <a:t>project?</a:t>
            </a:r>
            <a:endParaRPr lang="en-NZ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425906" cy="546638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</a:t>
            </a:r>
            <a:r>
              <a:rPr lang="en-NZ" dirty="0" smtClean="0"/>
              <a:t>these;</a:t>
            </a:r>
            <a:endParaRPr lang="en-NZ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243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NZ" dirty="0" smtClean="0"/>
              <a:t>123456,1234567890</a:t>
            </a:r>
          </a:p>
          <a:p>
            <a:pPr>
              <a:lnSpc>
                <a:spcPct val="100000"/>
              </a:lnSpc>
            </a:pPr>
            <a:r>
              <a:rPr lang="en-NZ" dirty="0" err="1" smtClean="0"/>
              <a:t>qwert</a:t>
            </a:r>
            <a:r>
              <a:rPr lang="en-NZ" dirty="0" smtClean="0"/>
              <a:t>, </a:t>
            </a:r>
            <a:r>
              <a:rPr lang="en-NZ" dirty="0" err="1" smtClean="0"/>
              <a:t>qweryuiop</a:t>
            </a:r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dirty="0" smtClean="0"/>
              <a:t>123456qwerty, 1qaz2wsx</a:t>
            </a:r>
          </a:p>
          <a:p>
            <a:pPr>
              <a:lnSpc>
                <a:spcPct val="100000"/>
              </a:lnSpc>
              <a:buNone/>
            </a:pPr>
            <a:endParaRPr lang="en-NZ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4449684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25" t="1712" r="9380"/>
          <a:stretch>
            <a:fillRect/>
          </a:stretch>
        </p:blipFill>
        <p:spPr>
          <a:xfrm>
            <a:off x="1647645" y="181154"/>
            <a:ext cx="8591910" cy="603994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8B05F5-64E6-7B36-6AD3-7E4F7830C95F}"/>
              </a:ext>
            </a:extLst>
          </p:cNvPr>
          <p:cNvSpPr txBox="1"/>
          <p:nvPr/>
        </p:nvSpPr>
        <p:spPr>
          <a:xfrm>
            <a:off x="0" y="631219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xmlns="" val="42000078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94" y="479701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8"/>
          <a:stretch>
            <a:fillRect/>
          </a:stretch>
        </p:blipFill>
        <p:spPr>
          <a:xfrm>
            <a:off x="6443933" y="1450874"/>
            <a:ext cx="4830792" cy="48477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49" y="1371600"/>
            <a:ext cx="5654975" cy="301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1. Private information exposure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2. Money loss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A115FD7-B5F6-D919-5860-BD9C52F64019}"/>
              </a:ext>
            </a:extLst>
          </p:cNvPr>
          <p:cNvSpPr txBox="1"/>
          <p:nvPr/>
        </p:nvSpPr>
        <p:spPr>
          <a:xfrm>
            <a:off x="144732" y="6418892"/>
            <a:ext cx="1020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21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654</TotalTime>
  <Words>880</Words>
  <Application>Microsoft Office PowerPoint</Application>
  <PresentationFormat>Custom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水汽尾迹</vt:lpstr>
      <vt:lpstr>MCSD51:                                    Certificate in Introductory Software Development Level 5 </vt:lpstr>
      <vt:lpstr>Password Generator</vt:lpstr>
      <vt:lpstr>Agenda</vt:lpstr>
      <vt:lpstr>What is A Password Generator?</vt:lpstr>
      <vt:lpstr>Why we chose this project?</vt:lpstr>
      <vt:lpstr>Why we chose this project?</vt:lpstr>
      <vt:lpstr>Why we chose this project?</vt:lpstr>
      <vt:lpstr>Slide 8</vt:lpstr>
      <vt:lpstr>Risks of password leaking</vt:lpstr>
      <vt:lpstr>Technologies Used</vt:lpstr>
      <vt:lpstr>methodology</vt:lpstr>
      <vt:lpstr>TEAM WORK</vt:lpstr>
      <vt:lpstr>TEAM WORK</vt:lpstr>
      <vt:lpstr>Reflections</vt:lpstr>
      <vt:lpstr>demonstration</vt:lpstr>
      <vt:lpstr>References</vt:lpstr>
      <vt:lpstr>Q&amp;A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20</cp:revision>
  <dcterms:created xsi:type="dcterms:W3CDTF">2022-08-29T01:32:32Z</dcterms:created>
  <dcterms:modified xsi:type="dcterms:W3CDTF">2022-09-28T04:12:09Z</dcterms:modified>
</cp:coreProperties>
</file>