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46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7117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85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418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785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1880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4772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3145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680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4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14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8189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6025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5258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00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9796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90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pPr/>
              <a:t>14/09/2022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Maribeth </a:t>
            </a:r>
            <a:r>
              <a:rPr lang="en-NZ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Estimos</a:t>
            </a:r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 (Richard) Zhang</a:t>
            </a:r>
          </a:p>
          <a:p>
            <a:r>
              <a:rPr lang="en-NZ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Zhengwen</a:t>
            </a:r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(Steven) Lei</a:t>
            </a:r>
          </a:p>
        </p:txBody>
      </p:sp>
    </p:spTree>
    <p:extLst>
      <p:ext uri="{BB962C8B-B14F-4D97-AF65-F5344CB8AC3E}">
        <p14:creationId xmlns:p14="http://schemas.microsoft.com/office/powerpoint/2010/main" xmlns="" val="4679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232542"/>
            <a:ext cx="5410200" cy="3082290"/>
          </a:xfrm>
        </p:spPr>
        <p:txBody>
          <a:bodyPr>
            <a:normAutofit/>
          </a:bodyPr>
          <a:lstStyle/>
          <a:p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reasons for  using waterfall methodology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clear.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system.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used in certain circumstances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Z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nlikely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33536E-5C4E-5A22-114B-E507F99608AF}"/>
              </a:ext>
            </a:extLst>
          </p:cNvPr>
          <p:cNvSpPr txBox="1"/>
          <p:nvPr/>
        </p:nvSpPr>
        <p:spPr>
          <a:xfrm>
            <a:off x="6661150" y="2232542"/>
            <a:ext cx="5099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   Allow input of various input parameters on password such as Password Length, Include Special Characters, Numbers, Lower/Upper case Characters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   Save the settings for future use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  Generate a random password based on the above parameters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432D91B-110E-9A16-F8F5-9DE69295486D}"/>
              </a:ext>
            </a:extLst>
          </p:cNvPr>
          <p:cNvSpPr txBox="1"/>
          <p:nvPr/>
        </p:nvSpPr>
        <p:spPr>
          <a:xfrm>
            <a:off x="6572250" y="5638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project list</a:t>
            </a:r>
          </a:p>
        </p:txBody>
      </p:sp>
    </p:spTree>
    <p:extLst>
      <p:ext uri="{BB962C8B-B14F-4D97-AF65-F5344CB8AC3E}">
        <p14:creationId xmlns:p14="http://schemas.microsoft.com/office/powerpoint/2010/main" xmlns="" val="236137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4663" y="2193925"/>
            <a:ext cx="6902674" cy="4024313"/>
          </a:xfrm>
        </p:spPr>
      </p:pic>
    </p:spTree>
    <p:extLst>
      <p:ext uri="{BB962C8B-B14F-4D97-AF65-F5344CB8AC3E}">
        <p14:creationId xmlns:p14="http://schemas.microsoft.com/office/powerpoint/2010/main" xmlns="" val="312340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(Richard)</a:t>
            </a:r>
          </a:p>
          <a:p>
            <a:pPr lvl="1"/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CSS,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r>
              <a:rPr lang="en-US" altLang="zh-CN" dirty="0"/>
              <a:t>Server (Steven)</a:t>
            </a:r>
          </a:p>
          <a:p>
            <a:pPr lvl="1"/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. Cookies process </a:t>
            </a:r>
            <a:r>
              <a:rPr lang="zh-CN" altLang="en-US" dirty="0"/>
              <a:t> </a:t>
            </a:r>
            <a:r>
              <a:rPr lang="en-NZ" altLang="zh-CN" dirty="0"/>
              <a:t>(</a:t>
            </a:r>
            <a:r>
              <a:rPr lang="en-NZ" altLang="zh-CN" dirty="0" err="1"/>
              <a:t>javascript</a:t>
            </a:r>
            <a:r>
              <a:rPr lang="en-NZ" altLang="zh-CN" dirty="0"/>
              <a:t>)</a:t>
            </a:r>
            <a:endParaRPr lang="en-US" altLang="zh-CN" dirty="0"/>
          </a:p>
          <a:p>
            <a:r>
              <a:rPr lang="en-US" altLang="zh-CN" dirty="0"/>
              <a:t>Server( Maribeth)</a:t>
            </a:r>
          </a:p>
          <a:p>
            <a:pPr lvl="1"/>
            <a:r>
              <a:rPr lang="en-US" altLang="zh-CN" dirty="0"/>
              <a:t> implement a module for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9667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Maribeth</a:t>
            </a:r>
            <a:r>
              <a:rPr lang="en-NZ" dirty="0" smtClean="0"/>
              <a:t>: </a:t>
            </a:r>
            <a:r>
              <a:rPr lang="en-NZ" smtClean="0"/>
              <a:t>mamamam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xmlns="" val="35858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66951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What is a Password Generator</a:t>
            </a:r>
          </a:p>
          <a:p>
            <a:r>
              <a:rPr lang="en-NZ" dirty="0"/>
              <a:t>2. Why we chose this project</a:t>
            </a:r>
          </a:p>
          <a:p>
            <a:r>
              <a:rPr lang="en-NZ" dirty="0"/>
              <a:t>3. Technologies</a:t>
            </a:r>
          </a:p>
          <a:p>
            <a:r>
              <a:rPr lang="en-NZ" dirty="0"/>
              <a:t>4. Methodology</a:t>
            </a:r>
          </a:p>
          <a:p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r>
              <a:rPr lang="en-NZ" dirty="0"/>
              <a:t>6. Reflections</a:t>
            </a:r>
          </a:p>
          <a:p>
            <a:r>
              <a:rPr lang="en-NZ" dirty="0"/>
              <a:t>7. References</a:t>
            </a:r>
          </a:p>
          <a:p>
            <a:r>
              <a:rPr lang="en-NZ" dirty="0"/>
              <a:t>8. Demo</a:t>
            </a:r>
          </a:p>
          <a:p>
            <a:r>
              <a:rPr lang="en-NZ" dirty="0"/>
              <a:t>9. 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3104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 Password 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for use when registering or changing passwords in websites and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Computers/Laptops (Mac &amp; Windows), phones (IOS &amp; Android), </a:t>
            </a:r>
            <a:r>
              <a:rPr lang="en-US" altLang="zh-CN" dirty="0"/>
              <a:t>tablets (</a:t>
            </a:r>
            <a:r>
              <a:rPr lang="en-NZ" altLang="zh-CN" dirty="0" err="1"/>
              <a:t>i</a:t>
            </a:r>
            <a:r>
              <a:rPr lang="en-NZ" dirty="0" err="1"/>
              <a:t>pads</a:t>
            </a:r>
            <a:r>
              <a:rPr lang="en-NZ" dirty="0"/>
              <a:t> &amp; other brands)</a:t>
            </a:r>
          </a:p>
        </p:txBody>
      </p:sp>
    </p:spTree>
    <p:extLst>
      <p:ext uri="{BB962C8B-B14F-4D97-AF65-F5344CB8AC3E}">
        <p14:creationId xmlns:p14="http://schemas.microsoft.com/office/powerpoint/2010/main" xmlns="" val="32951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422" y="2597149"/>
            <a:ext cx="9729844" cy="3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49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 complex password</a:t>
            </a:r>
          </a:p>
          <a:p>
            <a:endParaRPr lang="en-NZ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750" y="2764919"/>
            <a:ext cx="841374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27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Why we chose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991350" cy="460376"/>
          </a:xfrm>
        </p:spPr>
        <p:txBody>
          <a:bodyPr>
            <a:normAutofit/>
          </a:bodyPr>
          <a:lstStyle/>
          <a:p>
            <a:r>
              <a:rPr lang="en-NZ" dirty="0"/>
              <a:t>Users often create simple passwords like these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123456,1234567890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qwert</a:t>
            </a:r>
            <a:r>
              <a:rPr lang="en-NZ" dirty="0"/>
              <a:t>, </a:t>
            </a:r>
            <a:r>
              <a:rPr lang="en-NZ" dirty="0" err="1"/>
              <a:t>qwertyuiop</a:t>
            </a: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38510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123456qwerty, 1qaz2wsx</a:t>
            </a:r>
          </a:p>
        </p:txBody>
      </p:sp>
    </p:spTree>
    <p:extLst>
      <p:ext uri="{BB962C8B-B14F-4D97-AF65-F5344CB8AC3E}">
        <p14:creationId xmlns:p14="http://schemas.microsoft.com/office/powerpoint/2010/main" xmlns="" val="2444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D83F32C-8A6B-5F30-3947-35CFC8F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831850"/>
            <a:ext cx="10515600" cy="1320800"/>
          </a:xfrm>
        </p:spPr>
        <p:txBody>
          <a:bodyPr>
            <a:normAutofit/>
          </a:bodyPr>
          <a:lstStyle/>
          <a:p>
            <a:endParaRPr lang="en-N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50" y="436458"/>
            <a:ext cx="10064750" cy="52433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48B05F5-64E6-7B36-6AD3-7E4F7830C95F}"/>
              </a:ext>
            </a:extLst>
          </p:cNvPr>
          <p:cNvSpPr txBox="1"/>
          <p:nvPr/>
        </p:nvSpPr>
        <p:spPr>
          <a:xfrm>
            <a:off x="1435100" y="597576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20000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9984" y="2136775"/>
            <a:ext cx="4192532" cy="402431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50" y="1577975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information exposure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Money loss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A115FD7-B5F6-D919-5860-BD9C52F64019}"/>
              </a:ext>
            </a:extLst>
          </p:cNvPr>
          <p:cNvSpPr txBox="1"/>
          <p:nvPr/>
        </p:nvSpPr>
        <p:spPr>
          <a:xfrm>
            <a:off x="1016000" y="6470651"/>
            <a:ext cx="102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 Used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Web-based software</a:t>
            </a:r>
          </a:p>
          <a:p>
            <a:pPr lvl="1"/>
            <a:r>
              <a:rPr lang="en-NZ" dirty="0"/>
              <a:t>Tools: Apache, Nodejs</a:t>
            </a:r>
          </a:p>
          <a:p>
            <a:pPr lvl="1"/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/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CSS</a:t>
            </a:r>
          </a:p>
          <a:p>
            <a:pPr lvl="1"/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xmlns="" val="15226511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491</TotalTime>
  <Words>308</Words>
  <Application>Microsoft Office PowerPoint</Application>
  <PresentationFormat>Custom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水汽尾迹</vt:lpstr>
      <vt:lpstr>Password Generator</vt:lpstr>
      <vt:lpstr>Agenda</vt:lpstr>
      <vt:lpstr>What is A Password Generator</vt:lpstr>
      <vt:lpstr>Why we chose this project</vt:lpstr>
      <vt:lpstr>Why we chose this project</vt:lpstr>
      <vt:lpstr>Why we chose this project</vt:lpstr>
      <vt:lpstr>Slide 7</vt:lpstr>
      <vt:lpstr>Risks of password leaking</vt:lpstr>
      <vt:lpstr>Technologies Used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ericdrueda@yahoo.com</cp:lastModifiedBy>
  <cp:revision>4</cp:revision>
  <dcterms:created xsi:type="dcterms:W3CDTF">2022-08-29T01:32:32Z</dcterms:created>
  <dcterms:modified xsi:type="dcterms:W3CDTF">2022-09-14T07:35:09Z</dcterms:modified>
</cp:coreProperties>
</file>