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71" r:id="rId2"/>
    <p:sldId id="256" r:id="rId3"/>
    <p:sldId id="257" r:id="rId4"/>
    <p:sldId id="258" r:id="rId5"/>
    <p:sldId id="270" r:id="rId6"/>
    <p:sldId id="259" r:id="rId7"/>
    <p:sldId id="260" r:id="rId8"/>
    <p:sldId id="261" r:id="rId9"/>
    <p:sldId id="262" r:id="rId10"/>
    <p:sldId id="263" r:id="rId11"/>
    <p:sldId id="266" r:id="rId12"/>
    <p:sldId id="265" r:id="rId13"/>
    <p:sldId id="264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40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418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1FEB44C-43DA-42AA-B9E9-395B842E5567}" type="datetimeFigureOut">
              <a:rPr lang="en-NZ" smtClean="0"/>
              <a:pPr/>
              <a:t>26/09/2022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646990326"/>
      </p:ext>
    </p:extLst>
  </p:cSld>
  <p:clrMapOvr>
    <a:masterClrMapping/>
  </p:clrMapOvr>
  <p:transition spd="slow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26/09/2022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71176386"/>
      </p:ext>
    </p:extLst>
  </p:cSld>
  <p:clrMapOvr>
    <a:masterClrMapping/>
  </p:clrMapOvr>
  <p:transition spd="slow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26/09/2022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798571661"/>
      </p:ext>
    </p:extLst>
  </p:cSld>
  <p:clrMapOvr>
    <a:masterClrMapping/>
  </p:clrMapOvr>
  <p:transition spd="slow"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26/09/2022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241860457"/>
      </p:ext>
    </p:extLst>
  </p:cSld>
  <p:clrMapOvr>
    <a:masterClrMapping/>
  </p:clrMapOvr>
  <p:transition spd="slow">
    <p:cover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26/09/2022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785431333"/>
      </p:ext>
    </p:extLst>
  </p:cSld>
  <p:clrMapOvr>
    <a:masterClrMapping/>
  </p:clrMapOvr>
  <p:transition spd="slow">
    <p:cover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26/09/2022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188093362"/>
      </p:ext>
    </p:extLst>
  </p:cSld>
  <p:clrMapOvr>
    <a:masterClrMapping/>
  </p:clrMapOvr>
  <p:transition spd="slow">
    <p:cover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26/09/2022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247721429"/>
      </p:ext>
    </p:extLst>
  </p:cSld>
  <p:clrMapOvr>
    <a:masterClrMapping/>
  </p:clrMapOvr>
  <p:transition spd="slow">
    <p:cover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26/09/2022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314504317"/>
      </p:ext>
    </p:extLst>
  </p:cSld>
  <p:clrMapOvr>
    <a:masterClrMapping/>
  </p:clrMapOvr>
  <p:transition spd="slow">
    <p:cover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26/09/2022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268017753"/>
      </p:ext>
    </p:extLst>
  </p:cSld>
  <p:clrMapOvr>
    <a:masterClrMapping/>
  </p:clrMapOvr>
  <p:transition spd="slow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26/09/2022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900410543"/>
      </p:ext>
    </p:extLst>
  </p:cSld>
  <p:clrMapOvr>
    <a:masterClrMapping/>
  </p:clrMapOvr>
  <p:transition spd="slow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26/09/2022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811421413"/>
      </p:ext>
    </p:extLst>
  </p:cSld>
  <p:clrMapOvr>
    <a:masterClrMapping/>
  </p:clrMapOvr>
  <p:transition spd="slow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26/09/2022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818974999"/>
      </p:ext>
    </p:extLst>
  </p:cSld>
  <p:clrMapOvr>
    <a:masterClrMapping/>
  </p:clrMapOvr>
  <p:transition spd="slow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26/09/2022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602584676"/>
      </p:ext>
    </p:extLst>
  </p:cSld>
  <p:clrMapOvr>
    <a:masterClrMapping/>
  </p:clrMapOvr>
  <p:transition spd="slow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26/09/2022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525800094"/>
      </p:ext>
    </p:extLst>
  </p:cSld>
  <p:clrMapOvr>
    <a:masterClrMapping/>
  </p:clrMapOvr>
  <p:transition spd="slow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26/09/2022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900002222"/>
      </p:ext>
    </p:extLst>
  </p:cSld>
  <p:clrMapOvr>
    <a:masterClrMapping/>
  </p:clrMapOvr>
  <p:transition spd="slow"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26/09/2022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979681908"/>
      </p:ext>
    </p:extLst>
  </p:cSld>
  <p:clrMapOvr>
    <a:masterClrMapping/>
  </p:clrMapOvr>
  <p:transition spd="slow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26/09/2022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490336120"/>
      </p:ext>
    </p:extLst>
  </p:cSld>
  <p:clrMapOvr>
    <a:masterClrMapping/>
  </p:clrMapOvr>
  <p:transition spd="slow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B44C-43DA-42AA-B9E9-395B842E5567}" type="datetimeFigureOut">
              <a:rPr lang="en-NZ" smtClean="0"/>
              <a:pPr/>
              <a:t>26/09/2022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475220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ransition spd="slow">
    <p:cover dir="d"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the_most_common_password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ress.co.uk/life-style/science-technology/1660989/change-your-password-now-millions-affected-plex-hack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20" y="692038"/>
            <a:ext cx="8610600" cy="221941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FF00"/>
                </a:solidFill>
              </a:rPr>
              <a:t>MCSD51:                                    Certificate in Introductory Software Development Level 5</a:t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SG" sz="4800" b="1" dirty="0" smtClean="0"/>
          </a:p>
          <a:p>
            <a:pPr algn="ctr">
              <a:buNone/>
            </a:pPr>
            <a:r>
              <a:rPr lang="en-SG" sz="4800" b="1" dirty="0" smtClean="0"/>
              <a:t>Part 2:</a:t>
            </a:r>
          </a:p>
          <a:p>
            <a:pPr algn="ctr">
              <a:buNone/>
            </a:pPr>
            <a:r>
              <a:rPr lang="en-SG" sz="4800" b="1" dirty="0" smtClean="0"/>
              <a:t>Product Implementation</a:t>
            </a:r>
            <a:endParaRPr lang="en-US" sz="4800" b="1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477B6E-72BF-255C-BEB8-DAC7203D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94" y="876517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Technologies Used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5BDCBB6-C660-4E0C-04B9-8784DAB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sz="3200" dirty="0"/>
              <a:t>Web-based software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Tools: Apache, Nodejs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Modules: express, </a:t>
            </a:r>
            <a:r>
              <a:rPr lang="en-NZ" dirty="0" err="1"/>
              <a:t>ejs</a:t>
            </a:r>
            <a:r>
              <a:rPr lang="en-NZ" dirty="0"/>
              <a:t>, cookie-parser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Languages: </a:t>
            </a:r>
            <a:r>
              <a:rPr lang="en-NZ" dirty="0" err="1"/>
              <a:t>Javascript</a:t>
            </a:r>
            <a:r>
              <a:rPr lang="en-NZ" dirty="0"/>
              <a:t>, </a:t>
            </a:r>
            <a:r>
              <a:rPr lang="en-NZ" dirty="0" err="1"/>
              <a:t>Javascript</a:t>
            </a:r>
            <a:r>
              <a:rPr lang="en-NZ" dirty="0"/>
              <a:t>( embedded ), HTML, CSS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Request method: POST / GET</a:t>
            </a:r>
          </a:p>
        </p:txBody>
      </p:sp>
    </p:spTree>
    <p:extLst>
      <p:ext uri="{BB962C8B-B14F-4D97-AF65-F5344CB8AC3E}">
        <p14:creationId xmlns="" xmlns:p14="http://schemas.microsoft.com/office/powerpoint/2010/main" val="152265115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94441FE-9332-F0E4-7AE1-3123F39E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49" y="548714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methodology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1BFAA36-BAFA-2A56-98AB-CC6300CE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71" y="1801221"/>
            <a:ext cx="6357667" cy="3184848"/>
          </a:xfrm>
        </p:spPr>
        <p:txBody>
          <a:bodyPr numCol="1">
            <a:normAutofit/>
          </a:bodyPr>
          <a:lstStyle/>
          <a:p>
            <a:pPr>
              <a:buNone/>
            </a:pPr>
            <a:r>
              <a:rPr lang="en-NZ" sz="2400" dirty="0">
                <a:effectLst/>
                <a:cs typeface="Times New Roman" panose="02020603050405020304" pitchFamily="18" charset="0"/>
              </a:rPr>
              <a:t>4 reasons for </a:t>
            </a:r>
            <a:r>
              <a:rPr lang="en-NZ" sz="2400" dirty="0" smtClean="0">
                <a:effectLst/>
                <a:cs typeface="Times New Roman" panose="02020603050405020304" pitchFamily="18" charset="0"/>
              </a:rPr>
              <a:t>using </a:t>
            </a:r>
            <a:r>
              <a:rPr lang="en-NZ" sz="2400" dirty="0">
                <a:effectLst/>
                <a:cs typeface="Times New Roman" panose="02020603050405020304" pitchFamily="18" charset="0"/>
              </a:rPr>
              <a:t>waterfall methodology </a:t>
            </a:r>
          </a:p>
          <a:p>
            <a:pPr lvl="1">
              <a:lnSpc>
                <a:spcPct val="150000"/>
              </a:lnSpc>
            </a:pPr>
            <a:r>
              <a:rPr lang="en-NZ" sz="2400" dirty="0">
                <a:effectLst/>
                <a:cs typeface="Times New Roman" panose="02020603050405020304" pitchFamily="18" charset="0"/>
              </a:rPr>
              <a:t>The </a:t>
            </a:r>
            <a:r>
              <a:rPr lang="en-NZ" sz="2400" dirty="0" smtClean="0">
                <a:effectLst/>
                <a:cs typeface="Times New Roman" panose="02020603050405020304" pitchFamily="18" charset="0"/>
              </a:rPr>
              <a:t>requirements </a:t>
            </a:r>
            <a:r>
              <a:rPr lang="en-NZ" sz="2400" dirty="0">
                <a:effectLst/>
                <a:cs typeface="Times New Roman" panose="02020603050405020304" pitchFamily="18" charset="0"/>
              </a:rPr>
              <a:t>are clear.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ffectLst/>
                <a:cs typeface="Times New Roman" panose="02020603050405020304" pitchFamily="18" charset="0"/>
              </a:rPr>
              <a:t>Relatively </a:t>
            </a:r>
            <a:r>
              <a:rPr lang="en-NZ" sz="2400" dirty="0">
                <a:effectLst/>
                <a:cs typeface="Times New Roman" panose="02020603050405020304" pitchFamily="18" charset="0"/>
              </a:rPr>
              <a:t>simple system. </a:t>
            </a:r>
          </a:p>
          <a:p>
            <a:pPr lvl="1">
              <a:lnSpc>
                <a:spcPct val="150000"/>
              </a:lnSpc>
            </a:pPr>
            <a:r>
              <a:rPr lang="en-NZ" sz="2400" dirty="0">
                <a:effectLst/>
                <a:cs typeface="Times New Roman" panose="02020603050405020304" pitchFamily="18" charset="0"/>
              </a:rPr>
              <a:t>Only used in certain circumstances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ffectLst/>
                <a:cs typeface="Times New Roman" panose="02020603050405020304" pitchFamily="18" charset="0"/>
              </a:rPr>
              <a:t>U</a:t>
            </a:r>
            <a:r>
              <a:rPr lang="en-NZ" sz="2400" dirty="0" err="1">
                <a:effectLst/>
                <a:cs typeface="Times New Roman" panose="02020603050405020304" pitchFamily="18" charset="0"/>
              </a:rPr>
              <a:t>nlikely</a:t>
            </a:r>
            <a:r>
              <a:rPr lang="en-NZ" sz="2400" dirty="0">
                <a:effectLst/>
                <a:cs typeface="Times New Roman" panose="02020603050405020304" pitchFamily="18" charset="0"/>
              </a:rPr>
              <a:t> to be changed.</a:t>
            </a:r>
            <a:endParaRPr lang="en-NZ" sz="2400" dirty="0"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233536E-5C4E-5A22-114B-E507F99608AF}"/>
              </a:ext>
            </a:extLst>
          </p:cNvPr>
          <p:cNvSpPr txBox="1"/>
          <p:nvPr/>
        </p:nvSpPr>
        <p:spPr>
          <a:xfrm>
            <a:off x="6567578" y="1725283"/>
            <a:ext cx="5486399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NZ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cs typeface="Times New Roman" panose="02020603050405020304" pitchFamily="18" charset="0"/>
              </a:rPr>
              <a:t>1.    Allow input of various input parameters on password such as Password Length, Include Special Characters, Numbers, Lower/Upper case Characters</a:t>
            </a: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NZ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cs typeface="Times New Roman" panose="02020603050405020304" pitchFamily="18" charset="0"/>
              </a:rPr>
              <a:t>2.    Save the settings for future use</a:t>
            </a:r>
            <a:endParaRPr lang="en-NZ" b="0" i="0" u="none" strike="noStrike" dirty="0">
              <a:solidFill>
                <a:schemeClr val="tx2">
                  <a:lumMod val="90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NZ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cs typeface="Times New Roman" panose="02020603050405020304" pitchFamily="18" charset="0"/>
              </a:rPr>
              <a:t>3.    Generate a random password based on the above parameters</a:t>
            </a:r>
            <a:endParaRPr lang="en-NZ" b="0" i="0" u="none" strike="noStrike" dirty="0">
              <a:solidFill>
                <a:schemeClr val="tx2">
                  <a:lumMod val="90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NZ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cs typeface="Times New Roman" panose="02020603050405020304" pitchFamily="18" charset="0"/>
              </a:rPr>
              <a:t>4.    Copy function to copy the generated password to the buffer (like Control + C)</a:t>
            </a:r>
            <a:endParaRPr lang="en-NZ" b="0" i="0" u="none" strike="noStrike" dirty="0">
              <a:solidFill>
                <a:schemeClr val="tx2">
                  <a:lumMod val="90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endParaRPr lang="en-NZ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4432D91B-110E-9A16-F8F5-9DE69295486D}"/>
              </a:ext>
            </a:extLst>
          </p:cNvPr>
          <p:cNvSpPr txBox="1"/>
          <p:nvPr/>
        </p:nvSpPr>
        <p:spPr>
          <a:xfrm>
            <a:off x="128318" y="6397925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</a:t>
            </a:r>
            <a:r>
              <a:rPr lang="en-NZ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 </a:t>
            </a:r>
            <a:r>
              <a:rPr lang="en-NZ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NZ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</p:spTree>
    <p:extLst>
      <p:ext uri="{BB962C8B-B14F-4D97-AF65-F5344CB8AC3E}">
        <p14:creationId xmlns="" xmlns:p14="http://schemas.microsoft.com/office/powerpoint/2010/main" val="2361374323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83AE34A-2EE8-6BAE-70F0-3E8DBE52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19" y="660856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TEAM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1631241-63E7-CCA1-C041-9CEE6DF91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0" y="1961647"/>
            <a:ext cx="10820400" cy="4024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NZ" dirty="0"/>
              <a:t>Client (Richard)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User Interface (HTML/</a:t>
            </a:r>
            <a:r>
              <a:rPr lang="en-NZ" dirty="0" err="1"/>
              <a:t>ejs</a:t>
            </a:r>
            <a:r>
              <a:rPr lang="en-NZ" dirty="0"/>
              <a:t>, CSS, embedded </a:t>
            </a:r>
            <a:r>
              <a:rPr lang="en-NZ" dirty="0" err="1"/>
              <a:t>javascript</a:t>
            </a:r>
            <a:r>
              <a:rPr lang="en-NZ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Server (Steven)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request process (</a:t>
            </a:r>
            <a:r>
              <a:rPr lang="en-US" altLang="zh-CN" dirty="0" err="1"/>
              <a:t>javascript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SG" altLang="zh-CN" dirty="0" smtClean="0"/>
              <a:t>Cookies process (</a:t>
            </a:r>
            <a:r>
              <a:rPr lang="en-SG" altLang="zh-CN" dirty="0" err="1" smtClean="0"/>
              <a:t>javascript</a:t>
            </a:r>
            <a:r>
              <a:rPr lang="en-SG" altLang="zh-CN" dirty="0" smtClean="0"/>
              <a:t>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Server( Maribeth)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implement a module for Password Generator (</a:t>
            </a:r>
            <a:r>
              <a:rPr lang="en-US" altLang="zh-CN" dirty="0" err="1"/>
              <a:t>javascript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667244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6EBC45-122C-5FE6-01A0-0B6F24E2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66" y="634977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TEAM WORK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B34579D3-B1D0-FFDD-242D-00F815568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56" y="1871933"/>
            <a:ext cx="7676916" cy="44757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123407964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CD0B7BF-66C7-8E0C-EE6E-210BC092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Reflections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9BC1E35-F9E7-1295-FBBD-ED8B0075B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NZ" dirty="0" err="1" smtClean="0"/>
              <a:t>Maribeth</a:t>
            </a:r>
            <a:r>
              <a:rPr lang="en-NZ" dirty="0" smtClean="0"/>
              <a:t>: </a:t>
            </a:r>
            <a:r>
              <a:rPr lang="en-NZ" dirty="0" smtClean="0"/>
              <a:t>As </a:t>
            </a:r>
            <a:r>
              <a:rPr lang="en-NZ" dirty="0" smtClean="0"/>
              <a:t>I sit down to reflect on my learning journey at Future Skills Academy, I must say that it was a positive one. Working in a totally different field was such a challenge to begin with. I have no clue about the tools, modules and languages and even felt overwhelmed, finding out that we need to create a program as part of our project. Thankfully, I was put in a group where my team will always check if I needed help and has been very supportive from day 1 up to the final stage. We worked closely just to ensure that we are all in the same page. By doing this project, I gained the knowledge how to use basic CSS, HTML and JavaScript. I also learnt about User Story and Use Cases. It is no secret that there is much more to learn on my end. Learning environment is amazing; lecturers are very supportive and willing to extend help as much as they could.</a:t>
            </a:r>
            <a:endParaRPr lang="en-US" dirty="0" smtClean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Richard: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Steven:</a:t>
            </a:r>
          </a:p>
        </p:txBody>
      </p:sp>
    </p:spTree>
    <p:extLst>
      <p:ext uri="{BB962C8B-B14F-4D97-AF65-F5344CB8AC3E}">
        <p14:creationId xmlns="" xmlns:p14="http://schemas.microsoft.com/office/powerpoint/2010/main" val="358586711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968832C-C89A-B085-ABDF-723E25F1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29B2BD-2B47-E1CA-0E88-D9FBD2CA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166951761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1FF632-26A4-A3C5-3BFA-10837808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Q&amp;A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0C10AB0-F6BB-26E5-C279-0931E857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Answer Questions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40591224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78BB5D-5C77-1E3D-912F-AA79F30B8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864" y="690114"/>
            <a:ext cx="9448800" cy="2355011"/>
          </a:xfrm>
        </p:spPr>
        <p:txBody>
          <a:bodyPr>
            <a:normAutofit/>
          </a:bodyPr>
          <a:lstStyle/>
          <a:p>
            <a:r>
              <a:rPr lang="en-NZ" b="1" dirty="0">
                <a:latin typeface="+mn-lt"/>
                <a:cs typeface="Times New Roman" panose="02020603050405020304" pitchFamily="18" charset="0"/>
              </a:rPr>
              <a:t>Password Generator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BE25738F-A275-37A7-AD92-00E90E767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N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NZ" sz="2400" dirty="0" smtClean="0">
              <a:cs typeface="Times New Roman" panose="02020603050405020304" pitchFamily="18" charset="0"/>
            </a:endParaRPr>
          </a:p>
          <a:p>
            <a:pPr algn="ctr"/>
            <a:endParaRPr lang="en-NZ" sz="2400" dirty="0" smtClean="0">
              <a:cs typeface="Times New Roman" panose="02020603050405020304" pitchFamily="18" charset="0"/>
            </a:endParaRPr>
          </a:p>
          <a:p>
            <a:pPr algn="ctr"/>
            <a:r>
              <a:rPr lang="en-NZ" sz="2400" dirty="0" err="1" smtClean="0">
                <a:cs typeface="Times New Roman" panose="02020603050405020304" pitchFamily="18" charset="0"/>
              </a:rPr>
              <a:t>Maribeth</a:t>
            </a:r>
            <a:r>
              <a:rPr lang="en-NZ" sz="2400" dirty="0" smtClean="0">
                <a:cs typeface="Times New Roman" panose="02020603050405020304" pitchFamily="18" charset="0"/>
              </a:rPr>
              <a:t> </a:t>
            </a:r>
            <a:r>
              <a:rPr lang="en-NZ" sz="2400" dirty="0" err="1">
                <a:cs typeface="Times New Roman" panose="02020603050405020304" pitchFamily="18" charset="0"/>
              </a:rPr>
              <a:t>Estimos</a:t>
            </a:r>
            <a:endParaRPr lang="en-NZ" sz="2400" dirty="0">
              <a:cs typeface="Times New Roman" panose="02020603050405020304" pitchFamily="18" charset="0"/>
            </a:endParaRPr>
          </a:p>
          <a:p>
            <a:pPr algn="ctr"/>
            <a:r>
              <a:rPr lang="en-NZ" sz="2400" dirty="0">
                <a:cs typeface="Times New Roman" panose="02020603050405020304" pitchFamily="18" charset="0"/>
              </a:rPr>
              <a:t>Xian (Richard) Zhang</a:t>
            </a:r>
          </a:p>
          <a:p>
            <a:pPr algn="ctr"/>
            <a:r>
              <a:rPr lang="en-NZ" sz="2400" dirty="0" err="1">
                <a:cs typeface="Times New Roman" panose="02020603050405020304" pitchFamily="18" charset="0"/>
              </a:rPr>
              <a:t>Zhengwen</a:t>
            </a:r>
            <a:r>
              <a:rPr lang="en-NZ" sz="2400" dirty="0">
                <a:cs typeface="Times New Roman" panose="02020603050405020304" pitchFamily="18" charset="0"/>
              </a:rPr>
              <a:t> (Steven) Lei</a:t>
            </a:r>
          </a:p>
        </p:txBody>
      </p:sp>
    </p:spTree>
    <p:extLst>
      <p:ext uri="{BB962C8B-B14F-4D97-AF65-F5344CB8AC3E}">
        <p14:creationId xmlns="" xmlns:p14="http://schemas.microsoft.com/office/powerpoint/2010/main" val="46790236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121F95-2659-B777-A490-44CC5DFF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87" y="402064"/>
            <a:ext cx="8610600" cy="1293028"/>
          </a:xfrm>
        </p:spPr>
        <p:txBody>
          <a:bodyPr/>
          <a:lstStyle/>
          <a:p>
            <a:pPr algn="l"/>
            <a:r>
              <a:rPr lang="en-NZ" dirty="0"/>
              <a:t>Agenda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A6FE493-6895-3F84-9D5F-AB2A89BC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/>
              <a:t>1. What is a Password Generator</a:t>
            </a:r>
          </a:p>
          <a:p>
            <a:pPr>
              <a:buNone/>
            </a:pPr>
            <a:r>
              <a:rPr lang="en-NZ" dirty="0"/>
              <a:t>2. Why we chose this project</a:t>
            </a:r>
          </a:p>
          <a:p>
            <a:pPr>
              <a:buNone/>
            </a:pPr>
            <a:r>
              <a:rPr lang="en-NZ" dirty="0"/>
              <a:t>3. Technologies</a:t>
            </a:r>
          </a:p>
          <a:p>
            <a:pPr>
              <a:buNone/>
            </a:pPr>
            <a:r>
              <a:rPr lang="en-NZ" dirty="0"/>
              <a:t>4. Methodology</a:t>
            </a:r>
          </a:p>
          <a:p>
            <a:pPr>
              <a:buNone/>
            </a:pPr>
            <a:r>
              <a:rPr lang="en-NZ" dirty="0"/>
              <a:t>5. </a:t>
            </a:r>
            <a:r>
              <a:rPr lang="en-US" altLang="zh-CN" dirty="0"/>
              <a:t>Team work</a:t>
            </a:r>
            <a:endParaRPr lang="en-NZ" dirty="0"/>
          </a:p>
          <a:p>
            <a:pPr>
              <a:buNone/>
            </a:pPr>
            <a:r>
              <a:rPr lang="en-NZ" dirty="0"/>
              <a:t>6. Reflections</a:t>
            </a:r>
          </a:p>
          <a:p>
            <a:pPr>
              <a:buNone/>
            </a:pPr>
            <a:r>
              <a:rPr lang="en-NZ" dirty="0"/>
              <a:t>7. References</a:t>
            </a:r>
          </a:p>
          <a:p>
            <a:pPr>
              <a:buNone/>
            </a:pPr>
            <a:r>
              <a:rPr lang="en-NZ" dirty="0"/>
              <a:t>8. Demo</a:t>
            </a:r>
          </a:p>
          <a:p>
            <a:pPr>
              <a:buNone/>
            </a:pPr>
            <a:r>
              <a:rPr lang="en-NZ" dirty="0"/>
              <a:t>9. Q &amp; A</a:t>
            </a:r>
          </a:p>
        </p:txBody>
      </p:sp>
    </p:spTree>
    <p:extLst>
      <p:ext uri="{BB962C8B-B14F-4D97-AF65-F5344CB8AC3E}">
        <p14:creationId xmlns="" xmlns:p14="http://schemas.microsoft.com/office/powerpoint/2010/main" val="3104536044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465190-A9B5-15FB-0CC7-52D42795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38" y="453822"/>
            <a:ext cx="8610600" cy="1293028"/>
          </a:xfrm>
        </p:spPr>
        <p:txBody>
          <a:bodyPr/>
          <a:lstStyle/>
          <a:p>
            <a:pPr algn="l"/>
            <a:r>
              <a:rPr lang="en-NZ" dirty="0">
                <a:latin typeface="Times New Roman" pitchFamily="18" charset="0"/>
                <a:cs typeface="Times New Roman" pitchFamily="18" charset="0"/>
              </a:rPr>
              <a:t>What is A Password </a:t>
            </a:r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Generator?</a:t>
            </a:r>
            <a:endParaRPr lang="en-NZ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AC7A421-7F2F-3B65-83AB-9B04FEA92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Create a random password for use when registering or changing passwords in websites and apps</a:t>
            </a:r>
          </a:p>
          <a:p>
            <a:r>
              <a:rPr lang="en-NZ" dirty="0"/>
              <a:t>Platforms: </a:t>
            </a:r>
          </a:p>
          <a:p>
            <a:pPr lvl="1"/>
            <a:r>
              <a:rPr lang="en-NZ" dirty="0"/>
              <a:t>Computers/Laptops (Mac &amp; Windows), phones (IOS &amp; Android), </a:t>
            </a:r>
            <a:r>
              <a:rPr lang="en-US" altLang="zh-CN" dirty="0"/>
              <a:t>tablets (</a:t>
            </a:r>
            <a:r>
              <a:rPr lang="en-NZ" altLang="zh-CN" dirty="0" err="1"/>
              <a:t>i</a:t>
            </a:r>
            <a:r>
              <a:rPr lang="en-NZ" dirty="0" err="1"/>
              <a:t>pads</a:t>
            </a:r>
            <a:r>
              <a:rPr lang="en-NZ" dirty="0"/>
              <a:t> &amp; other brands)</a:t>
            </a:r>
          </a:p>
        </p:txBody>
      </p:sp>
    </p:spTree>
    <p:extLst>
      <p:ext uri="{BB962C8B-B14F-4D97-AF65-F5344CB8AC3E}">
        <p14:creationId xmlns="" xmlns:p14="http://schemas.microsoft.com/office/powerpoint/2010/main" val="329513494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CD0B3A6-F68D-1E92-C281-AEDB2624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67" y="402063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chose this </a:t>
            </a:r>
            <a:r>
              <a:rPr lang="en-N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project?</a:t>
            </a:r>
            <a:endParaRPr lang="en-N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8485416-BC42-8064-E043-36117E18E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25284"/>
            <a:ext cx="10820400" cy="4493402"/>
          </a:xfrm>
        </p:spPr>
        <p:txBody>
          <a:bodyPr/>
          <a:lstStyle/>
          <a:p>
            <a:r>
              <a:rPr lang="en-NZ" sz="3200" dirty="0"/>
              <a:t>Hard to create a complex password</a:t>
            </a:r>
          </a:p>
          <a:p>
            <a:endParaRPr lang="en-NZ" dirty="0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FF651C45-FDCD-6C22-94A4-F7073AFD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91" y="2971801"/>
            <a:ext cx="8519246" cy="30614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149705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CD0B3A6-F68D-1E92-C281-AEDB2624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95" y="471075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chose this </a:t>
            </a:r>
            <a:r>
              <a:rPr lang="en-N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project?</a:t>
            </a:r>
            <a:endParaRPr lang="en-N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8485416-BC42-8064-E043-36117E18E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13140"/>
            <a:ext cx="10820400" cy="4605545"/>
          </a:xfrm>
        </p:spPr>
        <p:txBody>
          <a:bodyPr/>
          <a:lstStyle/>
          <a:p>
            <a:r>
              <a:rPr lang="en-NZ" sz="3200" dirty="0"/>
              <a:t>Hard to create a complex password</a:t>
            </a:r>
          </a:p>
          <a:p>
            <a:endParaRPr lang="en-NZ" dirty="0"/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9773E204-33CE-964E-0098-1E0F62D66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335" y="2130724"/>
            <a:ext cx="7913658" cy="44080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5274225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C26FFD8-8C79-58A2-F8D7-E748D28C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55" y="552090"/>
            <a:ext cx="8610600" cy="1035169"/>
          </a:xfrm>
        </p:spPr>
        <p:txBody>
          <a:bodyPr>
            <a:normAutofit/>
          </a:bodyPr>
          <a:lstStyle/>
          <a:p>
            <a:pPr algn="l"/>
            <a:r>
              <a:rPr lang="en-NZ" sz="2400" b="1" dirty="0"/>
              <a:t>Why we chose this </a:t>
            </a:r>
            <a:r>
              <a:rPr lang="en-NZ" sz="2400" b="1" dirty="0" smtClean="0"/>
              <a:t>project?</a:t>
            </a:r>
            <a:endParaRPr lang="en-NZ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1F1D2A7-5294-7557-9EB3-8D491A63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425906" cy="546638"/>
          </a:xfrm>
        </p:spPr>
        <p:txBody>
          <a:bodyPr>
            <a:normAutofit/>
          </a:bodyPr>
          <a:lstStyle/>
          <a:p>
            <a:r>
              <a:rPr lang="en-NZ" dirty="0"/>
              <a:t>Users often create simple passwords like </a:t>
            </a:r>
            <a:r>
              <a:rPr lang="en-NZ" dirty="0" smtClean="0"/>
              <a:t>these;</a:t>
            </a:r>
            <a:endParaRPr lang="en-NZ" dirty="0"/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4FF7128B-6B50-FCD4-9C75-80B7963E49CE}"/>
              </a:ext>
            </a:extLst>
          </p:cNvPr>
          <p:cNvSpPr txBox="1">
            <a:spLocks/>
          </p:cNvSpPr>
          <p:nvPr/>
        </p:nvSpPr>
        <p:spPr>
          <a:xfrm>
            <a:off x="1454150" y="2435225"/>
            <a:ext cx="6991350" cy="2430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NZ" dirty="0" smtClean="0"/>
              <a:t>123456,1234567890</a:t>
            </a:r>
          </a:p>
          <a:p>
            <a:pPr>
              <a:lnSpc>
                <a:spcPct val="100000"/>
              </a:lnSpc>
            </a:pPr>
            <a:r>
              <a:rPr lang="en-NZ" dirty="0" err="1" smtClean="0"/>
              <a:t>qwert</a:t>
            </a:r>
            <a:r>
              <a:rPr lang="en-NZ" dirty="0" smtClean="0"/>
              <a:t>, </a:t>
            </a:r>
            <a:r>
              <a:rPr lang="en-NZ" dirty="0" err="1" smtClean="0"/>
              <a:t>qweryuiop</a:t>
            </a:r>
            <a:endParaRPr lang="en-NZ" dirty="0" smtClean="0"/>
          </a:p>
          <a:p>
            <a:pPr>
              <a:lnSpc>
                <a:spcPct val="100000"/>
              </a:lnSpc>
            </a:pPr>
            <a:r>
              <a:rPr lang="en-NZ" dirty="0" smtClean="0"/>
              <a:t>123456qwerty, 1qaz2wsx</a:t>
            </a:r>
          </a:p>
          <a:p>
            <a:pPr>
              <a:lnSpc>
                <a:spcPct val="100000"/>
              </a:lnSpc>
              <a:buNone/>
            </a:pPr>
            <a:endParaRPr lang="en-NZ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F12022C7-B80B-2281-9B7A-0C3246F09551}"/>
              </a:ext>
            </a:extLst>
          </p:cNvPr>
          <p:cNvSpPr txBox="1">
            <a:spLocks/>
          </p:cNvSpPr>
          <p:nvPr/>
        </p:nvSpPr>
        <p:spPr>
          <a:xfrm>
            <a:off x="1454150" y="2878135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NZ" dirty="0"/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764F7FE3-0392-CCF7-AAD7-C83EF28C73C9}"/>
              </a:ext>
            </a:extLst>
          </p:cNvPr>
          <p:cNvSpPr txBox="1">
            <a:spLocks/>
          </p:cNvSpPr>
          <p:nvPr/>
        </p:nvSpPr>
        <p:spPr>
          <a:xfrm>
            <a:off x="1454150" y="3338510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24449684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A72F22B4-E4AA-DED2-4FE8-84589D8E0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225" t="1712" r="9380"/>
          <a:stretch>
            <a:fillRect/>
          </a:stretch>
        </p:blipFill>
        <p:spPr>
          <a:xfrm>
            <a:off x="1647645" y="181154"/>
            <a:ext cx="8591910" cy="6039945"/>
          </a:xfr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848B05F5-64E6-7B36-6AD3-7E4F7830C95F}"/>
              </a:ext>
            </a:extLst>
          </p:cNvPr>
          <p:cNvSpPr txBox="1"/>
          <p:nvPr/>
        </p:nvSpPr>
        <p:spPr>
          <a:xfrm>
            <a:off x="0" y="6312199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</a:t>
            </a:r>
            <a:r>
              <a:rPr lang="en-NZ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 </a:t>
            </a:r>
            <a:r>
              <a:rPr lang="en-NZ" sz="18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List of the most common passwords - Wikipedia</a:t>
            </a:r>
            <a:endParaRPr lang="en-NZ" i="1" dirty="0"/>
          </a:p>
        </p:txBody>
      </p:sp>
    </p:spTree>
    <p:extLst>
      <p:ext uri="{BB962C8B-B14F-4D97-AF65-F5344CB8AC3E}">
        <p14:creationId xmlns="" xmlns:p14="http://schemas.microsoft.com/office/powerpoint/2010/main" val="420000788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F13335-104A-015E-3032-EACBD2BE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894" y="479701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Risks of password leaking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37CA7186-F461-8768-6AB0-EDB502334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348"/>
          <a:stretch>
            <a:fillRect/>
          </a:stretch>
        </p:blipFill>
        <p:spPr>
          <a:xfrm>
            <a:off x="6443933" y="1450874"/>
            <a:ext cx="4830792" cy="48477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标题 1">
            <a:extLst>
              <a:ext uri="{FF2B5EF4-FFF2-40B4-BE49-F238E27FC236}">
                <a16:creationId xmlns="" xmlns:a16="http://schemas.microsoft.com/office/drawing/2014/main" id="{C81291C8-DC21-C98A-E80F-705776E3EB74}"/>
              </a:ext>
            </a:extLst>
          </p:cNvPr>
          <p:cNvSpPr txBox="1">
            <a:spLocks/>
          </p:cNvSpPr>
          <p:nvPr/>
        </p:nvSpPr>
        <p:spPr>
          <a:xfrm>
            <a:off x="590549" y="1371600"/>
            <a:ext cx="5654975" cy="301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NZ" sz="2800" dirty="0">
                <a:latin typeface="+mn-lt"/>
                <a:cs typeface="Times New Roman" panose="02020603050405020304" pitchFamily="18" charset="0"/>
              </a:rPr>
              <a:t>1. Private information exposure</a:t>
            </a:r>
          </a:p>
          <a:p>
            <a:pPr>
              <a:lnSpc>
                <a:spcPct val="150000"/>
              </a:lnSpc>
            </a:pPr>
            <a:r>
              <a:rPr lang="en-NZ" sz="2800" dirty="0">
                <a:latin typeface="+mn-lt"/>
                <a:cs typeface="Times New Roman" panose="02020603050405020304" pitchFamily="18" charset="0"/>
              </a:rPr>
              <a:t>2. Money loss</a:t>
            </a:r>
          </a:p>
          <a:p>
            <a:pPr>
              <a:lnSpc>
                <a:spcPct val="150000"/>
              </a:lnSpc>
            </a:pPr>
            <a:r>
              <a:rPr lang="en-NZ" sz="2800" dirty="0">
                <a:latin typeface="+mn-lt"/>
                <a:cs typeface="Times New Roman" panose="02020603050405020304" pitchFamily="18" charset="0"/>
              </a:rPr>
              <a:t>3. Risks of ID frauds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5A115FD7-B5F6-D919-5860-BD9C52F64019}"/>
              </a:ext>
            </a:extLst>
          </p:cNvPr>
          <p:cNvSpPr txBox="1"/>
          <p:nvPr/>
        </p:nvSpPr>
        <p:spPr>
          <a:xfrm>
            <a:off x="144732" y="6418892"/>
            <a:ext cx="1020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</a:t>
            </a:r>
            <a:r>
              <a:rPr lang="en-NZ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</a:t>
            </a:r>
            <a:r>
              <a:rPr lang="en-NZ" sz="14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Change your password NOW! 15 million Plex passwords stolen by hackers | Express.co.uk</a:t>
            </a:r>
            <a:endParaRPr lang="en-NZ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72217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627</TotalTime>
  <Words>506</Words>
  <Application>Microsoft Office PowerPoint</Application>
  <PresentationFormat>Custom</PresentationFormat>
  <Paragraphs>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水汽尾迹</vt:lpstr>
      <vt:lpstr>MCSD51:                                    Certificate in Introductory Software Development Level 5 </vt:lpstr>
      <vt:lpstr>Password Generator</vt:lpstr>
      <vt:lpstr>Agenda</vt:lpstr>
      <vt:lpstr>What is A Password Generator?</vt:lpstr>
      <vt:lpstr>Why we chose this project?</vt:lpstr>
      <vt:lpstr>Why we chose this project?</vt:lpstr>
      <vt:lpstr>Why we chose this project?</vt:lpstr>
      <vt:lpstr>Slide 8</vt:lpstr>
      <vt:lpstr>Risks of password leaking</vt:lpstr>
      <vt:lpstr>Technologies Used</vt:lpstr>
      <vt:lpstr>methodology</vt:lpstr>
      <vt:lpstr>TEAM WORK</vt:lpstr>
      <vt:lpstr>TEAM WORK</vt:lpstr>
      <vt:lpstr>Reflections</vt:lpstr>
      <vt:lpstr>References</vt:lpstr>
      <vt:lpstr>Q&amp;A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</dc:title>
  <dc:creator>Sonny Lei</dc:creator>
  <cp:lastModifiedBy>ericdrueda@yahoo.com</cp:lastModifiedBy>
  <cp:revision>14</cp:revision>
  <dcterms:created xsi:type="dcterms:W3CDTF">2022-08-29T01:32:32Z</dcterms:created>
  <dcterms:modified xsi:type="dcterms:W3CDTF">2022-09-26T00:59:25Z</dcterms:modified>
</cp:coreProperties>
</file>