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18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1FEB44C-43DA-42AA-B9E9-395B842E5567}" type="datetimeFigureOut">
              <a:rPr lang="en-NZ" smtClean="0"/>
              <a:pPr/>
              <a:t>31/08/2022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64699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31/08/2022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7117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EB44C-43DA-42AA-B9E9-395B842E5567}" type="datetimeFigureOut">
              <a:rPr lang="en-NZ" smtClean="0"/>
              <a:pPr/>
              <a:t>31/08/2022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798571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EB44C-43DA-42AA-B9E9-395B842E5567}" type="datetimeFigureOut">
              <a:rPr lang="en-NZ" smtClean="0"/>
              <a:pPr/>
              <a:t>31/08/2022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24186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EB44C-43DA-42AA-B9E9-395B842E5567}" type="datetimeFigureOut">
              <a:rPr lang="en-NZ" smtClean="0"/>
              <a:pPr/>
              <a:t>31/08/2022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785431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31/08/2022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188093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31/08/2022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247721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31/08/2022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314504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EB44C-43DA-42AA-B9E9-395B842E5567}" type="datetimeFigureOut">
              <a:rPr lang="en-NZ" smtClean="0"/>
              <a:pPr/>
              <a:t>31/08/2022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26801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31/08/2022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90041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EB44C-43DA-42AA-B9E9-395B842E5567}" type="datetimeFigureOut">
              <a:rPr lang="en-NZ" smtClean="0"/>
              <a:pPr/>
              <a:t>31/08/2022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281142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31/08/2022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281897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31/08/2022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60258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31/08/2022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52580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31/08/2022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90000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31/08/2022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97968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31/08/2022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49033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EB44C-43DA-42AA-B9E9-395B842E5567}" type="datetimeFigureOut">
              <a:rPr lang="en-NZ" smtClean="0"/>
              <a:pPr/>
              <a:t>31/08/2022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475220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the_most_common_password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ress.co.uk/life-style/science-technology/1660989/change-your-password-now-millions-affected-plex-hack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378BB5D-5C77-1E3D-912F-AA79F30B8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Generator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BE25738F-A275-37A7-AD92-00E90E7678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NZ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N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Maribeth</a:t>
            </a:r>
          </a:p>
          <a:p>
            <a:r>
              <a:rPr lang="en-N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Richard</a:t>
            </a:r>
          </a:p>
          <a:p>
            <a:r>
              <a:rPr lang="en-N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Steven</a:t>
            </a:r>
          </a:p>
        </p:txBody>
      </p:sp>
    </p:spTree>
    <p:extLst>
      <p:ext uri="{BB962C8B-B14F-4D97-AF65-F5344CB8AC3E}">
        <p14:creationId xmlns:p14="http://schemas.microsoft.com/office/powerpoint/2010/main" xmlns="" val="46790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26EBC45-122C-5FE6-01A0-0B6F24E2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TEAM WORK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B34579D3-B1D0-FFDD-242D-00F815568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44663" y="2193925"/>
            <a:ext cx="6902674" cy="4024313"/>
          </a:xfrm>
        </p:spPr>
      </p:pic>
    </p:spTree>
    <p:extLst>
      <p:ext uri="{BB962C8B-B14F-4D97-AF65-F5344CB8AC3E}">
        <p14:creationId xmlns:p14="http://schemas.microsoft.com/office/powerpoint/2010/main" xmlns="" val="3123407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3AE34A-2EE8-6BAE-70F0-3E8DBE52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TEAM WORK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1631241-63E7-CCA1-C041-9CEE6DF91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Client (Richard)</a:t>
            </a:r>
          </a:p>
          <a:p>
            <a:pPr lvl="1"/>
            <a:r>
              <a:rPr lang="en-NZ" dirty="0"/>
              <a:t>User Interface (Html/</a:t>
            </a:r>
            <a:r>
              <a:rPr lang="en-NZ" dirty="0" err="1"/>
              <a:t>ejs</a:t>
            </a:r>
            <a:r>
              <a:rPr lang="en-NZ" dirty="0"/>
              <a:t>, </a:t>
            </a:r>
            <a:r>
              <a:rPr lang="en-NZ" dirty="0" err="1"/>
              <a:t>css</a:t>
            </a:r>
            <a:r>
              <a:rPr lang="en-NZ" dirty="0"/>
              <a:t>, embedded </a:t>
            </a:r>
            <a:r>
              <a:rPr lang="en-NZ" dirty="0" err="1"/>
              <a:t>javascript</a:t>
            </a:r>
            <a:r>
              <a:rPr lang="en-NZ" dirty="0"/>
              <a:t>)</a:t>
            </a:r>
          </a:p>
          <a:p>
            <a:r>
              <a:rPr lang="en-US" altLang="zh-CN" dirty="0"/>
              <a:t>Server (Steven)</a:t>
            </a:r>
          </a:p>
          <a:p>
            <a:pPr lvl="1"/>
            <a:r>
              <a:rPr lang="en-US" altLang="zh-CN" dirty="0"/>
              <a:t>request process (</a:t>
            </a:r>
            <a:r>
              <a:rPr lang="en-US" altLang="zh-CN" dirty="0" err="1"/>
              <a:t>javascript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r>
              <a:rPr lang="en-US" altLang="zh-CN" dirty="0"/>
              <a:t>. Cookies process </a:t>
            </a:r>
            <a:r>
              <a:rPr lang="zh-CN" altLang="en-US" dirty="0"/>
              <a:t> </a:t>
            </a:r>
            <a:r>
              <a:rPr lang="en-NZ" altLang="zh-CN" dirty="0"/>
              <a:t>(</a:t>
            </a:r>
            <a:r>
              <a:rPr lang="en-NZ" altLang="zh-CN" dirty="0" err="1"/>
              <a:t>javascript</a:t>
            </a:r>
            <a:r>
              <a:rPr lang="en-NZ" altLang="zh-CN" dirty="0"/>
              <a:t>)</a:t>
            </a:r>
            <a:endParaRPr lang="en-US" altLang="zh-CN" dirty="0"/>
          </a:p>
          <a:p>
            <a:r>
              <a:rPr lang="en-US" altLang="zh-CN" dirty="0"/>
              <a:t>Server( Maribeth)</a:t>
            </a:r>
          </a:p>
          <a:p>
            <a:pPr lvl="1"/>
            <a:r>
              <a:rPr lang="en-US" altLang="zh-CN" dirty="0"/>
              <a:t> implement of the module - Password Generator (</a:t>
            </a:r>
            <a:r>
              <a:rPr lang="en-US" altLang="zh-CN" dirty="0" err="1"/>
              <a:t>javascript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96672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CD0B7BF-66C7-8E0C-EE6E-210BC0926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Reflections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9BC1E35-F9E7-1295-FBBD-ED8B0075B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Maribeth:</a:t>
            </a:r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Richard:</a:t>
            </a:r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Steven:</a:t>
            </a:r>
          </a:p>
        </p:txBody>
      </p:sp>
    </p:spTree>
    <p:extLst>
      <p:ext uri="{BB962C8B-B14F-4D97-AF65-F5344CB8AC3E}">
        <p14:creationId xmlns:p14="http://schemas.microsoft.com/office/powerpoint/2010/main" xmlns="" val="358586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968832C-C89A-B085-ABDF-723E25F1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References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029B2BD-2B47-E1CA-0E88-D9FBD2CA4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1669517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31FF632-26A4-A3C5-3BFA-10837808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Q&amp;A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0C10AB0-F6BB-26E5-C279-0931E8572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Answer Questions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40591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B121F95-2659-B777-A490-44CC5DFFC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Content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A6FE493-6895-3F84-9D5F-AB2A89BCC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1. What is a Password Generator</a:t>
            </a:r>
          </a:p>
          <a:p>
            <a:r>
              <a:rPr lang="en-NZ" dirty="0"/>
              <a:t>2. Why we choose this project</a:t>
            </a:r>
          </a:p>
          <a:p>
            <a:r>
              <a:rPr lang="en-NZ" dirty="0"/>
              <a:t>3. Technologies</a:t>
            </a:r>
          </a:p>
          <a:p>
            <a:r>
              <a:rPr lang="en-NZ" dirty="0"/>
              <a:t>4. Methodology</a:t>
            </a:r>
          </a:p>
          <a:p>
            <a:r>
              <a:rPr lang="en-NZ" dirty="0"/>
              <a:t>5. </a:t>
            </a:r>
            <a:r>
              <a:rPr lang="en-US" altLang="zh-CN" dirty="0"/>
              <a:t>Team work</a:t>
            </a:r>
            <a:endParaRPr lang="en-NZ" dirty="0"/>
          </a:p>
          <a:p>
            <a:r>
              <a:rPr lang="en-NZ" dirty="0"/>
              <a:t>6. Reflections</a:t>
            </a:r>
          </a:p>
          <a:p>
            <a:r>
              <a:rPr lang="en-NZ" dirty="0"/>
              <a:t>7. Q &amp; A</a:t>
            </a:r>
          </a:p>
          <a:p>
            <a:r>
              <a:rPr lang="en-NZ" dirty="0"/>
              <a:t>8. References</a:t>
            </a:r>
          </a:p>
        </p:txBody>
      </p:sp>
    </p:spTree>
    <p:extLst>
      <p:ext uri="{BB962C8B-B14F-4D97-AF65-F5344CB8AC3E}">
        <p14:creationId xmlns:p14="http://schemas.microsoft.com/office/powerpoint/2010/main" xmlns="" val="310453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465190-A9B5-15FB-0CC7-52D427954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is Password Generator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AC7A421-7F2F-3B65-83AB-9B04FEA92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Create a random password while we are registering or modifying in websites, apps</a:t>
            </a:r>
          </a:p>
          <a:p>
            <a:r>
              <a:rPr lang="en-NZ" dirty="0"/>
              <a:t>Platforms: </a:t>
            </a:r>
          </a:p>
          <a:p>
            <a:pPr lvl="1"/>
            <a:r>
              <a:rPr lang="en-NZ" dirty="0"/>
              <a:t>Computers/Laptop(Mac &amp; Windows), phones(IOS &amp; Android), </a:t>
            </a:r>
            <a:r>
              <a:rPr lang="en-US" altLang="zh-CN" dirty="0"/>
              <a:t>tablets(</a:t>
            </a:r>
            <a:r>
              <a:rPr lang="en-NZ" dirty="0" err="1"/>
              <a:t>Ipads</a:t>
            </a:r>
            <a:r>
              <a:rPr lang="en-NZ" dirty="0"/>
              <a:t> &amp; other brand) and so on.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329513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CD0B3A6-F68D-1E92-C281-AEDB2624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choose this project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8485416-BC42-8064-E043-36117E18E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3200" dirty="0"/>
              <a:t>Hard to create an ideal password</a:t>
            </a:r>
          </a:p>
          <a:p>
            <a:endParaRPr lang="en-NZ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D0FF263-82E7-8F18-CDC3-B5F66EC46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7996" y="2747958"/>
            <a:ext cx="4562508" cy="6810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B6D4D5DA-1838-0E59-1374-8C6526271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2027" y="4220342"/>
            <a:ext cx="3231373" cy="18597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FF651C45-FDCD-6C22-94A4-F7073AFDB5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0328" y="2597150"/>
            <a:ext cx="4113938" cy="14783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9773E204-33CE-964E-0098-1E0F62D664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41231" y="4135765"/>
            <a:ext cx="3477419" cy="235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2742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C26FFD8-8C79-58A2-F8D7-E748D28C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2400" dirty="0"/>
              <a:t>Why we choose this project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1F1D2A7-5294-7557-9EB3-8D491A63F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991350" cy="460376"/>
          </a:xfrm>
        </p:spPr>
        <p:txBody>
          <a:bodyPr>
            <a:normAutofit/>
          </a:bodyPr>
          <a:lstStyle/>
          <a:p>
            <a:r>
              <a:rPr lang="en-NZ" dirty="0"/>
              <a:t>Unlikely to create a strong password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4FF7128B-6B50-FCD4-9C75-80B7963E49CE}"/>
              </a:ext>
            </a:extLst>
          </p:cNvPr>
          <p:cNvSpPr txBox="1">
            <a:spLocks/>
          </p:cNvSpPr>
          <p:nvPr/>
        </p:nvSpPr>
        <p:spPr>
          <a:xfrm>
            <a:off x="1454150" y="2435225"/>
            <a:ext cx="6991350" cy="46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123456,1234567890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F12022C7-B80B-2281-9B7A-0C3246F09551}"/>
              </a:ext>
            </a:extLst>
          </p:cNvPr>
          <p:cNvSpPr txBox="1">
            <a:spLocks/>
          </p:cNvSpPr>
          <p:nvPr/>
        </p:nvSpPr>
        <p:spPr>
          <a:xfrm>
            <a:off x="1454150" y="2878135"/>
            <a:ext cx="6991350" cy="46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err="1"/>
              <a:t>qwert</a:t>
            </a:r>
            <a:r>
              <a:rPr lang="en-NZ" dirty="0"/>
              <a:t>, </a:t>
            </a:r>
            <a:r>
              <a:rPr lang="en-NZ" dirty="0" err="1"/>
              <a:t>qwertyuiop</a:t>
            </a:r>
            <a:endParaRPr lang="en-NZ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764F7FE3-0392-CCF7-AAD7-C83EF28C73C9}"/>
              </a:ext>
            </a:extLst>
          </p:cNvPr>
          <p:cNvSpPr txBox="1">
            <a:spLocks/>
          </p:cNvSpPr>
          <p:nvPr/>
        </p:nvSpPr>
        <p:spPr>
          <a:xfrm>
            <a:off x="1454150" y="3352803"/>
            <a:ext cx="6991350" cy="46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123456qwerty, 1qaz2wsx</a:t>
            </a:r>
          </a:p>
        </p:txBody>
      </p:sp>
    </p:spTree>
    <p:extLst>
      <p:ext uri="{BB962C8B-B14F-4D97-AF65-F5344CB8AC3E}">
        <p14:creationId xmlns:p14="http://schemas.microsoft.com/office/powerpoint/2010/main" xmlns="" val="24449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xmlns="" id="{CD83F32C-8A6B-5F30-3947-35CFC8F07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0" y="831850"/>
            <a:ext cx="10515600" cy="1320800"/>
          </a:xfrm>
        </p:spPr>
        <p:txBody>
          <a:bodyPr>
            <a:normAutofit/>
          </a:bodyPr>
          <a:lstStyle/>
          <a:p>
            <a:endParaRPr lang="en-NZ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A72F22B4-E4AA-DED2-4FE8-84589D8E0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62050" y="436458"/>
            <a:ext cx="10064750" cy="5243344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848B05F5-64E6-7B36-6AD3-7E4F7830C95F}"/>
              </a:ext>
            </a:extLst>
          </p:cNvPr>
          <p:cNvSpPr txBox="1"/>
          <p:nvPr/>
        </p:nvSpPr>
        <p:spPr>
          <a:xfrm>
            <a:off x="1435100" y="5975769"/>
            <a:ext cx="979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Retrived</a:t>
            </a:r>
            <a:r>
              <a:rPr lang="en-NZ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from: </a:t>
            </a:r>
            <a:r>
              <a:rPr lang="en-NZ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List of the most common passwords - Wikipedia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420000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3F13335-104A-015E-3032-EACBD2BE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Risks of password leaking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37CA7186-F461-8768-6AB0-EDB502334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99984" y="2136775"/>
            <a:ext cx="4192532" cy="4024313"/>
          </a:xfr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xmlns="" id="{C81291C8-DC21-C98A-E80F-705776E3EB74}"/>
              </a:ext>
            </a:extLst>
          </p:cNvPr>
          <p:cNvSpPr txBox="1">
            <a:spLocks/>
          </p:cNvSpPr>
          <p:nvPr/>
        </p:nvSpPr>
        <p:spPr>
          <a:xfrm>
            <a:off x="590550" y="1577975"/>
            <a:ext cx="5334000" cy="503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Private information exposure</a:t>
            </a:r>
          </a:p>
          <a:p>
            <a:r>
              <a:rPr lang="en-N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Money loss</a:t>
            </a:r>
          </a:p>
          <a:p>
            <a:r>
              <a:rPr lang="en-N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Risks of ID frauds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5A115FD7-B5F6-D919-5860-BD9C52F64019}"/>
              </a:ext>
            </a:extLst>
          </p:cNvPr>
          <p:cNvSpPr txBox="1"/>
          <p:nvPr/>
        </p:nvSpPr>
        <p:spPr>
          <a:xfrm>
            <a:off x="1016000" y="6470651"/>
            <a:ext cx="1020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Retrived</a:t>
            </a:r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from:</a:t>
            </a:r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Change your password NOW! 15 million Plex passwords stolen by hackers | Express.co.uk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9722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3477B6E-72BF-255C-BEB8-DAC7203D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Technologies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5BDCBB6-C660-4E0C-04B9-8784DABF9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3200" dirty="0"/>
              <a:t>Web base software</a:t>
            </a:r>
          </a:p>
          <a:p>
            <a:pPr lvl="1"/>
            <a:r>
              <a:rPr lang="en-NZ" dirty="0"/>
              <a:t>Tools: Apache, Nodejs</a:t>
            </a:r>
          </a:p>
          <a:p>
            <a:pPr lvl="1"/>
            <a:r>
              <a:rPr lang="en-NZ" dirty="0"/>
              <a:t>Modules: express, </a:t>
            </a:r>
            <a:r>
              <a:rPr lang="en-NZ" dirty="0" err="1"/>
              <a:t>ejs</a:t>
            </a:r>
            <a:r>
              <a:rPr lang="en-NZ" dirty="0"/>
              <a:t>, cookie-parser</a:t>
            </a:r>
          </a:p>
          <a:p>
            <a:pPr lvl="1"/>
            <a:r>
              <a:rPr lang="en-NZ" dirty="0"/>
              <a:t>Languages: </a:t>
            </a:r>
            <a:r>
              <a:rPr lang="en-NZ" dirty="0" err="1"/>
              <a:t>Javascript</a:t>
            </a:r>
            <a:r>
              <a:rPr lang="en-NZ" dirty="0"/>
              <a:t>, </a:t>
            </a:r>
            <a:r>
              <a:rPr lang="en-NZ" dirty="0" err="1"/>
              <a:t>Javascript</a:t>
            </a:r>
            <a:r>
              <a:rPr lang="en-NZ" dirty="0"/>
              <a:t>( embedded ), Html, </a:t>
            </a:r>
            <a:r>
              <a:rPr lang="en-NZ" dirty="0" err="1"/>
              <a:t>css</a:t>
            </a:r>
            <a:endParaRPr lang="en-NZ" dirty="0"/>
          </a:p>
          <a:p>
            <a:pPr lvl="1"/>
            <a:r>
              <a:rPr lang="en-NZ" dirty="0"/>
              <a:t>Request method: POST / GET</a:t>
            </a:r>
          </a:p>
        </p:txBody>
      </p:sp>
    </p:spTree>
    <p:extLst>
      <p:ext uri="{BB962C8B-B14F-4D97-AF65-F5344CB8AC3E}">
        <p14:creationId xmlns:p14="http://schemas.microsoft.com/office/powerpoint/2010/main" xmlns="" val="1522651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94441FE-9332-F0E4-7AE1-3123F39E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methodology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1BFAA36-BAFA-2A56-98AB-CC6300CEC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5410200" cy="3082290"/>
          </a:xfrm>
        </p:spPr>
        <p:txBody>
          <a:bodyPr>
            <a:normAutofit/>
          </a:bodyPr>
          <a:lstStyle/>
          <a:p>
            <a:r>
              <a:rPr lang="en-NZ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 reasons for  using waterfall methodology </a:t>
            </a:r>
          </a:p>
          <a:p>
            <a:pPr lvl="1"/>
            <a:r>
              <a:rPr lang="en-NZ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requirements are explicit. </a:t>
            </a:r>
          </a:p>
          <a:p>
            <a:pPr lvl="1"/>
            <a:r>
              <a:rPr lang="en-US" altLang="zh-CN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Relatively </a:t>
            </a:r>
            <a:r>
              <a:rPr lang="en-NZ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system. </a:t>
            </a:r>
          </a:p>
          <a:p>
            <a:pPr lvl="1"/>
            <a:r>
              <a:rPr lang="en-NZ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 be used in certain circumstances </a:t>
            </a:r>
          </a:p>
          <a:p>
            <a:pPr lvl="1"/>
            <a:r>
              <a:rPr lang="en-US" altLang="zh-CN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NZ" sz="2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nlikely</a:t>
            </a:r>
            <a:r>
              <a:rPr lang="en-NZ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be changed.</a:t>
            </a:r>
            <a:endParaRPr lang="en-NZ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233536E-5C4E-5A22-114B-E507F99608AF}"/>
              </a:ext>
            </a:extLst>
          </p:cNvPr>
          <p:cNvSpPr txBox="1"/>
          <p:nvPr/>
        </p:nvSpPr>
        <p:spPr>
          <a:xfrm>
            <a:off x="6661150" y="2232542"/>
            <a:ext cx="50990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NZ" sz="1800" b="0" i="0" u="none" strike="noStrike" kern="12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    Allow input of various input parameters on password such as Password Length, Include Symbols, Numbers, Lower/Upper case Characters, etc</a:t>
            </a:r>
            <a:endParaRPr lang="en-NZ" sz="1800" b="0" i="0" u="none" strike="noStrike" dirty="0">
              <a:solidFill>
                <a:schemeClr val="tx2">
                  <a:lumMod val="9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NZ" sz="1800" b="0" i="0" u="none" strike="noStrike" kern="12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    Save the above parameter :( save all the settings above for later use)</a:t>
            </a:r>
            <a:endParaRPr lang="en-NZ" sz="1800" b="0" i="0" u="none" strike="noStrike" dirty="0">
              <a:solidFill>
                <a:schemeClr val="tx2">
                  <a:lumMod val="9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NZ" sz="1800" b="0" i="0" u="none" strike="noStrike" kern="12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    Generate a random password for based on the above parameters</a:t>
            </a:r>
            <a:endParaRPr lang="en-NZ" sz="1800" b="0" i="0" u="none" strike="noStrike" dirty="0">
              <a:solidFill>
                <a:schemeClr val="tx2">
                  <a:lumMod val="9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NZ" sz="1800" b="0" i="0" u="none" strike="noStrike" kern="12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    Copy function to copy the generated password to the buffer (like Control + C)</a:t>
            </a:r>
            <a:endParaRPr lang="en-NZ" sz="1800" b="0" i="0" u="none" strike="noStrike" dirty="0">
              <a:solidFill>
                <a:schemeClr val="tx2">
                  <a:lumMod val="9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NZ" dirty="0">
              <a:solidFill>
                <a:schemeClr val="tx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4432D91B-110E-9A16-F8F5-9DE69295486D}"/>
              </a:ext>
            </a:extLst>
          </p:cNvPr>
          <p:cNvSpPr txBox="1"/>
          <p:nvPr/>
        </p:nvSpPr>
        <p:spPr>
          <a:xfrm>
            <a:off x="6572250" y="5638800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Retrived</a:t>
            </a:r>
            <a:r>
              <a:rPr lang="en-NZ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from: project list</a:t>
            </a:r>
          </a:p>
        </p:txBody>
      </p:sp>
    </p:spTree>
    <p:extLst>
      <p:ext uri="{BB962C8B-B14F-4D97-AF65-F5344CB8AC3E}">
        <p14:creationId xmlns:p14="http://schemas.microsoft.com/office/powerpoint/2010/main" xmlns="" val="2361374323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水汽尾迹</Template>
  <TotalTime>264</TotalTime>
  <Words>282</Words>
  <Application>Microsoft Office PowerPoint</Application>
  <PresentationFormat>Custom</PresentationFormat>
  <Paragraphs>68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水汽尾迹</vt:lpstr>
      <vt:lpstr>Password Generator</vt:lpstr>
      <vt:lpstr>Content</vt:lpstr>
      <vt:lpstr>What is Password Generator</vt:lpstr>
      <vt:lpstr>Why we choose this project</vt:lpstr>
      <vt:lpstr>Why we choose this project</vt:lpstr>
      <vt:lpstr>Slide 6</vt:lpstr>
      <vt:lpstr>Risks of password leaking</vt:lpstr>
      <vt:lpstr>Technologies</vt:lpstr>
      <vt:lpstr>methodology</vt:lpstr>
      <vt:lpstr>TEAM WORK</vt:lpstr>
      <vt:lpstr>TEAM WORK</vt:lpstr>
      <vt:lpstr>Reflections</vt:lpstr>
      <vt:lpstr>References</vt:lpstr>
      <vt:lpstr>Q&amp;A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Generator</dc:title>
  <dc:creator>Sonny Lei</dc:creator>
  <cp:lastModifiedBy>ericdrueda@yahoo.com</cp:lastModifiedBy>
  <cp:revision>2</cp:revision>
  <dcterms:created xsi:type="dcterms:W3CDTF">2022-08-29T01:32:32Z</dcterms:created>
  <dcterms:modified xsi:type="dcterms:W3CDTF">2022-08-31T08:50:32Z</dcterms:modified>
</cp:coreProperties>
</file>