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4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-58" y="-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46990326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71176386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98571661"/>
      </p:ext>
    </p:extLst>
  </p:cSld>
  <p:clrMapOvr>
    <a:masterClrMapping/>
  </p:clrMapOvr>
  <p:transition spd="slow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41860457"/>
      </p:ext>
    </p:extLst>
  </p:cSld>
  <p:clrMapOvr>
    <a:masterClrMapping/>
  </p:clrMapOvr>
  <p:transition spd="slow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785431333"/>
      </p:ext>
    </p:extLst>
  </p:cSld>
  <p:clrMapOvr>
    <a:masterClrMapping/>
  </p:clrMapOvr>
  <p:transition spd="slow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188093362"/>
      </p:ext>
    </p:extLst>
  </p:cSld>
  <p:clrMapOvr>
    <a:masterClrMapping/>
  </p:clrMapOvr>
  <p:transition spd="slow"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47721429"/>
      </p:ext>
    </p:extLst>
  </p:cSld>
  <p:clrMapOvr>
    <a:masterClrMapping/>
  </p:clrMapOvr>
  <p:transition spd="slow"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314504317"/>
      </p:ext>
    </p:extLst>
  </p:cSld>
  <p:clrMapOvr>
    <a:masterClrMapping/>
  </p:clrMapOvr>
  <p:transition spd="slow"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268017753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410543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1421413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18974999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60258467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525800094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00002222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979681908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90336120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17/09/2022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ransition spd="slow">
    <p:cover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0" y="692038"/>
            <a:ext cx="8610600" cy="22194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FF00"/>
                </a:solidFill>
              </a:rPr>
              <a:t>MCSD51:          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Certificate </a:t>
            </a:r>
            <a:r>
              <a:rPr lang="en-US" b="1" dirty="0" smtClean="0">
                <a:solidFill>
                  <a:srgbClr val="FFFF00"/>
                </a:solidFill>
              </a:rPr>
              <a:t>in Introductory Software Development Level 5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SG" sz="4800" b="1" dirty="0" smtClean="0"/>
          </a:p>
          <a:p>
            <a:pPr algn="ctr">
              <a:buNone/>
            </a:pPr>
            <a:r>
              <a:rPr lang="en-SG" sz="4800" b="1" dirty="0" smtClean="0"/>
              <a:t>Part 2:</a:t>
            </a:r>
          </a:p>
          <a:p>
            <a:pPr algn="ctr">
              <a:buNone/>
            </a:pPr>
            <a:r>
              <a:rPr lang="en-SG" sz="4800" b="1" dirty="0" smtClean="0"/>
              <a:t>Product Implementation</a:t>
            </a:r>
            <a:endParaRPr lang="en-US" sz="4800" b="1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4" y="87651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sz="3200" dirty="0"/>
              <a:t>Web-based software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Tools: Apache, Nodejs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="" xmlns:p14="http://schemas.microsoft.com/office/powerpoint/2010/main" val="152265115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49" y="548714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1" y="1801221"/>
            <a:ext cx="6357667" cy="318484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NZ" sz="2400" dirty="0">
                <a:effectLst/>
                <a:cs typeface="Times New Roman" panose="02020603050405020304" pitchFamily="18" charset="0"/>
              </a:rPr>
              <a:t>4 reasons for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using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waterfall methodology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The </a:t>
            </a:r>
            <a:r>
              <a:rPr lang="en-NZ" sz="2400" dirty="0" smtClean="0">
                <a:effectLst/>
                <a:cs typeface="Times New Roman" panose="02020603050405020304" pitchFamily="18" charset="0"/>
              </a:rPr>
              <a:t>requirements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are clear.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Relatively 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simple system. </a:t>
            </a:r>
          </a:p>
          <a:p>
            <a:pPr lvl="1">
              <a:lnSpc>
                <a:spcPct val="150000"/>
              </a:lnSpc>
            </a:pPr>
            <a:r>
              <a:rPr lang="en-NZ" sz="2400" dirty="0">
                <a:effectLst/>
                <a:cs typeface="Times New Roman" panose="02020603050405020304" pitchFamily="18" charset="0"/>
              </a:rPr>
              <a:t>Only used in certain circumstances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ffectLst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cs typeface="Times New Roman" panose="02020603050405020304" pitchFamily="18" charset="0"/>
              </a:rPr>
              <a:t> to be changed.</a:t>
            </a:r>
            <a:endParaRPr lang="en-NZ" sz="2400" dirty="0"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33536E-5C4E-5A22-114B-E507F99608AF}"/>
              </a:ext>
            </a:extLst>
          </p:cNvPr>
          <p:cNvSpPr txBox="1"/>
          <p:nvPr/>
        </p:nvSpPr>
        <p:spPr>
          <a:xfrm>
            <a:off x="6567578" y="1725283"/>
            <a:ext cx="548639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2.    Save the settings for future use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NZ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b="0" i="0" u="none" strike="noStrike" dirty="0">
              <a:solidFill>
                <a:schemeClr val="tx2">
                  <a:lumMod val="90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432D91B-110E-9A16-F8F5-9DE69295486D}"/>
              </a:ext>
            </a:extLst>
          </p:cNvPr>
          <p:cNvSpPr txBox="1"/>
          <p:nvPr/>
        </p:nvSpPr>
        <p:spPr>
          <a:xfrm>
            <a:off x="128318" y="6397925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NZ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="" xmlns:p14="http://schemas.microsoft.com/office/powerpoint/2010/main" val="236137432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6" y="634977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6" y="1871933"/>
            <a:ext cx="7676916" cy="4475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2340796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9" y="660856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96164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/>
              <a:t>Client (Richard)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Server (Steven)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SG" altLang="zh-CN" dirty="0" smtClean="0"/>
              <a:t>Cookies process (</a:t>
            </a:r>
            <a:r>
              <a:rPr lang="en-SG" altLang="zh-CN" dirty="0" err="1" smtClean="0"/>
              <a:t>javascript</a:t>
            </a:r>
            <a:r>
              <a:rPr lang="en-SG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Server( Maribeth)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966724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Maribeth</a:t>
            </a:r>
            <a:r>
              <a:rPr lang="en-NZ" dirty="0" smtClean="0"/>
              <a:t>: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="" xmlns:p14="http://schemas.microsoft.com/office/powerpoint/2010/main" val="35858671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66951761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0591224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864" y="690114"/>
            <a:ext cx="9448800" cy="2355011"/>
          </a:xfrm>
        </p:spPr>
        <p:txBody>
          <a:bodyPr>
            <a:normAutofit/>
          </a:bodyPr>
          <a:lstStyle/>
          <a:p>
            <a:r>
              <a:rPr lang="en-NZ" b="1" dirty="0">
                <a:latin typeface="+mn-lt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endParaRPr lang="en-NZ" sz="2400" dirty="0" smtClean="0">
              <a:cs typeface="Times New Roman" panose="02020603050405020304" pitchFamily="18" charset="0"/>
            </a:endParaRPr>
          </a:p>
          <a:p>
            <a:pPr algn="ctr"/>
            <a:r>
              <a:rPr lang="en-NZ" sz="2400" dirty="0" err="1" smtClean="0">
                <a:cs typeface="Times New Roman" panose="02020603050405020304" pitchFamily="18" charset="0"/>
              </a:rPr>
              <a:t>Maribeth</a:t>
            </a:r>
            <a:r>
              <a:rPr lang="en-NZ" sz="2400" dirty="0" smtClean="0">
                <a:cs typeface="Times New Roman" panose="02020603050405020304" pitchFamily="18" charset="0"/>
              </a:rPr>
              <a:t> </a:t>
            </a:r>
            <a:r>
              <a:rPr lang="en-NZ" sz="2400" dirty="0" err="1">
                <a:cs typeface="Times New Roman" panose="02020603050405020304" pitchFamily="18" charset="0"/>
              </a:rPr>
              <a:t>Estimos</a:t>
            </a:r>
            <a:endParaRPr lang="en-NZ" sz="2400" dirty="0">
              <a:cs typeface="Times New Roman" panose="02020603050405020304" pitchFamily="18" charset="0"/>
            </a:endParaRPr>
          </a:p>
          <a:p>
            <a:pPr algn="ctr"/>
            <a:r>
              <a:rPr lang="en-NZ" sz="2400" dirty="0">
                <a:cs typeface="Times New Roman" panose="02020603050405020304" pitchFamily="18" charset="0"/>
              </a:rPr>
              <a:t>Xian (Richard) Zhang</a:t>
            </a:r>
          </a:p>
          <a:p>
            <a:pPr algn="ctr"/>
            <a:r>
              <a:rPr lang="en-NZ" sz="2400" dirty="0" err="1">
                <a:cs typeface="Times New Roman" panose="02020603050405020304" pitchFamily="18" charset="0"/>
              </a:rPr>
              <a:t>Zhengwen</a:t>
            </a:r>
            <a:r>
              <a:rPr lang="en-NZ" sz="2400" dirty="0"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="" xmlns:p14="http://schemas.microsoft.com/office/powerpoint/2010/main" val="46790236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87" y="402064"/>
            <a:ext cx="8610600" cy="1293028"/>
          </a:xfrm>
        </p:spPr>
        <p:txBody>
          <a:bodyPr/>
          <a:lstStyle/>
          <a:p>
            <a:pPr algn="l"/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/>
              <a:t>1. What is a Password Generator</a:t>
            </a:r>
          </a:p>
          <a:p>
            <a:pPr>
              <a:buNone/>
            </a:pPr>
            <a:r>
              <a:rPr lang="en-NZ" dirty="0"/>
              <a:t>2. Why we chose this project</a:t>
            </a:r>
          </a:p>
          <a:p>
            <a:pPr>
              <a:buNone/>
            </a:pPr>
            <a:r>
              <a:rPr lang="en-NZ" dirty="0"/>
              <a:t>3. Technologies</a:t>
            </a:r>
          </a:p>
          <a:p>
            <a:pPr>
              <a:buNone/>
            </a:pPr>
            <a:r>
              <a:rPr lang="en-NZ" dirty="0"/>
              <a:t>4. Methodology</a:t>
            </a:r>
          </a:p>
          <a:p>
            <a:pPr>
              <a:buNone/>
            </a:pPr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pPr>
              <a:buNone/>
            </a:pPr>
            <a:r>
              <a:rPr lang="en-NZ" dirty="0"/>
              <a:t>6. Reflections</a:t>
            </a:r>
          </a:p>
          <a:p>
            <a:pPr>
              <a:buNone/>
            </a:pPr>
            <a:r>
              <a:rPr lang="en-NZ" dirty="0"/>
              <a:t>7. References</a:t>
            </a:r>
          </a:p>
          <a:p>
            <a:pPr>
              <a:buNone/>
            </a:pPr>
            <a:r>
              <a:rPr lang="en-NZ" dirty="0"/>
              <a:t>8. Demo</a:t>
            </a:r>
          </a:p>
          <a:p>
            <a:pPr>
              <a:buNone/>
            </a:pPr>
            <a:r>
              <a:rPr lang="en-NZ" dirty="0"/>
              <a:t>9. 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104536044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8" y="453822"/>
            <a:ext cx="8610600" cy="1293028"/>
          </a:xfrm>
        </p:spPr>
        <p:txBody>
          <a:bodyPr/>
          <a:lstStyle/>
          <a:p>
            <a:pPr algn="l"/>
            <a:r>
              <a:rPr lang="en-NZ" dirty="0">
                <a:latin typeface="Times New Roman" pitchFamily="18" charset="0"/>
                <a:cs typeface="Times New Roman" pitchFamily="18" charset="0"/>
              </a:rPr>
              <a:t>What is A Password 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Generator?</a:t>
            </a:r>
            <a:endParaRPr lang="en-NZ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for use when registering or changing passwords in websites and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Computers/Laptops (Mac &amp; Windows), phones (IOS &amp; Android), </a:t>
            </a:r>
            <a:r>
              <a:rPr lang="en-US" altLang="zh-CN" dirty="0"/>
              <a:t>tablets (</a:t>
            </a:r>
            <a:r>
              <a:rPr lang="en-NZ" altLang="zh-CN" dirty="0" err="1"/>
              <a:t>i</a:t>
            </a:r>
            <a:r>
              <a:rPr lang="en-NZ" dirty="0" err="1"/>
              <a:t>pads</a:t>
            </a:r>
            <a:r>
              <a:rPr lang="en-NZ" dirty="0"/>
              <a:t> &amp; other brands)</a:t>
            </a:r>
          </a:p>
        </p:txBody>
      </p:sp>
    </p:spTree>
    <p:extLst>
      <p:ext uri="{BB962C8B-B14F-4D97-AF65-F5344CB8AC3E}">
        <p14:creationId xmlns="" xmlns:p14="http://schemas.microsoft.com/office/powerpoint/2010/main" val="3295134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67" y="40206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91" y="2971801"/>
            <a:ext cx="8519246" cy="3061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149705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5" y="47107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</a:t>
            </a:r>
            <a:r>
              <a:rPr lang="en-N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3140"/>
            <a:ext cx="10820400" cy="4605545"/>
          </a:xfrm>
        </p:spPr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35" y="2130724"/>
            <a:ext cx="7913658" cy="4408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274225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55" y="552090"/>
            <a:ext cx="8610600" cy="1035169"/>
          </a:xfrm>
        </p:spPr>
        <p:txBody>
          <a:bodyPr>
            <a:normAutofit/>
          </a:bodyPr>
          <a:lstStyle/>
          <a:p>
            <a:pPr algn="l"/>
            <a:r>
              <a:rPr lang="en-NZ" sz="2400" b="1" dirty="0"/>
              <a:t>Why we chose this </a:t>
            </a:r>
            <a:r>
              <a:rPr lang="en-NZ" sz="2400" b="1" dirty="0" smtClean="0"/>
              <a:t>project?</a:t>
            </a:r>
            <a:endParaRPr lang="en-NZ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25906" cy="546638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</a:t>
            </a:r>
            <a:r>
              <a:rPr lang="en-NZ" dirty="0" smtClean="0"/>
              <a:t>these;</a:t>
            </a:r>
            <a:endParaRPr lang="en-NZ" dirty="0"/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243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NZ" dirty="0" smtClean="0"/>
              <a:t>123456,1234567890</a:t>
            </a:r>
          </a:p>
          <a:p>
            <a:pPr>
              <a:lnSpc>
                <a:spcPct val="100000"/>
              </a:lnSpc>
            </a:pPr>
            <a:r>
              <a:rPr lang="en-NZ" dirty="0" err="1" smtClean="0"/>
              <a:t>q</a:t>
            </a:r>
            <a:r>
              <a:rPr lang="en-NZ" dirty="0" err="1" smtClean="0"/>
              <a:t>wert</a:t>
            </a:r>
            <a:r>
              <a:rPr lang="en-NZ" dirty="0" smtClean="0"/>
              <a:t>, </a:t>
            </a:r>
            <a:r>
              <a:rPr lang="en-NZ" dirty="0" err="1" smtClean="0"/>
              <a:t>qweryuiop</a:t>
            </a:r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dirty="0" smtClean="0"/>
              <a:t>123456qwerty, 1qaz2wsx</a:t>
            </a:r>
          </a:p>
          <a:p>
            <a:pPr>
              <a:lnSpc>
                <a:spcPct val="100000"/>
              </a:lnSpc>
              <a:buNone/>
            </a:pPr>
            <a:endParaRPr lang="en-NZ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24449684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25" t="1712" r="9380"/>
          <a:stretch>
            <a:fillRect/>
          </a:stretch>
        </p:blipFill>
        <p:spPr>
          <a:xfrm>
            <a:off x="1647645" y="181154"/>
            <a:ext cx="8591910" cy="6039945"/>
          </a:xfr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0" y="631219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 </a:t>
            </a:r>
            <a:r>
              <a:rPr lang="en-NZ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i="1" dirty="0"/>
          </a:p>
        </p:txBody>
      </p:sp>
    </p:spTree>
    <p:extLst>
      <p:ext uri="{BB962C8B-B14F-4D97-AF65-F5344CB8AC3E}">
        <p14:creationId xmlns="" xmlns:p14="http://schemas.microsoft.com/office/powerpoint/2010/main" val="420000788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94" y="479701"/>
            <a:ext cx="8610600" cy="1293028"/>
          </a:xfrm>
        </p:spPr>
        <p:txBody>
          <a:bodyPr/>
          <a:lstStyle/>
          <a:p>
            <a:pPr algn="l"/>
            <a:r>
              <a:rPr lang="en-NZ" b="1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48"/>
          <a:stretch>
            <a:fillRect/>
          </a:stretch>
        </p:blipFill>
        <p:spPr>
          <a:xfrm>
            <a:off x="6443933" y="1450874"/>
            <a:ext cx="4830792" cy="48477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49" y="1371600"/>
            <a:ext cx="5654975" cy="301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1. Private information exposure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2. Money loss</a:t>
            </a:r>
          </a:p>
          <a:p>
            <a:pPr>
              <a:lnSpc>
                <a:spcPct val="150000"/>
              </a:lnSpc>
            </a:pPr>
            <a:r>
              <a:rPr lang="en-NZ" sz="2800" dirty="0">
                <a:latin typeface="+mn-lt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44732" y="6418892"/>
            <a:ext cx="102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NZ" sz="1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21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547</TotalTime>
  <Words>325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水汽尾迹</vt:lpstr>
      <vt:lpstr>MCSD51:                                    Certificate in Introductory Software Development Level 5 </vt:lpstr>
      <vt:lpstr>Password Generator</vt:lpstr>
      <vt:lpstr>Agenda</vt:lpstr>
      <vt:lpstr>What is A Password Generator?</vt:lpstr>
      <vt:lpstr>Why we chose this project?</vt:lpstr>
      <vt:lpstr>Why we chose this project?</vt:lpstr>
      <vt:lpstr>Why we chose this project?</vt:lpstr>
      <vt:lpstr>Slide 8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10</cp:revision>
  <dcterms:created xsi:type="dcterms:W3CDTF">2022-08-29T01:32:32Z</dcterms:created>
  <dcterms:modified xsi:type="dcterms:W3CDTF">2022-09-16T22:39:53Z</dcterms:modified>
</cp:coreProperties>
</file>