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567" autoAdjust="0"/>
  </p:normalViewPr>
  <p:slideViewPr>
    <p:cSldViewPr snapToGrid="0">
      <p:cViewPr varScale="1">
        <p:scale>
          <a:sx n="53" d="100"/>
          <a:sy n="53" d="100"/>
        </p:scale>
        <p:origin x="18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48859-5660-4773-A0AE-BE179DC98AE7}" type="doc">
      <dgm:prSet loTypeId="urn:microsoft.com/office/officeart/2005/8/layout/radial1" loCatId="cycle" qsTypeId="urn:microsoft.com/office/officeart/2005/8/quickstyle/simple4" qsCatId="simple" csTypeId="urn:microsoft.com/office/officeart/2005/8/colors/accent0_3" csCatId="mainScheme" phldr="1"/>
      <dgm:spPr/>
      <dgm:t>
        <a:bodyPr/>
        <a:lstStyle/>
        <a:p>
          <a:endParaRPr lang="es-EC"/>
        </a:p>
      </dgm:t>
    </dgm:pt>
    <dgm:pt modelId="{4621B0BB-1603-485E-A3F0-D105A7D0CF6B}">
      <dgm:prSet phldrT="[Texto]"/>
      <dgm:spPr/>
      <dgm:t>
        <a:bodyPr/>
        <a:lstStyle/>
        <a:p>
          <a:r>
            <a:rPr lang="es-EC" dirty="0"/>
            <a:t>Loja</a:t>
          </a:r>
        </a:p>
      </dgm:t>
    </dgm:pt>
    <dgm:pt modelId="{B543E77A-9135-43E9-9FA4-8D9B3CA206CC}" type="parTrans" cxnId="{A84208CC-6172-4FF9-B661-24AE7D364235}">
      <dgm:prSet/>
      <dgm:spPr/>
      <dgm:t>
        <a:bodyPr/>
        <a:lstStyle/>
        <a:p>
          <a:endParaRPr lang="es-EC"/>
        </a:p>
      </dgm:t>
    </dgm:pt>
    <dgm:pt modelId="{20386AE1-EDB9-406A-AC02-D44B84FD7F57}" type="sibTrans" cxnId="{A84208CC-6172-4FF9-B661-24AE7D364235}">
      <dgm:prSet/>
      <dgm:spPr/>
      <dgm:t>
        <a:bodyPr/>
        <a:lstStyle/>
        <a:p>
          <a:endParaRPr lang="es-EC"/>
        </a:p>
      </dgm:t>
    </dgm:pt>
    <dgm:pt modelId="{48515C23-E7CE-482B-B559-AABCD24C5958}">
      <dgm:prSet phldrT="[Texto]"/>
      <dgm:spPr/>
      <dgm:t>
        <a:bodyPr/>
        <a:lstStyle/>
        <a:p>
          <a:r>
            <a:rPr lang="es-EC" dirty="0"/>
            <a:t>Lugar turístico</a:t>
          </a:r>
        </a:p>
      </dgm:t>
    </dgm:pt>
    <dgm:pt modelId="{ADC05BB9-9CC4-471C-A4CD-C69291A3AEE8}" type="parTrans" cxnId="{73895B69-F54B-4B2C-9FD3-39B8C19C0BF0}">
      <dgm:prSet/>
      <dgm:spPr/>
      <dgm:t>
        <a:bodyPr/>
        <a:lstStyle/>
        <a:p>
          <a:endParaRPr lang="es-EC"/>
        </a:p>
      </dgm:t>
    </dgm:pt>
    <dgm:pt modelId="{F135960A-C7EA-4BE4-9EBE-8570DF4757F2}" type="sibTrans" cxnId="{73895B69-F54B-4B2C-9FD3-39B8C19C0BF0}">
      <dgm:prSet/>
      <dgm:spPr/>
      <dgm:t>
        <a:bodyPr/>
        <a:lstStyle/>
        <a:p>
          <a:endParaRPr lang="es-EC"/>
        </a:p>
      </dgm:t>
    </dgm:pt>
    <dgm:pt modelId="{9D81E437-529F-4629-9611-690AD58FFA19}">
      <dgm:prSet phldrT="[Texto]"/>
      <dgm:spPr/>
      <dgm:t>
        <a:bodyPr/>
        <a:lstStyle/>
        <a:p>
          <a:r>
            <a:rPr lang="es-EC" dirty="0"/>
            <a:t>Muchos turistas </a:t>
          </a:r>
        </a:p>
      </dgm:t>
    </dgm:pt>
    <dgm:pt modelId="{E7685D05-6595-464E-B48E-B915A921F841}" type="parTrans" cxnId="{631A1290-84DF-4BD7-99FD-760B673B48FF}">
      <dgm:prSet/>
      <dgm:spPr/>
      <dgm:t>
        <a:bodyPr/>
        <a:lstStyle/>
        <a:p>
          <a:endParaRPr lang="es-EC"/>
        </a:p>
      </dgm:t>
    </dgm:pt>
    <dgm:pt modelId="{5C964927-5EE4-4101-BB4A-C7C6011F175F}" type="sibTrans" cxnId="{631A1290-84DF-4BD7-99FD-760B673B48FF}">
      <dgm:prSet/>
      <dgm:spPr/>
      <dgm:t>
        <a:bodyPr/>
        <a:lstStyle/>
        <a:p>
          <a:endParaRPr lang="es-EC"/>
        </a:p>
      </dgm:t>
    </dgm:pt>
    <dgm:pt modelId="{948FC099-667D-4BED-9E9E-0C1FBA7640AD}">
      <dgm:prSet phldrT="[Texto]"/>
      <dgm:spPr/>
      <dgm:t>
        <a:bodyPr/>
        <a:lstStyle/>
        <a:p>
          <a:r>
            <a:rPr lang="es-EC" dirty="0"/>
            <a:t>Ciudad nueva para muchos</a:t>
          </a:r>
        </a:p>
      </dgm:t>
    </dgm:pt>
    <dgm:pt modelId="{EA5BB1BC-006C-4619-99F8-B361CD4AFD82}" type="parTrans" cxnId="{B21FFF5D-1835-4D2D-87A1-BDA4B307B82E}">
      <dgm:prSet/>
      <dgm:spPr/>
      <dgm:t>
        <a:bodyPr/>
        <a:lstStyle/>
        <a:p>
          <a:endParaRPr lang="es-EC"/>
        </a:p>
      </dgm:t>
    </dgm:pt>
    <dgm:pt modelId="{C0BF9EBB-C8B3-4335-8482-B966C3BF2BD2}" type="sibTrans" cxnId="{B21FFF5D-1835-4D2D-87A1-BDA4B307B82E}">
      <dgm:prSet/>
      <dgm:spPr/>
      <dgm:t>
        <a:bodyPr/>
        <a:lstStyle/>
        <a:p>
          <a:endParaRPr lang="es-EC"/>
        </a:p>
      </dgm:t>
    </dgm:pt>
    <dgm:pt modelId="{4A7EDB97-51DE-4C81-8C8E-113DF35E1329}">
      <dgm:prSet phldrT="[Texto]"/>
      <dgm:spPr/>
      <dgm:t>
        <a:bodyPr/>
        <a:lstStyle/>
        <a:p>
          <a:r>
            <a:rPr lang="es-EC" dirty="0"/>
            <a:t>Alojamiento inmediato</a:t>
          </a:r>
        </a:p>
      </dgm:t>
    </dgm:pt>
    <dgm:pt modelId="{DB2AAB6F-6255-416D-8ECF-9486D94CF6F1}" type="parTrans" cxnId="{461E6BCA-C473-45E9-876A-7A1838739560}">
      <dgm:prSet/>
      <dgm:spPr/>
      <dgm:t>
        <a:bodyPr/>
        <a:lstStyle/>
        <a:p>
          <a:endParaRPr lang="es-EC"/>
        </a:p>
      </dgm:t>
    </dgm:pt>
    <dgm:pt modelId="{A461F406-2F36-43A3-8243-91E37B426138}" type="sibTrans" cxnId="{461E6BCA-C473-45E9-876A-7A1838739560}">
      <dgm:prSet/>
      <dgm:spPr/>
      <dgm:t>
        <a:bodyPr/>
        <a:lstStyle/>
        <a:p>
          <a:endParaRPr lang="es-EC"/>
        </a:p>
      </dgm:t>
    </dgm:pt>
    <dgm:pt modelId="{869B414F-8A8E-4DD4-910D-21F3A509807F}">
      <dgm:prSet phldrT="[Texto]"/>
      <dgm:spPr/>
      <dgm:t>
        <a:bodyPr/>
        <a:lstStyle/>
        <a:p>
          <a:r>
            <a:rPr lang="es-EC" dirty="0"/>
            <a:t>Variedad para elegir</a:t>
          </a:r>
        </a:p>
      </dgm:t>
    </dgm:pt>
    <dgm:pt modelId="{798C0AA0-9F47-4C23-8F97-FDDC7B1826B4}" type="parTrans" cxnId="{F9598AC8-0D55-426B-AC55-B4D054CFF6FB}">
      <dgm:prSet/>
      <dgm:spPr/>
      <dgm:t>
        <a:bodyPr/>
        <a:lstStyle/>
        <a:p>
          <a:endParaRPr lang="es-EC"/>
        </a:p>
      </dgm:t>
    </dgm:pt>
    <dgm:pt modelId="{93989CD5-8C68-43E0-A760-6487F26ED819}" type="sibTrans" cxnId="{F9598AC8-0D55-426B-AC55-B4D054CFF6FB}">
      <dgm:prSet/>
      <dgm:spPr/>
      <dgm:t>
        <a:bodyPr/>
        <a:lstStyle/>
        <a:p>
          <a:endParaRPr lang="es-EC"/>
        </a:p>
      </dgm:t>
    </dgm:pt>
    <dgm:pt modelId="{77E819D0-4485-43E8-8A9E-63C8DC20F1F5}" type="pres">
      <dgm:prSet presAssocID="{AB448859-5660-4773-A0AE-BE179DC98AE7}" presName="cycle" presStyleCnt="0">
        <dgm:presLayoutVars>
          <dgm:chMax val="1"/>
          <dgm:dir/>
          <dgm:animLvl val="ctr"/>
          <dgm:resizeHandles val="exact"/>
        </dgm:presLayoutVars>
      </dgm:prSet>
      <dgm:spPr/>
    </dgm:pt>
    <dgm:pt modelId="{CF3E7C77-9713-47FF-8DD8-C3BCC7E1538D}" type="pres">
      <dgm:prSet presAssocID="{4621B0BB-1603-485E-A3F0-D105A7D0CF6B}" presName="centerShape" presStyleLbl="node0" presStyleIdx="0" presStyleCnt="1"/>
      <dgm:spPr/>
    </dgm:pt>
    <dgm:pt modelId="{34069E48-467D-41C1-B36E-8E4C74889F83}" type="pres">
      <dgm:prSet presAssocID="{ADC05BB9-9CC4-471C-A4CD-C69291A3AEE8}" presName="Name9" presStyleLbl="parChTrans1D2" presStyleIdx="0" presStyleCnt="5"/>
      <dgm:spPr/>
    </dgm:pt>
    <dgm:pt modelId="{BF01B373-DDF0-4427-B3E6-B51175EAE02E}" type="pres">
      <dgm:prSet presAssocID="{ADC05BB9-9CC4-471C-A4CD-C69291A3AEE8}" presName="connTx" presStyleLbl="parChTrans1D2" presStyleIdx="0" presStyleCnt="5"/>
      <dgm:spPr/>
    </dgm:pt>
    <dgm:pt modelId="{676022DB-E3B7-4216-BDB1-D8D89B3EB2F9}" type="pres">
      <dgm:prSet presAssocID="{48515C23-E7CE-482B-B559-AABCD24C5958}" presName="node" presStyleLbl="node1" presStyleIdx="0" presStyleCnt="5">
        <dgm:presLayoutVars>
          <dgm:bulletEnabled val="1"/>
        </dgm:presLayoutVars>
      </dgm:prSet>
      <dgm:spPr/>
    </dgm:pt>
    <dgm:pt modelId="{B8259495-9288-4EBB-B265-FDED4BF796D5}" type="pres">
      <dgm:prSet presAssocID="{E7685D05-6595-464E-B48E-B915A921F841}" presName="Name9" presStyleLbl="parChTrans1D2" presStyleIdx="1" presStyleCnt="5"/>
      <dgm:spPr/>
    </dgm:pt>
    <dgm:pt modelId="{4893867D-5332-4F8C-BC2A-DE1BBC312BE7}" type="pres">
      <dgm:prSet presAssocID="{E7685D05-6595-464E-B48E-B915A921F841}" presName="connTx" presStyleLbl="parChTrans1D2" presStyleIdx="1" presStyleCnt="5"/>
      <dgm:spPr/>
    </dgm:pt>
    <dgm:pt modelId="{0DCD7485-14F0-4A29-8CF2-97F74AD4E8D5}" type="pres">
      <dgm:prSet presAssocID="{9D81E437-529F-4629-9611-690AD58FFA19}" presName="node" presStyleLbl="node1" presStyleIdx="1" presStyleCnt="5">
        <dgm:presLayoutVars>
          <dgm:bulletEnabled val="1"/>
        </dgm:presLayoutVars>
      </dgm:prSet>
      <dgm:spPr/>
    </dgm:pt>
    <dgm:pt modelId="{65A8F637-BAAE-4261-A267-4529412EC015}" type="pres">
      <dgm:prSet presAssocID="{EA5BB1BC-006C-4619-99F8-B361CD4AFD82}" presName="Name9" presStyleLbl="parChTrans1D2" presStyleIdx="2" presStyleCnt="5"/>
      <dgm:spPr/>
    </dgm:pt>
    <dgm:pt modelId="{03370132-D4A4-4062-BD5E-951A275AC27A}" type="pres">
      <dgm:prSet presAssocID="{EA5BB1BC-006C-4619-99F8-B361CD4AFD82}" presName="connTx" presStyleLbl="parChTrans1D2" presStyleIdx="2" presStyleCnt="5"/>
      <dgm:spPr/>
    </dgm:pt>
    <dgm:pt modelId="{A2D47E8A-0BCA-430A-89BA-3D9250EB0954}" type="pres">
      <dgm:prSet presAssocID="{948FC099-667D-4BED-9E9E-0C1FBA7640AD}" presName="node" presStyleLbl="node1" presStyleIdx="2" presStyleCnt="5">
        <dgm:presLayoutVars>
          <dgm:bulletEnabled val="1"/>
        </dgm:presLayoutVars>
      </dgm:prSet>
      <dgm:spPr/>
    </dgm:pt>
    <dgm:pt modelId="{8B08EC3F-2070-47CB-ABB8-4D63898FA592}" type="pres">
      <dgm:prSet presAssocID="{DB2AAB6F-6255-416D-8ECF-9486D94CF6F1}" presName="Name9" presStyleLbl="parChTrans1D2" presStyleIdx="3" presStyleCnt="5"/>
      <dgm:spPr/>
    </dgm:pt>
    <dgm:pt modelId="{6AEE979B-08B6-4291-9D4E-CFE74412A0EF}" type="pres">
      <dgm:prSet presAssocID="{DB2AAB6F-6255-416D-8ECF-9486D94CF6F1}" presName="connTx" presStyleLbl="parChTrans1D2" presStyleIdx="3" presStyleCnt="5"/>
      <dgm:spPr/>
    </dgm:pt>
    <dgm:pt modelId="{1FD720D3-711E-4617-87F0-CC6D00A7EC33}" type="pres">
      <dgm:prSet presAssocID="{4A7EDB97-51DE-4C81-8C8E-113DF35E1329}" presName="node" presStyleLbl="node1" presStyleIdx="3" presStyleCnt="5">
        <dgm:presLayoutVars>
          <dgm:bulletEnabled val="1"/>
        </dgm:presLayoutVars>
      </dgm:prSet>
      <dgm:spPr/>
    </dgm:pt>
    <dgm:pt modelId="{3491C751-6F85-41F3-820F-FD912A467FA8}" type="pres">
      <dgm:prSet presAssocID="{798C0AA0-9F47-4C23-8F97-FDDC7B1826B4}" presName="Name9" presStyleLbl="parChTrans1D2" presStyleIdx="4" presStyleCnt="5"/>
      <dgm:spPr/>
    </dgm:pt>
    <dgm:pt modelId="{B21499F3-70CC-4813-9267-315602F99798}" type="pres">
      <dgm:prSet presAssocID="{798C0AA0-9F47-4C23-8F97-FDDC7B1826B4}" presName="connTx" presStyleLbl="parChTrans1D2" presStyleIdx="4" presStyleCnt="5"/>
      <dgm:spPr/>
    </dgm:pt>
    <dgm:pt modelId="{0F2CBA12-D2B4-4EA4-AA14-3B4F5A0E5585}" type="pres">
      <dgm:prSet presAssocID="{869B414F-8A8E-4DD4-910D-21F3A509807F}" presName="node" presStyleLbl="node1" presStyleIdx="4" presStyleCnt="5">
        <dgm:presLayoutVars>
          <dgm:bulletEnabled val="1"/>
        </dgm:presLayoutVars>
      </dgm:prSet>
      <dgm:spPr/>
    </dgm:pt>
  </dgm:ptLst>
  <dgm:cxnLst>
    <dgm:cxn modelId="{8270500D-4981-4B84-ADAC-62A1A0604D26}" type="presOf" srcId="{4A7EDB97-51DE-4C81-8C8E-113DF35E1329}" destId="{1FD720D3-711E-4617-87F0-CC6D00A7EC33}" srcOrd="0" destOrd="0" presId="urn:microsoft.com/office/officeart/2005/8/layout/radial1"/>
    <dgm:cxn modelId="{07004E13-73F1-4778-ABB9-FA273AE4DDD9}" type="presOf" srcId="{9D81E437-529F-4629-9611-690AD58FFA19}" destId="{0DCD7485-14F0-4A29-8CF2-97F74AD4E8D5}" srcOrd="0" destOrd="0" presId="urn:microsoft.com/office/officeart/2005/8/layout/radial1"/>
    <dgm:cxn modelId="{910EB515-3D0B-49F8-9B19-40E139B33536}" type="presOf" srcId="{EA5BB1BC-006C-4619-99F8-B361CD4AFD82}" destId="{65A8F637-BAAE-4261-A267-4529412EC015}" srcOrd="0" destOrd="0" presId="urn:microsoft.com/office/officeart/2005/8/layout/radial1"/>
    <dgm:cxn modelId="{16F75A16-6A2B-4714-8A51-89DB2B03273C}" type="presOf" srcId="{E7685D05-6595-464E-B48E-B915A921F841}" destId="{B8259495-9288-4EBB-B265-FDED4BF796D5}" srcOrd="0" destOrd="0" presId="urn:microsoft.com/office/officeart/2005/8/layout/radial1"/>
    <dgm:cxn modelId="{D1B8BE3F-775B-4A38-A153-B35B6E0E4481}" type="presOf" srcId="{AB448859-5660-4773-A0AE-BE179DC98AE7}" destId="{77E819D0-4485-43E8-8A9E-63C8DC20F1F5}" srcOrd="0" destOrd="0" presId="urn:microsoft.com/office/officeart/2005/8/layout/radial1"/>
    <dgm:cxn modelId="{B21FFF5D-1835-4D2D-87A1-BDA4B307B82E}" srcId="{4621B0BB-1603-485E-A3F0-D105A7D0CF6B}" destId="{948FC099-667D-4BED-9E9E-0C1FBA7640AD}" srcOrd="2" destOrd="0" parTransId="{EA5BB1BC-006C-4619-99F8-B361CD4AFD82}" sibTransId="{C0BF9EBB-C8B3-4335-8482-B966C3BF2BD2}"/>
    <dgm:cxn modelId="{73895B69-F54B-4B2C-9FD3-39B8C19C0BF0}" srcId="{4621B0BB-1603-485E-A3F0-D105A7D0CF6B}" destId="{48515C23-E7CE-482B-B559-AABCD24C5958}" srcOrd="0" destOrd="0" parTransId="{ADC05BB9-9CC4-471C-A4CD-C69291A3AEE8}" sibTransId="{F135960A-C7EA-4BE4-9EBE-8570DF4757F2}"/>
    <dgm:cxn modelId="{FC343C6A-58F0-4E79-B3F6-A239786B809A}" type="presOf" srcId="{ADC05BB9-9CC4-471C-A4CD-C69291A3AEE8}" destId="{BF01B373-DDF0-4427-B3E6-B51175EAE02E}" srcOrd="1" destOrd="0" presId="urn:microsoft.com/office/officeart/2005/8/layout/radial1"/>
    <dgm:cxn modelId="{237F1158-835E-44EE-B972-1DAAEBF8F82D}" type="presOf" srcId="{ADC05BB9-9CC4-471C-A4CD-C69291A3AEE8}" destId="{34069E48-467D-41C1-B36E-8E4C74889F83}" srcOrd="0" destOrd="0" presId="urn:microsoft.com/office/officeart/2005/8/layout/radial1"/>
    <dgm:cxn modelId="{9FDC027B-90B8-4575-9A12-5246BE9569EF}" type="presOf" srcId="{DB2AAB6F-6255-416D-8ECF-9486D94CF6F1}" destId="{6AEE979B-08B6-4291-9D4E-CFE74412A0EF}" srcOrd="1" destOrd="0" presId="urn:microsoft.com/office/officeart/2005/8/layout/radial1"/>
    <dgm:cxn modelId="{631A1290-84DF-4BD7-99FD-760B673B48FF}" srcId="{4621B0BB-1603-485E-A3F0-D105A7D0CF6B}" destId="{9D81E437-529F-4629-9611-690AD58FFA19}" srcOrd="1" destOrd="0" parTransId="{E7685D05-6595-464E-B48E-B915A921F841}" sibTransId="{5C964927-5EE4-4101-BB4A-C7C6011F175F}"/>
    <dgm:cxn modelId="{D007D192-F36C-4D6C-ACFC-7BA7C4A29EE8}" type="presOf" srcId="{E7685D05-6595-464E-B48E-B915A921F841}" destId="{4893867D-5332-4F8C-BC2A-DE1BBC312BE7}" srcOrd="1" destOrd="0" presId="urn:microsoft.com/office/officeart/2005/8/layout/radial1"/>
    <dgm:cxn modelId="{EDD845B5-618D-4A3C-8C67-89A6C767AB56}" type="presOf" srcId="{EA5BB1BC-006C-4619-99F8-B361CD4AFD82}" destId="{03370132-D4A4-4062-BD5E-951A275AC27A}" srcOrd="1" destOrd="0" presId="urn:microsoft.com/office/officeart/2005/8/layout/radial1"/>
    <dgm:cxn modelId="{116C57C3-2BA9-463F-A0DE-A88821BD5E72}" type="presOf" srcId="{798C0AA0-9F47-4C23-8F97-FDDC7B1826B4}" destId="{3491C751-6F85-41F3-820F-FD912A467FA8}" srcOrd="0" destOrd="0" presId="urn:microsoft.com/office/officeart/2005/8/layout/radial1"/>
    <dgm:cxn modelId="{5AA93AC4-718B-4A32-B7BB-9D151F91482C}" type="presOf" srcId="{798C0AA0-9F47-4C23-8F97-FDDC7B1826B4}" destId="{B21499F3-70CC-4813-9267-315602F99798}" srcOrd="1" destOrd="0" presId="urn:microsoft.com/office/officeart/2005/8/layout/radial1"/>
    <dgm:cxn modelId="{9A78B1C5-D683-41CE-BF2A-B4A3F6AE88A8}" type="presOf" srcId="{948FC099-667D-4BED-9E9E-0C1FBA7640AD}" destId="{A2D47E8A-0BCA-430A-89BA-3D9250EB0954}" srcOrd="0" destOrd="0" presId="urn:microsoft.com/office/officeart/2005/8/layout/radial1"/>
    <dgm:cxn modelId="{F9598AC8-0D55-426B-AC55-B4D054CFF6FB}" srcId="{4621B0BB-1603-485E-A3F0-D105A7D0CF6B}" destId="{869B414F-8A8E-4DD4-910D-21F3A509807F}" srcOrd="4" destOrd="0" parTransId="{798C0AA0-9F47-4C23-8F97-FDDC7B1826B4}" sibTransId="{93989CD5-8C68-43E0-A760-6487F26ED819}"/>
    <dgm:cxn modelId="{461E6BCA-C473-45E9-876A-7A1838739560}" srcId="{4621B0BB-1603-485E-A3F0-D105A7D0CF6B}" destId="{4A7EDB97-51DE-4C81-8C8E-113DF35E1329}" srcOrd="3" destOrd="0" parTransId="{DB2AAB6F-6255-416D-8ECF-9486D94CF6F1}" sibTransId="{A461F406-2F36-43A3-8243-91E37B426138}"/>
    <dgm:cxn modelId="{A84208CC-6172-4FF9-B661-24AE7D364235}" srcId="{AB448859-5660-4773-A0AE-BE179DC98AE7}" destId="{4621B0BB-1603-485E-A3F0-D105A7D0CF6B}" srcOrd="0" destOrd="0" parTransId="{B543E77A-9135-43E9-9FA4-8D9B3CA206CC}" sibTransId="{20386AE1-EDB9-406A-AC02-D44B84FD7F57}"/>
    <dgm:cxn modelId="{56FA0CD7-D1D6-416E-A6AE-67C174DC8C26}" type="presOf" srcId="{48515C23-E7CE-482B-B559-AABCD24C5958}" destId="{676022DB-E3B7-4216-BDB1-D8D89B3EB2F9}" srcOrd="0" destOrd="0" presId="urn:microsoft.com/office/officeart/2005/8/layout/radial1"/>
    <dgm:cxn modelId="{CBB85EDE-21D3-45E5-966F-133901F9EE14}" type="presOf" srcId="{869B414F-8A8E-4DD4-910D-21F3A509807F}" destId="{0F2CBA12-D2B4-4EA4-AA14-3B4F5A0E5585}" srcOrd="0" destOrd="0" presId="urn:microsoft.com/office/officeart/2005/8/layout/radial1"/>
    <dgm:cxn modelId="{E5CD6FEF-C77B-44E0-86C5-2D5C4EA85AA6}" type="presOf" srcId="{DB2AAB6F-6255-416D-8ECF-9486D94CF6F1}" destId="{8B08EC3F-2070-47CB-ABB8-4D63898FA592}" srcOrd="0" destOrd="0" presId="urn:microsoft.com/office/officeart/2005/8/layout/radial1"/>
    <dgm:cxn modelId="{C69CE4F0-C1B7-4038-AAFE-C77F8863DE8B}" type="presOf" srcId="{4621B0BB-1603-485E-A3F0-D105A7D0CF6B}" destId="{CF3E7C77-9713-47FF-8DD8-C3BCC7E1538D}" srcOrd="0" destOrd="0" presId="urn:microsoft.com/office/officeart/2005/8/layout/radial1"/>
    <dgm:cxn modelId="{98D8A19E-0FBB-443A-A8E1-487CFEF158F1}" type="presParOf" srcId="{77E819D0-4485-43E8-8A9E-63C8DC20F1F5}" destId="{CF3E7C77-9713-47FF-8DD8-C3BCC7E1538D}" srcOrd="0" destOrd="0" presId="urn:microsoft.com/office/officeart/2005/8/layout/radial1"/>
    <dgm:cxn modelId="{B95AB9E6-E673-4D34-849B-FEC8A3CE1320}" type="presParOf" srcId="{77E819D0-4485-43E8-8A9E-63C8DC20F1F5}" destId="{34069E48-467D-41C1-B36E-8E4C74889F83}" srcOrd="1" destOrd="0" presId="urn:microsoft.com/office/officeart/2005/8/layout/radial1"/>
    <dgm:cxn modelId="{D36EF6E2-D1EA-4AF2-9140-F545DE005FFB}" type="presParOf" srcId="{34069E48-467D-41C1-B36E-8E4C74889F83}" destId="{BF01B373-DDF0-4427-B3E6-B51175EAE02E}" srcOrd="0" destOrd="0" presId="urn:microsoft.com/office/officeart/2005/8/layout/radial1"/>
    <dgm:cxn modelId="{4CF618F9-CC96-4FB5-83E7-5B2E02851C3D}" type="presParOf" srcId="{77E819D0-4485-43E8-8A9E-63C8DC20F1F5}" destId="{676022DB-E3B7-4216-BDB1-D8D89B3EB2F9}" srcOrd="2" destOrd="0" presId="urn:microsoft.com/office/officeart/2005/8/layout/radial1"/>
    <dgm:cxn modelId="{F9B6FE96-D1D5-4CA8-9AD2-A5D2B07BE2C5}" type="presParOf" srcId="{77E819D0-4485-43E8-8A9E-63C8DC20F1F5}" destId="{B8259495-9288-4EBB-B265-FDED4BF796D5}" srcOrd="3" destOrd="0" presId="urn:microsoft.com/office/officeart/2005/8/layout/radial1"/>
    <dgm:cxn modelId="{93EC405F-6050-42D3-837D-EDECF070E2D4}" type="presParOf" srcId="{B8259495-9288-4EBB-B265-FDED4BF796D5}" destId="{4893867D-5332-4F8C-BC2A-DE1BBC312BE7}" srcOrd="0" destOrd="0" presId="urn:microsoft.com/office/officeart/2005/8/layout/radial1"/>
    <dgm:cxn modelId="{BF27B7DA-523B-4805-89B5-FF9B35A1FB50}" type="presParOf" srcId="{77E819D0-4485-43E8-8A9E-63C8DC20F1F5}" destId="{0DCD7485-14F0-4A29-8CF2-97F74AD4E8D5}" srcOrd="4" destOrd="0" presId="urn:microsoft.com/office/officeart/2005/8/layout/radial1"/>
    <dgm:cxn modelId="{EDDEC051-6B65-4878-878A-C435C352FCA5}" type="presParOf" srcId="{77E819D0-4485-43E8-8A9E-63C8DC20F1F5}" destId="{65A8F637-BAAE-4261-A267-4529412EC015}" srcOrd="5" destOrd="0" presId="urn:microsoft.com/office/officeart/2005/8/layout/radial1"/>
    <dgm:cxn modelId="{0749E27E-3DA1-4F25-84CF-E6B969307883}" type="presParOf" srcId="{65A8F637-BAAE-4261-A267-4529412EC015}" destId="{03370132-D4A4-4062-BD5E-951A275AC27A}" srcOrd="0" destOrd="0" presId="urn:microsoft.com/office/officeart/2005/8/layout/radial1"/>
    <dgm:cxn modelId="{34F9D693-4D4F-4D47-8F75-4FF470773267}" type="presParOf" srcId="{77E819D0-4485-43E8-8A9E-63C8DC20F1F5}" destId="{A2D47E8A-0BCA-430A-89BA-3D9250EB0954}" srcOrd="6" destOrd="0" presId="urn:microsoft.com/office/officeart/2005/8/layout/radial1"/>
    <dgm:cxn modelId="{D3724CE9-D122-4376-9ADC-6DDCDFCCCF3B}" type="presParOf" srcId="{77E819D0-4485-43E8-8A9E-63C8DC20F1F5}" destId="{8B08EC3F-2070-47CB-ABB8-4D63898FA592}" srcOrd="7" destOrd="0" presId="urn:microsoft.com/office/officeart/2005/8/layout/radial1"/>
    <dgm:cxn modelId="{4674AE9A-3B97-4069-B19E-86150E0143DC}" type="presParOf" srcId="{8B08EC3F-2070-47CB-ABB8-4D63898FA592}" destId="{6AEE979B-08B6-4291-9D4E-CFE74412A0EF}" srcOrd="0" destOrd="0" presId="urn:microsoft.com/office/officeart/2005/8/layout/radial1"/>
    <dgm:cxn modelId="{40F63C5F-B3EA-4A5F-B4F9-297C201F9854}" type="presParOf" srcId="{77E819D0-4485-43E8-8A9E-63C8DC20F1F5}" destId="{1FD720D3-711E-4617-87F0-CC6D00A7EC33}" srcOrd="8" destOrd="0" presId="urn:microsoft.com/office/officeart/2005/8/layout/radial1"/>
    <dgm:cxn modelId="{16BB4F0A-D9D0-4F74-A386-933DB503B6B2}" type="presParOf" srcId="{77E819D0-4485-43E8-8A9E-63C8DC20F1F5}" destId="{3491C751-6F85-41F3-820F-FD912A467FA8}" srcOrd="9" destOrd="0" presId="urn:microsoft.com/office/officeart/2005/8/layout/radial1"/>
    <dgm:cxn modelId="{5288A4B6-75FC-4BDD-AF18-26A84DA07D1C}" type="presParOf" srcId="{3491C751-6F85-41F3-820F-FD912A467FA8}" destId="{B21499F3-70CC-4813-9267-315602F99798}" srcOrd="0" destOrd="0" presId="urn:microsoft.com/office/officeart/2005/8/layout/radial1"/>
    <dgm:cxn modelId="{69853106-A490-4582-8D74-25888091DF16}" type="presParOf" srcId="{77E819D0-4485-43E8-8A9E-63C8DC20F1F5}" destId="{0F2CBA12-D2B4-4EA4-AA14-3B4F5A0E5585}"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1F7EC8-3400-4113-9941-E990334C1247}" type="doc">
      <dgm:prSet loTypeId="urn:microsoft.com/office/officeart/2005/8/layout/equation2" loCatId="process" qsTypeId="urn:microsoft.com/office/officeart/2005/8/quickstyle/simple5" qsCatId="simple" csTypeId="urn:microsoft.com/office/officeart/2005/8/colors/accent0_3" csCatId="mainScheme" phldr="1"/>
      <dgm:spPr/>
    </dgm:pt>
    <dgm:pt modelId="{E66B2E6A-FCD2-4EC6-BBEC-2D3257D14975}">
      <dgm:prSet phldrT="[Texto]"/>
      <dgm:spPr/>
      <dgm:t>
        <a:bodyPr/>
        <a:lstStyle/>
        <a:p>
          <a:r>
            <a:rPr lang="es-EC" dirty="0"/>
            <a:t>App</a:t>
          </a:r>
        </a:p>
      </dgm:t>
    </dgm:pt>
    <dgm:pt modelId="{BA6367AC-60EC-4D27-9E32-62ED653D1B3E}" type="parTrans" cxnId="{BD459A7D-5445-483D-9CFE-0BEE922138D3}">
      <dgm:prSet/>
      <dgm:spPr/>
      <dgm:t>
        <a:bodyPr/>
        <a:lstStyle/>
        <a:p>
          <a:endParaRPr lang="es-EC"/>
        </a:p>
      </dgm:t>
    </dgm:pt>
    <dgm:pt modelId="{F2D7978E-04AE-450E-8CBE-FFC1308E3974}" type="sibTrans" cxnId="{BD459A7D-5445-483D-9CFE-0BEE922138D3}">
      <dgm:prSet/>
      <dgm:spPr/>
      <dgm:t>
        <a:bodyPr/>
        <a:lstStyle/>
        <a:p>
          <a:endParaRPr lang="es-EC"/>
        </a:p>
      </dgm:t>
    </dgm:pt>
    <dgm:pt modelId="{6910C2A0-0E12-4BCA-8B5F-2A91AD7D0E92}">
      <dgm:prSet phldrT="[Texto]"/>
      <dgm:spPr/>
      <dgm:t>
        <a:bodyPr/>
        <a:lstStyle/>
        <a:p>
          <a:r>
            <a:rPr lang="es-EC" dirty="0"/>
            <a:t>Variedad de servicios</a:t>
          </a:r>
        </a:p>
      </dgm:t>
    </dgm:pt>
    <dgm:pt modelId="{312CAD7A-354C-4A19-AF05-206F65163D55}" type="parTrans" cxnId="{C7DCB821-3885-447F-AEE8-FCECB7D76B39}">
      <dgm:prSet/>
      <dgm:spPr/>
      <dgm:t>
        <a:bodyPr/>
        <a:lstStyle/>
        <a:p>
          <a:endParaRPr lang="es-EC"/>
        </a:p>
      </dgm:t>
    </dgm:pt>
    <dgm:pt modelId="{0F42C563-3E08-48B8-94C8-B89B81C0924D}" type="sibTrans" cxnId="{C7DCB821-3885-447F-AEE8-FCECB7D76B39}">
      <dgm:prSet/>
      <dgm:spPr/>
      <dgm:t>
        <a:bodyPr/>
        <a:lstStyle/>
        <a:p>
          <a:endParaRPr lang="es-EC"/>
        </a:p>
      </dgm:t>
    </dgm:pt>
    <dgm:pt modelId="{1C2E09DB-2FD5-4756-9072-4593045DBA81}">
      <dgm:prSet phldrT="[Texto]"/>
      <dgm:spPr/>
      <dgm:t>
        <a:bodyPr/>
        <a:lstStyle/>
        <a:p>
          <a:r>
            <a:rPr lang="es-EC" dirty="0"/>
            <a:t>Loja turístico</a:t>
          </a:r>
        </a:p>
      </dgm:t>
    </dgm:pt>
    <dgm:pt modelId="{65829231-5773-4232-8DD0-B3EF5580B389}" type="sibTrans" cxnId="{DEC84EFC-07FB-4821-A9D3-6EB95FFE7214}">
      <dgm:prSet/>
      <dgm:spPr/>
      <dgm:t>
        <a:bodyPr/>
        <a:lstStyle/>
        <a:p>
          <a:endParaRPr lang="es-EC"/>
        </a:p>
      </dgm:t>
    </dgm:pt>
    <dgm:pt modelId="{D29B5339-2AA2-4811-8B0A-725AAA7BA427}" type="parTrans" cxnId="{DEC84EFC-07FB-4821-A9D3-6EB95FFE7214}">
      <dgm:prSet/>
      <dgm:spPr/>
      <dgm:t>
        <a:bodyPr/>
        <a:lstStyle/>
        <a:p>
          <a:endParaRPr lang="es-EC"/>
        </a:p>
      </dgm:t>
    </dgm:pt>
    <dgm:pt modelId="{2FD57520-F5F5-4372-A4D4-C4C625B0E3D8}">
      <dgm:prSet phldrT="[Texto]"/>
      <dgm:spPr/>
      <dgm:t>
        <a:bodyPr/>
        <a:lstStyle/>
        <a:p>
          <a:r>
            <a:rPr lang="es-EC" dirty="0"/>
            <a:t>Comodidad y seguridad</a:t>
          </a:r>
        </a:p>
      </dgm:t>
    </dgm:pt>
    <dgm:pt modelId="{127B66A2-6C08-4A2B-9495-5D6B24A4296B}" type="parTrans" cxnId="{D95E92DA-CDB7-4371-A5CF-7A76CED36EC9}">
      <dgm:prSet/>
      <dgm:spPr/>
      <dgm:t>
        <a:bodyPr/>
        <a:lstStyle/>
        <a:p>
          <a:endParaRPr lang="es-EC"/>
        </a:p>
      </dgm:t>
    </dgm:pt>
    <dgm:pt modelId="{B0810E87-F268-416A-9ABD-E5B6E95D40C2}" type="sibTrans" cxnId="{D95E92DA-CDB7-4371-A5CF-7A76CED36EC9}">
      <dgm:prSet/>
      <dgm:spPr/>
      <dgm:t>
        <a:bodyPr/>
        <a:lstStyle/>
        <a:p>
          <a:endParaRPr lang="es-EC"/>
        </a:p>
      </dgm:t>
    </dgm:pt>
    <dgm:pt modelId="{D5C4F333-ACB4-4876-B986-A44B349EBB9D}" type="pres">
      <dgm:prSet presAssocID="{3C1F7EC8-3400-4113-9941-E990334C1247}" presName="Name0" presStyleCnt="0">
        <dgm:presLayoutVars>
          <dgm:dir/>
          <dgm:resizeHandles val="exact"/>
        </dgm:presLayoutVars>
      </dgm:prSet>
      <dgm:spPr/>
    </dgm:pt>
    <dgm:pt modelId="{87790B77-C29A-4324-891E-310EB94A99D5}" type="pres">
      <dgm:prSet presAssocID="{3C1F7EC8-3400-4113-9941-E990334C1247}" presName="vNodes" presStyleCnt="0"/>
      <dgm:spPr/>
    </dgm:pt>
    <dgm:pt modelId="{C525AD69-15C9-4CF9-8CBB-1109E11609AA}" type="pres">
      <dgm:prSet presAssocID="{E66B2E6A-FCD2-4EC6-BBEC-2D3257D14975}" presName="node" presStyleLbl="node1" presStyleIdx="0" presStyleCnt="4">
        <dgm:presLayoutVars>
          <dgm:bulletEnabled val="1"/>
        </dgm:presLayoutVars>
      </dgm:prSet>
      <dgm:spPr/>
    </dgm:pt>
    <dgm:pt modelId="{74E13F34-3C78-462E-8E56-BEF22365E874}" type="pres">
      <dgm:prSet presAssocID="{F2D7978E-04AE-450E-8CBE-FFC1308E3974}" presName="spacerT" presStyleCnt="0"/>
      <dgm:spPr/>
    </dgm:pt>
    <dgm:pt modelId="{14851923-F606-4FF0-BB93-B008B72746D4}" type="pres">
      <dgm:prSet presAssocID="{F2D7978E-04AE-450E-8CBE-FFC1308E3974}" presName="sibTrans" presStyleLbl="sibTrans2D1" presStyleIdx="0" presStyleCnt="3"/>
      <dgm:spPr/>
    </dgm:pt>
    <dgm:pt modelId="{01052B63-337D-4B72-AE0F-369499D8B544}" type="pres">
      <dgm:prSet presAssocID="{F2D7978E-04AE-450E-8CBE-FFC1308E3974}" presName="spacerB" presStyleCnt="0"/>
      <dgm:spPr/>
    </dgm:pt>
    <dgm:pt modelId="{578487CB-9697-4FB3-B5BD-A3F6A426615D}" type="pres">
      <dgm:prSet presAssocID="{6910C2A0-0E12-4BCA-8B5F-2A91AD7D0E92}" presName="node" presStyleLbl="node1" presStyleIdx="1" presStyleCnt="4">
        <dgm:presLayoutVars>
          <dgm:bulletEnabled val="1"/>
        </dgm:presLayoutVars>
      </dgm:prSet>
      <dgm:spPr/>
    </dgm:pt>
    <dgm:pt modelId="{F6495697-753E-470F-B906-A0B6363CA1D0}" type="pres">
      <dgm:prSet presAssocID="{0F42C563-3E08-48B8-94C8-B89B81C0924D}" presName="spacerT" presStyleCnt="0"/>
      <dgm:spPr/>
    </dgm:pt>
    <dgm:pt modelId="{23E72E64-B890-438D-84D2-D8B74B391B52}" type="pres">
      <dgm:prSet presAssocID="{0F42C563-3E08-48B8-94C8-B89B81C0924D}" presName="sibTrans" presStyleLbl="sibTrans2D1" presStyleIdx="1" presStyleCnt="3"/>
      <dgm:spPr/>
    </dgm:pt>
    <dgm:pt modelId="{965F1B10-6C5C-4CE1-B935-79BBBC191EC7}" type="pres">
      <dgm:prSet presAssocID="{0F42C563-3E08-48B8-94C8-B89B81C0924D}" presName="spacerB" presStyleCnt="0"/>
      <dgm:spPr/>
    </dgm:pt>
    <dgm:pt modelId="{92C6E048-053C-462F-9E81-8968928C2ECA}" type="pres">
      <dgm:prSet presAssocID="{2FD57520-F5F5-4372-A4D4-C4C625B0E3D8}" presName="node" presStyleLbl="node1" presStyleIdx="2" presStyleCnt="4">
        <dgm:presLayoutVars>
          <dgm:bulletEnabled val="1"/>
        </dgm:presLayoutVars>
      </dgm:prSet>
      <dgm:spPr/>
    </dgm:pt>
    <dgm:pt modelId="{9E403FE9-75B8-4C5F-94B3-2A2FB43E962C}" type="pres">
      <dgm:prSet presAssocID="{3C1F7EC8-3400-4113-9941-E990334C1247}" presName="sibTransLast" presStyleLbl="sibTrans2D1" presStyleIdx="2" presStyleCnt="3"/>
      <dgm:spPr/>
    </dgm:pt>
    <dgm:pt modelId="{6F39447A-02D1-4C71-97C8-2F93F872EAAF}" type="pres">
      <dgm:prSet presAssocID="{3C1F7EC8-3400-4113-9941-E990334C1247}" presName="connectorText" presStyleLbl="sibTrans2D1" presStyleIdx="2" presStyleCnt="3"/>
      <dgm:spPr/>
    </dgm:pt>
    <dgm:pt modelId="{33080CA1-00F8-4A10-9FBB-D83A241104CB}" type="pres">
      <dgm:prSet presAssocID="{3C1F7EC8-3400-4113-9941-E990334C1247}" presName="lastNode" presStyleLbl="node1" presStyleIdx="3" presStyleCnt="4" custLinFactNeighborY="340">
        <dgm:presLayoutVars>
          <dgm:bulletEnabled val="1"/>
        </dgm:presLayoutVars>
      </dgm:prSet>
      <dgm:spPr/>
    </dgm:pt>
  </dgm:ptLst>
  <dgm:cxnLst>
    <dgm:cxn modelId="{C7DCB821-3885-447F-AEE8-FCECB7D76B39}" srcId="{3C1F7EC8-3400-4113-9941-E990334C1247}" destId="{6910C2A0-0E12-4BCA-8B5F-2A91AD7D0E92}" srcOrd="1" destOrd="0" parTransId="{312CAD7A-354C-4A19-AF05-206F65163D55}" sibTransId="{0F42C563-3E08-48B8-94C8-B89B81C0924D}"/>
    <dgm:cxn modelId="{EBA3823F-0716-4E52-BDAE-9841843F5E08}" type="presOf" srcId="{B0810E87-F268-416A-9ABD-E5B6E95D40C2}" destId="{6F39447A-02D1-4C71-97C8-2F93F872EAAF}" srcOrd="1" destOrd="0" presId="urn:microsoft.com/office/officeart/2005/8/layout/equation2"/>
    <dgm:cxn modelId="{B068B640-48B0-44A3-ADE6-88237DC8A8DC}" type="presOf" srcId="{F2D7978E-04AE-450E-8CBE-FFC1308E3974}" destId="{14851923-F606-4FF0-BB93-B008B72746D4}" srcOrd="0" destOrd="0" presId="urn:microsoft.com/office/officeart/2005/8/layout/equation2"/>
    <dgm:cxn modelId="{1F4A4E4A-B939-46AE-B18B-0494BE366F6D}" type="presOf" srcId="{0F42C563-3E08-48B8-94C8-B89B81C0924D}" destId="{23E72E64-B890-438D-84D2-D8B74B391B52}" srcOrd="0" destOrd="0" presId="urn:microsoft.com/office/officeart/2005/8/layout/equation2"/>
    <dgm:cxn modelId="{1691826E-1EBB-4163-906E-593C5F86DF2C}" type="presOf" srcId="{3C1F7EC8-3400-4113-9941-E990334C1247}" destId="{D5C4F333-ACB4-4876-B986-A44B349EBB9D}" srcOrd="0" destOrd="0" presId="urn:microsoft.com/office/officeart/2005/8/layout/equation2"/>
    <dgm:cxn modelId="{F7694B56-AB6D-48D1-8B43-6BE3816D7BAF}" type="presOf" srcId="{2FD57520-F5F5-4372-A4D4-C4C625B0E3D8}" destId="{92C6E048-053C-462F-9E81-8968928C2ECA}" srcOrd="0" destOrd="0" presId="urn:microsoft.com/office/officeart/2005/8/layout/equation2"/>
    <dgm:cxn modelId="{4DB99457-3B6C-4DDC-B686-3670D52F12FF}" type="presOf" srcId="{1C2E09DB-2FD5-4756-9072-4593045DBA81}" destId="{33080CA1-00F8-4A10-9FBB-D83A241104CB}" srcOrd="0" destOrd="0" presId="urn:microsoft.com/office/officeart/2005/8/layout/equation2"/>
    <dgm:cxn modelId="{BD459A7D-5445-483D-9CFE-0BEE922138D3}" srcId="{3C1F7EC8-3400-4113-9941-E990334C1247}" destId="{E66B2E6A-FCD2-4EC6-BBEC-2D3257D14975}" srcOrd="0" destOrd="0" parTransId="{BA6367AC-60EC-4D27-9E32-62ED653D1B3E}" sibTransId="{F2D7978E-04AE-450E-8CBE-FFC1308E3974}"/>
    <dgm:cxn modelId="{4EC4688C-8EF2-4942-9933-02DFE750BC48}" type="presOf" srcId="{6910C2A0-0E12-4BCA-8B5F-2A91AD7D0E92}" destId="{578487CB-9697-4FB3-B5BD-A3F6A426615D}" srcOrd="0" destOrd="0" presId="urn:microsoft.com/office/officeart/2005/8/layout/equation2"/>
    <dgm:cxn modelId="{0C47A2A3-4BF0-461B-954B-EB7125B3F8F5}" type="presOf" srcId="{E66B2E6A-FCD2-4EC6-BBEC-2D3257D14975}" destId="{C525AD69-15C9-4CF9-8CBB-1109E11609AA}" srcOrd="0" destOrd="0" presId="urn:microsoft.com/office/officeart/2005/8/layout/equation2"/>
    <dgm:cxn modelId="{A3E641D2-8148-4365-99B7-358B9D98399C}" type="presOf" srcId="{B0810E87-F268-416A-9ABD-E5B6E95D40C2}" destId="{9E403FE9-75B8-4C5F-94B3-2A2FB43E962C}" srcOrd="0" destOrd="0" presId="urn:microsoft.com/office/officeart/2005/8/layout/equation2"/>
    <dgm:cxn modelId="{D95E92DA-CDB7-4371-A5CF-7A76CED36EC9}" srcId="{3C1F7EC8-3400-4113-9941-E990334C1247}" destId="{2FD57520-F5F5-4372-A4D4-C4C625B0E3D8}" srcOrd="2" destOrd="0" parTransId="{127B66A2-6C08-4A2B-9495-5D6B24A4296B}" sibTransId="{B0810E87-F268-416A-9ABD-E5B6E95D40C2}"/>
    <dgm:cxn modelId="{DEC84EFC-07FB-4821-A9D3-6EB95FFE7214}" srcId="{3C1F7EC8-3400-4113-9941-E990334C1247}" destId="{1C2E09DB-2FD5-4756-9072-4593045DBA81}" srcOrd="3" destOrd="0" parTransId="{D29B5339-2AA2-4811-8B0A-725AAA7BA427}" sibTransId="{65829231-5773-4232-8DD0-B3EF5580B389}"/>
    <dgm:cxn modelId="{6F108073-15AB-4F8B-982C-F7A69C072BF9}" type="presParOf" srcId="{D5C4F333-ACB4-4876-B986-A44B349EBB9D}" destId="{87790B77-C29A-4324-891E-310EB94A99D5}" srcOrd="0" destOrd="0" presId="urn:microsoft.com/office/officeart/2005/8/layout/equation2"/>
    <dgm:cxn modelId="{5F37CBF7-6BD8-4636-B0FE-698B76AAA3A1}" type="presParOf" srcId="{87790B77-C29A-4324-891E-310EB94A99D5}" destId="{C525AD69-15C9-4CF9-8CBB-1109E11609AA}" srcOrd="0" destOrd="0" presId="urn:microsoft.com/office/officeart/2005/8/layout/equation2"/>
    <dgm:cxn modelId="{351EDB38-585B-4362-AD18-41F0ABC0EB0E}" type="presParOf" srcId="{87790B77-C29A-4324-891E-310EB94A99D5}" destId="{74E13F34-3C78-462E-8E56-BEF22365E874}" srcOrd="1" destOrd="0" presId="urn:microsoft.com/office/officeart/2005/8/layout/equation2"/>
    <dgm:cxn modelId="{2F9D2CAA-1B68-44EB-9AFD-90779DDD9C51}" type="presParOf" srcId="{87790B77-C29A-4324-891E-310EB94A99D5}" destId="{14851923-F606-4FF0-BB93-B008B72746D4}" srcOrd="2" destOrd="0" presId="urn:microsoft.com/office/officeart/2005/8/layout/equation2"/>
    <dgm:cxn modelId="{4F89F7A9-187A-4945-9660-13F3FD083A1A}" type="presParOf" srcId="{87790B77-C29A-4324-891E-310EB94A99D5}" destId="{01052B63-337D-4B72-AE0F-369499D8B544}" srcOrd="3" destOrd="0" presId="urn:microsoft.com/office/officeart/2005/8/layout/equation2"/>
    <dgm:cxn modelId="{7B26D40B-ACB6-409B-8DD3-B616C87B7850}" type="presParOf" srcId="{87790B77-C29A-4324-891E-310EB94A99D5}" destId="{578487CB-9697-4FB3-B5BD-A3F6A426615D}" srcOrd="4" destOrd="0" presId="urn:microsoft.com/office/officeart/2005/8/layout/equation2"/>
    <dgm:cxn modelId="{2845EA4D-AA5F-4CFE-94B4-02445462E749}" type="presParOf" srcId="{87790B77-C29A-4324-891E-310EB94A99D5}" destId="{F6495697-753E-470F-B906-A0B6363CA1D0}" srcOrd="5" destOrd="0" presId="urn:microsoft.com/office/officeart/2005/8/layout/equation2"/>
    <dgm:cxn modelId="{F486547D-16EF-4E7A-9CD7-D19E3485CF8D}" type="presParOf" srcId="{87790B77-C29A-4324-891E-310EB94A99D5}" destId="{23E72E64-B890-438D-84D2-D8B74B391B52}" srcOrd="6" destOrd="0" presId="urn:microsoft.com/office/officeart/2005/8/layout/equation2"/>
    <dgm:cxn modelId="{F9F06A6E-8A58-4B29-A9FB-81ABC0976AB5}" type="presParOf" srcId="{87790B77-C29A-4324-891E-310EB94A99D5}" destId="{965F1B10-6C5C-4CE1-B935-79BBBC191EC7}" srcOrd="7" destOrd="0" presId="urn:microsoft.com/office/officeart/2005/8/layout/equation2"/>
    <dgm:cxn modelId="{B05E6D09-05B1-4EED-82AA-69F6E2A57870}" type="presParOf" srcId="{87790B77-C29A-4324-891E-310EB94A99D5}" destId="{92C6E048-053C-462F-9E81-8968928C2ECA}" srcOrd="8" destOrd="0" presId="urn:microsoft.com/office/officeart/2005/8/layout/equation2"/>
    <dgm:cxn modelId="{038A0278-E283-41C3-BE4A-FE0DE3C89566}" type="presParOf" srcId="{D5C4F333-ACB4-4876-B986-A44B349EBB9D}" destId="{9E403FE9-75B8-4C5F-94B3-2A2FB43E962C}" srcOrd="1" destOrd="0" presId="urn:microsoft.com/office/officeart/2005/8/layout/equation2"/>
    <dgm:cxn modelId="{FAC1B80E-F8E1-4BD0-BB6E-0C7814F76C13}" type="presParOf" srcId="{9E403FE9-75B8-4C5F-94B3-2A2FB43E962C}" destId="{6F39447A-02D1-4C71-97C8-2F93F872EAAF}" srcOrd="0" destOrd="0" presId="urn:microsoft.com/office/officeart/2005/8/layout/equation2"/>
    <dgm:cxn modelId="{1024D674-886F-4C51-9542-1D445E0A3D8C}" type="presParOf" srcId="{D5C4F333-ACB4-4876-B986-A44B349EBB9D}" destId="{33080CA1-00F8-4A10-9FBB-D83A241104C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40CBA2-CFF7-4F07-A5C0-E747E8A51CB9}" type="doc">
      <dgm:prSet loTypeId="urn:microsoft.com/office/officeart/2005/8/layout/matrix1" loCatId="matrix" qsTypeId="urn:microsoft.com/office/officeart/2005/8/quickstyle/simple5" qsCatId="simple" csTypeId="urn:microsoft.com/office/officeart/2005/8/colors/accent0_3" csCatId="mainScheme" phldr="1"/>
      <dgm:spPr/>
      <dgm:t>
        <a:bodyPr/>
        <a:lstStyle/>
        <a:p>
          <a:endParaRPr lang="es-EC"/>
        </a:p>
      </dgm:t>
    </dgm:pt>
    <dgm:pt modelId="{C7DAB591-2223-42E5-96EC-8102019EEACC}">
      <dgm:prSet phldrT="[Texto]"/>
      <dgm:spPr/>
      <dgm:t>
        <a:bodyPr/>
        <a:lstStyle/>
        <a:p>
          <a:r>
            <a:rPr lang="es-EC" dirty="0"/>
            <a:t>DOCKER</a:t>
          </a:r>
        </a:p>
      </dgm:t>
    </dgm:pt>
    <dgm:pt modelId="{F70ACE18-E285-4819-8D48-5213AA364B9A}" type="parTrans" cxnId="{5FBDEFEC-D274-474E-AC39-88496BB5A120}">
      <dgm:prSet/>
      <dgm:spPr/>
      <dgm:t>
        <a:bodyPr/>
        <a:lstStyle/>
        <a:p>
          <a:endParaRPr lang="es-EC"/>
        </a:p>
      </dgm:t>
    </dgm:pt>
    <dgm:pt modelId="{9BD1AA26-2AAE-429C-A535-F6FB5FE2E291}" type="sibTrans" cxnId="{5FBDEFEC-D274-474E-AC39-88496BB5A120}">
      <dgm:prSet/>
      <dgm:spPr/>
      <dgm:t>
        <a:bodyPr/>
        <a:lstStyle/>
        <a:p>
          <a:endParaRPr lang="es-EC"/>
        </a:p>
      </dgm:t>
    </dgm:pt>
    <dgm:pt modelId="{93B81722-F9DE-44D3-9CEB-3A85E0048348}">
      <dgm:prSet phldrT="[Texto]"/>
      <dgm:spPr/>
      <dgm:t>
        <a:bodyPr/>
        <a:lstStyle/>
        <a:p>
          <a:r>
            <a:rPr lang="es-EC" dirty="0"/>
            <a:t>Proyecto de código abierto</a:t>
          </a:r>
        </a:p>
      </dgm:t>
    </dgm:pt>
    <dgm:pt modelId="{CCC0D0C3-CF0B-408C-BCD2-CF46651FBA16}" type="parTrans" cxnId="{6AB99E12-BF46-4829-9763-9B5299F7E72A}">
      <dgm:prSet/>
      <dgm:spPr/>
      <dgm:t>
        <a:bodyPr/>
        <a:lstStyle/>
        <a:p>
          <a:endParaRPr lang="es-EC"/>
        </a:p>
      </dgm:t>
    </dgm:pt>
    <dgm:pt modelId="{B264196C-F6C9-49BE-983A-769B4EB305A2}" type="sibTrans" cxnId="{6AB99E12-BF46-4829-9763-9B5299F7E72A}">
      <dgm:prSet/>
      <dgm:spPr/>
      <dgm:t>
        <a:bodyPr/>
        <a:lstStyle/>
        <a:p>
          <a:endParaRPr lang="es-EC"/>
        </a:p>
      </dgm:t>
    </dgm:pt>
    <dgm:pt modelId="{597A024E-41E1-4DA3-A9AC-C38C529F1597}">
      <dgm:prSet phldrT="[Texto]"/>
      <dgm:spPr/>
      <dgm:t>
        <a:bodyPr/>
        <a:lstStyle/>
        <a:p>
          <a:r>
            <a:rPr lang="es-EC" dirty="0"/>
            <a:t>Capas adicionales de abstracción</a:t>
          </a:r>
        </a:p>
      </dgm:t>
    </dgm:pt>
    <dgm:pt modelId="{A13D868B-276A-40A7-A1C1-2E457E0D2969}" type="parTrans" cxnId="{BF33493B-A8DA-41D6-951B-65E3240F18CE}">
      <dgm:prSet/>
      <dgm:spPr/>
      <dgm:t>
        <a:bodyPr/>
        <a:lstStyle/>
        <a:p>
          <a:endParaRPr lang="es-EC"/>
        </a:p>
      </dgm:t>
    </dgm:pt>
    <dgm:pt modelId="{B3CD209D-07AC-4ECE-AA18-40AC20D06A2D}" type="sibTrans" cxnId="{BF33493B-A8DA-41D6-951B-65E3240F18CE}">
      <dgm:prSet/>
      <dgm:spPr/>
      <dgm:t>
        <a:bodyPr/>
        <a:lstStyle/>
        <a:p>
          <a:endParaRPr lang="es-EC"/>
        </a:p>
      </dgm:t>
    </dgm:pt>
    <dgm:pt modelId="{23032C21-B514-482A-866F-15E9FC50EBA6}">
      <dgm:prSet phldrT="[Texto]"/>
      <dgm:spPr/>
      <dgm:t>
        <a:bodyPr/>
        <a:lstStyle/>
        <a:p>
          <a:r>
            <a:rPr lang="es-EC" dirty="0"/>
            <a:t>Contenedor + imágenes</a:t>
          </a:r>
        </a:p>
      </dgm:t>
    </dgm:pt>
    <dgm:pt modelId="{9E468D60-A485-49B9-B3DA-39F0814FC88C}" type="parTrans" cxnId="{126D1E09-7935-4DCB-85EB-B001D3A05B3C}">
      <dgm:prSet/>
      <dgm:spPr/>
      <dgm:t>
        <a:bodyPr/>
        <a:lstStyle/>
        <a:p>
          <a:endParaRPr lang="es-EC"/>
        </a:p>
      </dgm:t>
    </dgm:pt>
    <dgm:pt modelId="{B7924448-FC22-4579-927F-2F5EB7C45B4C}" type="sibTrans" cxnId="{126D1E09-7935-4DCB-85EB-B001D3A05B3C}">
      <dgm:prSet/>
      <dgm:spPr/>
      <dgm:t>
        <a:bodyPr/>
        <a:lstStyle/>
        <a:p>
          <a:endParaRPr lang="es-EC"/>
        </a:p>
      </dgm:t>
    </dgm:pt>
    <dgm:pt modelId="{B02AB266-912D-4049-B877-EBFA109FAF43}">
      <dgm:prSet phldrT="[Texto]"/>
      <dgm:spPr/>
      <dgm:t>
        <a:bodyPr/>
        <a:lstStyle/>
        <a:p>
          <a:r>
            <a:rPr lang="es-EC" dirty="0"/>
            <a:t>Creado por Linux</a:t>
          </a:r>
        </a:p>
      </dgm:t>
    </dgm:pt>
    <dgm:pt modelId="{30528BF0-D7E5-46DF-9A65-44EC377A91C2}" type="parTrans" cxnId="{7B6BFB90-4016-4B3B-89E4-CBFC89F5F3FA}">
      <dgm:prSet/>
      <dgm:spPr/>
      <dgm:t>
        <a:bodyPr/>
        <a:lstStyle/>
        <a:p>
          <a:endParaRPr lang="es-EC"/>
        </a:p>
      </dgm:t>
    </dgm:pt>
    <dgm:pt modelId="{F69433C4-BD6D-4D6F-B2B5-F46A75D35C58}" type="sibTrans" cxnId="{7B6BFB90-4016-4B3B-89E4-CBFC89F5F3FA}">
      <dgm:prSet/>
      <dgm:spPr/>
      <dgm:t>
        <a:bodyPr/>
        <a:lstStyle/>
        <a:p>
          <a:endParaRPr lang="es-EC"/>
        </a:p>
      </dgm:t>
    </dgm:pt>
    <dgm:pt modelId="{BF897331-0B53-43D4-8EE3-5DA1BD21F843}" type="pres">
      <dgm:prSet presAssocID="{EB40CBA2-CFF7-4F07-A5C0-E747E8A51CB9}" presName="diagram" presStyleCnt="0">
        <dgm:presLayoutVars>
          <dgm:chMax val="1"/>
          <dgm:dir/>
          <dgm:animLvl val="ctr"/>
          <dgm:resizeHandles val="exact"/>
        </dgm:presLayoutVars>
      </dgm:prSet>
      <dgm:spPr/>
    </dgm:pt>
    <dgm:pt modelId="{2E5D5211-6BD6-4B4E-BEB5-40F48ADDD040}" type="pres">
      <dgm:prSet presAssocID="{EB40CBA2-CFF7-4F07-A5C0-E747E8A51CB9}" presName="matrix" presStyleCnt="0"/>
      <dgm:spPr/>
    </dgm:pt>
    <dgm:pt modelId="{82C90AEA-9BE5-4421-94CC-9545FBFE9DCF}" type="pres">
      <dgm:prSet presAssocID="{EB40CBA2-CFF7-4F07-A5C0-E747E8A51CB9}" presName="tile1" presStyleLbl="node1" presStyleIdx="0" presStyleCnt="4"/>
      <dgm:spPr/>
    </dgm:pt>
    <dgm:pt modelId="{F5F36083-9C7D-45E7-8CE6-EE9D8DCD6C16}" type="pres">
      <dgm:prSet presAssocID="{EB40CBA2-CFF7-4F07-A5C0-E747E8A51CB9}" presName="tile1text" presStyleLbl="node1" presStyleIdx="0" presStyleCnt="4">
        <dgm:presLayoutVars>
          <dgm:chMax val="0"/>
          <dgm:chPref val="0"/>
          <dgm:bulletEnabled val="1"/>
        </dgm:presLayoutVars>
      </dgm:prSet>
      <dgm:spPr/>
    </dgm:pt>
    <dgm:pt modelId="{498F0490-E186-4178-8E32-A073171C0A5F}" type="pres">
      <dgm:prSet presAssocID="{EB40CBA2-CFF7-4F07-A5C0-E747E8A51CB9}" presName="tile2" presStyleLbl="node1" presStyleIdx="1" presStyleCnt="4"/>
      <dgm:spPr/>
    </dgm:pt>
    <dgm:pt modelId="{0BBBCC20-5399-4AE0-B415-FD96573D541D}" type="pres">
      <dgm:prSet presAssocID="{EB40CBA2-CFF7-4F07-A5C0-E747E8A51CB9}" presName="tile2text" presStyleLbl="node1" presStyleIdx="1" presStyleCnt="4">
        <dgm:presLayoutVars>
          <dgm:chMax val="0"/>
          <dgm:chPref val="0"/>
          <dgm:bulletEnabled val="1"/>
        </dgm:presLayoutVars>
      </dgm:prSet>
      <dgm:spPr/>
    </dgm:pt>
    <dgm:pt modelId="{71CCDD1D-01EA-42D3-99F5-F85CEA1566C9}" type="pres">
      <dgm:prSet presAssocID="{EB40CBA2-CFF7-4F07-A5C0-E747E8A51CB9}" presName="tile3" presStyleLbl="node1" presStyleIdx="2" presStyleCnt="4"/>
      <dgm:spPr/>
    </dgm:pt>
    <dgm:pt modelId="{AE660589-4147-4C38-B8D3-862E69354B8C}" type="pres">
      <dgm:prSet presAssocID="{EB40CBA2-CFF7-4F07-A5C0-E747E8A51CB9}" presName="tile3text" presStyleLbl="node1" presStyleIdx="2" presStyleCnt="4">
        <dgm:presLayoutVars>
          <dgm:chMax val="0"/>
          <dgm:chPref val="0"/>
          <dgm:bulletEnabled val="1"/>
        </dgm:presLayoutVars>
      </dgm:prSet>
      <dgm:spPr/>
    </dgm:pt>
    <dgm:pt modelId="{1EAB113F-5687-4C6A-9D66-0787F4E0F4B9}" type="pres">
      <dgm:prSet presAssocID="{EB40CBA2-CFF7-4F07-A5C0-E747E8A51CB9}" presName="tile4" presStyleLbl="node1" presStyleIdx="3" presStyleCnt="4"/>
      <dgm:spPr/>
    </dgm:pt>
    <dgm:pt modelId="{4491A916-DDBA-47E8-8ECF-01D88767735A}" type="pres">
      <dgm:prSet presAssocID="{EB40CBA2-CFF7-4F07-A5C0-E747E8A51CB9}" presName="tile4text" presStyleLbl="node1" presStyleIdx="3" presStyleCnt="4">
        <dgm:presLayoutVars>
          <dgm:chMax val="0"/>
          <dgm:chPref val="0"/>
          <dgm:bulletEnabled val="1"/>
        </dgm:presLayoutVars>
      </dgm:prSet>
      <dgm:spPr/>
    </dgm:pt>
    <dgm:pt modelId="{E4563B97-145D-45E3-BAD8-46EABB9B412F}" type="pres">
      <dgm:prSet presAssocID="{EB40CBA2-CFF7-4F07-A5C0-E747E8A51CB9}" presName="centerTile" presStyleLbl="fgShp" presStyleIdx="0" presStyleCnt="1">
        <dgm:presLayoutVars>
          <dgm:chMax val="0"/>
          <dgm:chPref val="0"/>
        </dgm:presLayoutVars>
      </dgm:prSet>
      <dgm:spPr/>
    </dgm:pt>
  </dgm:ptLst>
  <dgm:cxnLst>
    <dgm:cxn modelId="{126D1E09-7935-4DCB-85EB-B001D3A05B3C}" srcId="{C7DAB591-2223-42E5-96EC-8102019EEACC}" destId="{23032C21-B514-482A-866F-15E9FC50EBA6}" srcOrd="2" destOrd="0" parTransId="{9E468D60-A485-49B9-B3DA-39F0814FC88C}" sibTransId="{B7924448-FC22-4579-927F-2F5EB7C45B4C}"/>
    <dgm:cxn modelId="{6AB99E12-BF46-4829-9763-9B5299F7E72A}" srcId="{C7DAB591-2223-42E5-96EC-8102019EEACC}" destId="{93B81722-F9DE-44D3-9CEB-3A85E0048348}" srcOrd="0" destOrd="0" parTransId="{CCC0D0C3-CF0B-408C-BCD2-CF46651FBA16}" sibTransId="{B264196C-F6C9-49BE-983A-769B4EB305A2}"/>
    <dgm:cxn modelId="{C74D4814-C832-43F3-992D-D46F302B16C0}" type="presOf" srcId="{23032C21-B514-482A-866F-15E9FC50EBA6}" destId="{AE660589-4147-4C38-B8D3-862E69354B8C}" srcOrd="1" destOrd="0" presId="urn:microsoft.com/office/officeart/2005/8/layout/matrix1"/>
    <dgm:cxn modelId="{49A4432C-9E18-46EA-AA56-7C105CFF405D}" type="presOf" srcId="{597A024E-41E1-4DA3-A9AC-C38C529F1597}" destId="{498F0490-E186-4178-8E32-A073171C0A5F}" srcOrd="0" destOrd="0" presId="urn:microsoft.com/office/officeart/2005/8/layout/matrix1"/>
    <dgm:cxn modelId="{E8E11E2F-FF41-41F6-BAB3-FFC9DAA48B78}" type="presOf" srcId="{93B81722-F9DE-44D3-9CEB-3A85E0048348}" destId="{F5F36083-9C7D-45E7-8CE6-EE9D8DCD6C16}" srcOrd="1" destOrd="0" presId="urn:microsoft.com/office/officeart/2005/8/layout/matrix1"/>
    <dgm:cxn modelId="{27C8C137-316B-4B0E-BE01-5426F002954F}" type="presOf" srcId="{597A024E-41E1-4DA3-A9AC-C38C529F1597}" destId="{0BBBCC20-5399-4AE0-B415-FD96573D541D}" srcOrd="1" destOrd="0" presId="urn:microsoft.com/office/officeart/2005/8/layout/matrix1"/>
    <dgm:cxn modelId="{A216F73A-B9BD-44FF-B645-35CE6C36CB7F}" type="presOf" srcId="{B02AB266-912D-4049-B877-EBFA109FAF43}" destId="{1EAB113F-5687-4C6A-9D66-0787F4E0F4B9}" srcOrd="0" destOrd="0" presId="urn:microsoft.com/office/officeart/2005/8/layout/matrix1"/>
    <dgm:cxn modelId="{BF33493B-A8DA-41D6-951B-65E3240F18CE}" srcId="{C7DAB591-2223-42E5-96EC-8102019EEACC}" destId="{597A024E-41E1-4DA3-A9AC-C38C529F1597}" srcOrd="1" destOrd="0" parTransId="{A13D868B-276A-40A7-A1C1-2E457E0D2969}" sibTransId="{B3CD209D-07AC-4ECE-AA18-40AC20D06A2D}"/>
    <dgm:cxn modelId="{9623EF66-46DC-473B-B71A-F81B4B67A800}" type="presOf" srcId="{93B81722-F9DE-44D3-9CEB-3A85E0048348}" destId="{82C90AEA-9BE5-4421-94CC-9545FBFE9DCF}" srcOrd="0" destOrd="0" presId="urn:microsoft.com/office/officeart/2005/8/layout/matrix1"/>
    <dgm:cxn modelId="{8D5DEE8F-8683-4A75-B1A7-873DDDADC8C4}" type="presOf" srcId="{C7DAB591-2223-42E5-96EC-8102019EEACC}" destId="{E4563B97-145D-45E3-BAD8-46EABB9B412F}" srcOrd="0" destOrd="0" presId="urn:microsoft.com/office/officeart/2005/8/layout/matrix1"/>
    <dgm:cxn modelId="{7B6BFB90-4016-4B3B-89E4-CBFC89F5F3FA}" srcId="{C7DAB591-2223-42E5-96EC-8102019EEACC}" destId="{B02AB266-912D-4049-B877-EBFA109FAF43}" srcOrd="3" destOrd="0" parTransId="{30528BF0-D7E5-46DF-9A65-44EC377A91C2}" sibTransId="{F69433C4-BD6D-4D6F-B2B5-F46A75D35C58}"/>
    <dgm:cxn modelId="{EADDAAB8-DA77-4B9D-9016-6001D307F19D}" type="presOf" srcId="{EB40CBA2-CFF7-4F07-A5C0-E747E8A51CB9}" destId="{BF897331-0B53-43D4-8EE3-5DA1BD21F843}" srcOrd="0" destOrd="0" presId="urn:microsoft.com/office/officeart/2005/8/layout/matrix1"/>
    <dgm:cxn modelId="{168177C8-44C4-46EB-9569-8E6F0C2E0BC9}" type="presOf" srcId="{23032C21-B514-482A-866F-15E9FC50EBA6}" destId="{71CCDD1D-01EA-42D3-99F5-F85CEA1566C9}" srcOrd="0" destOrd="0" presId="urn:microsoft.com/office/officeart/2005/8/layout/matrix1"/>
    <dgm:cxn modelId="{6EFE95C8-8B65-4467-8376-8763FF2C7CC4}" type="presOf" srcId="{B02AB266-912D-4049-B877-EBFA109FAF43}" destId="{4491A916-DDBA-47E8-8ECF-01D88767735A}" srcOrd="1" destOrd="0" presId="urn:microsoft.com/office/officeart/2005/8/layout/matrix1"/>
    <dgm:cxn modelId="{5FBDEFEC-D274-474E-AC39-88496BB5A120}" srcId="{EB40CBA2-CFF7-4F07-A5C0-E747E8A51CB9}" destId="{C7DAB591-2223-42E5-96EC-8102019EEACC}" srcOrd="0" destOrd="0" parTransId="{F70ACE18-E285-4819-8D48-5213AA364B9A}" sibTransId="{9BD1AA26-2AAE-429C-A535-F6FB5FE2E291}"/>
    <dgm:cxn modelId="{DA6DFBF1-2061-478C-8B6B-7228161B8A9A}" type="presParOf" srcId="{BF897331-0B53-43D4-8EE3-5DA1BD21F843}" destId="{2E5D5211-6BD6-4B4E-BEB5-40F48ADDD040}" srcOrd="0" destOrd="0" presId="urn:microsoft.com/office/officeart/2005/8/layout/matrix1"/>
    <dgm:cxn modelId="{ECFDB3EF-4F99-4728-8EB2-2BDE9F19407F}" type="presParOf" srcId="{2E5D5211-6BD6-4B4E-BEB5-40F48ADDD040}" destId="{82C90AEA-9BE5-4421-94CC-9545FBFE9DCF}" srcOrd="0" destOrd="0" presId="urn:microsoft.com/office/officeart/2005/8/layout/matrix1"/>
    <dgm:cxn modelId="{96DDEB24-61C8-48B4-AE00-34D48D01F3F5}" type="presParOf" srcId="{2E5D5211-6BD6-4B4E-BEB5-40F48ADDD040}" destId="{F5F36083-9C7D-45E7-8CE6-EE9D8DCD6C16}" srcOrd="1" destOrd="0" presId="urn:microsoft.com/office/officeart/2005/8/layout/matrix1"/>
    <dgm:cxn modelId="{F07114B5-1820-4ED7-8023-24E2DA6B5103}" type="presParOf" srcId="{2E5D5211-6BD6-4B4E-BEB5-40F48ADDD040}" destId="{498F0490-E186-4178-8E32-A073171C0A5F}" srcOrd="2" destOrd="0" presId="urn:microsoft.com/office/officeart/2005/8/layout/matrix1"/>
    <dgm:cxn modelId="{655BD805-8FC6-478F-AEA1-0B9BFECF5822}" type="presParOf" srcId="{2E5D5211-6BD6-4B4E-BEB5-40F48ADDD040}" destId="{0BBBCC20-5399-4AE0-B415-FD96573D541D}" srcOrd="3" destOrd="0" presId="urn:microsoft.com/office/officeart/2005/8/layout/matrix1"/>
    <dgm:cxn modelId="{6B34CDBA-3DB4-4521-82D6-296ABCCFEFF0}" type="presParOf" srcId="{2E5D5211-6BD6-4B4E-BEB5-40F48ADDD040}" destId="{71CCDD1D-01EA-42D3-99F5-F85CEA1566C9}" srcOrd="4" destOrd="0" presId="urn:microsoft.com/office/officeart/2005/8/layout/matrix1"/>
    <dgm:cxn modelId="{9DAB3677-69F1-4208-ADA4-17B41FCD3171}" type="presParOf" srcId="{2E5D5211-6BD6-4B4E-BEB5-40F48ADDD040}" destId="{AE660589-4147-4C38-B8D3-862E69354B8C}" srcOrd="5" destOrd="0" presId="urn:microsoft.com/office/officeart/2005/8/layout/matrix1"/>
    <dgm:cxn modelId="{B88674EC-A82F-49B7-B99C-F3D45615FA3E}" type="presParOf" srcId="{2E5D5211-6BD6-4B4E-BEB5-40F48ADDD040}" destId="{1EAB113F-5687-4C6A-9D66-0787F4E0F4B9}" srcOrd="6" destOrd="0" presId="urn:microsoft.com/office/officeart/2005/8/layout/matrix1"/>
    <dgm:cxn modelId="{41DE5A2B-0434-46A4-A1EB-522BD1C84838}" type="presParOf" srcId="{2E5D5211-6BD6-4B4E-BEB5-40F48ADDD040}" destId="{4491A916-DDBA-47E8-8ECF-01D88767735A}" srcOrd="7" destOrd="0" presId="urn:microsoft.com/office/officeart/2005/8/layout/matrix1"/>
    <dgm:cxn modelId="{FD1463CC-60E3-4906-A29A-EDE94611E062}" type="presParOf" srcId="{BF897331-0B53-43D4-8EE3-5DA1BD21F843}" destId="{E4563B97-145D-45E3-BAD8-46EABB9B412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E7C77-9713-47FF-8DD8-C3BCC7E1538D}">
      <dsp:nvSpPr>
        <dsp:cNvPr id="0" name=""/>
        <dsp:cNvSpPr/>
      </dsp:nvSpPr>
      <dsp:spPr>
        <a:xfrm>
          <a:off x="4492942" y="2338449"/>
          <a:ext cx="1795071" cy="179507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s-EC" sz="5600" kern="1200" dirty="0"/>
            <a:t>Loja</a:t>
          </a:r>
        </a:p>
      </dsp:txBody>
      <dsp:txXfrm>
        <a:off x="4755824" y="2601331"/>
        <a:ext cx="1269307" cy="1269307"/>
      </dsp:txXfrm>
    </dsp:sp>
    <dsp:sp modelId="{34069E48-467D-41C1-B36E-8E4C74889F83}">
      <dsp:nvSpPr>
        <dsp:cNvPr id="0" name=""/>
        <dsp:cNvSpPr/>
      </dsp:nvSpPr>
      <dsp:spPr>
        <a:xfrm rot="16200000">
          <a:off x="5119891" y="2052877"/>
          <a:ext cx="541172" cy="29970"/>
        </a:xfrm>
        <a:custGeom>
          <a:avLst/>
          <a:gdLst/>
          <a:ahLst/>
          <a:cxnLst/>
          <a:rect l="0" t="0" r="0" b="0"/>
          <a:pathLst>
            <a:path>
              <a:moveTo>
                <a:pt x="0" y="14985"/>
              </a:moveTo>
              <a:lnTo>
                <a:pt x="541172" y="1498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5376948" y="2054333"/>
        <a:ext cx="27058" cy="27058"/>
      </dsp:txXfrm>
    </dsp:sp>
    <dsp:sp modelId="{676022DB-E3B7-4216-BDB1-D8D89B3EB2F9}">
      <dsp:nvSpPr>
        <dsp:cNvPr id="0" name=""/>
        <dsp:cNvSpPr/>
      </dsp:nvSpPr>
      <dsp:spPr>
        <a:xfrm>
          <a:off x="4492942" y="2205"/>
          <a:ext cx="1795071" cy="179507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C" sz="2000" kern="1200" dirty="0"/>
            <a:t>Lugar turístico</a:t>
          </a:r>
        </a:p>
      </dsp:txBody>
      <dsp:txXfrm>
        <a:off x="4755824" y="265087"/>
        <a:ext cx="1269307" cy="1269307"/>
      </dsp:txXfrm>
    </dsp:sp>
    <dsp:sp modelId="{B8259495-9288-4EBB-B265-FDED4BF796D5}">
      <dsp:nvSpPr>
        <dsp:cNvPr id="0" name=""/>
        <dsp:cNvSpPr/>
      </dsp:nvSpPr>
      <dsp:spPr>
        <a:xfrm rot="20520000">
          <a:off x="6230841" y="2860030"/>
          <a:ext cx="541172" cy="29970"/>
        </a:xfrm>
        <a:custGeom>
          <a:avLst/>
          <a:gdLst/>
          <a:ahLst/>
          <a:cxnLst/>
          <a:rect l="0" t="0" r="0" b="0"/>
          <a:pathLst>
            <a:path>
              <a:moveTo>
                <a:pt x="0" y="14985"/>
              </a:moveTo>
              <a:lnTo>
                <a:pt x="541172" y="1498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6487898" y="2861486"/>
        <a:ext cx="27058" cy="27058"/>
      </dsp:txXfrm>
    </dsp:sp>
    <dsp:sp modelId="{0DCD7485-14F0-4A29-8CF2-97F74AD4E8D5}">
      <dsp:nvSpPr>
        <dsp:cNvPr id="0" name=""/>
        <dsp:cNvSpPr/>
      </dsp:nvSpPr>
      <dsp:spPr>
        <a:xfrm>
          <a:off x="6714842" y="1616510"/>
          <a:ext cx="1795071" cy="179507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C" sz="2000" kern="1200" dirty="0"/>
            <a:t>Muchos turistas </a:t>
          </a:r>
        </a:p>
      </dsp:txBody>
      <dsp:txXfrm>
        <a:off x="6977724" y="1879392"/>
        <a:ext cx="1269307" cy="1269307"/>
      </dsp:txXfrm>
    </dsp:sp>
    <dsp:sp modelId="{65A8F637-BAAE-4261-A267-4529412EC015}">
      <dsp:nvSpPr>
        <dsp:cNvPr id="0" name=""/>
        <dsp:cNvSpPr/>
      </dsp:nvSpPr>
      <dsp:spPr>
        <a:xfrm rot="3240000">
          <a:off x="5806496" y="4166030"/>
          <a:ext cx="541172" cy="29970"/>
        </a:xfrm>
        <a:custGeom>
          <a:avLst/>
          <a:gdLst/>
          <a:ahLst/>
          <a:cxnLst/>
          <a:rect l="0" t="0" r="0" b="0"/>
          <a:pathLst>
            <a:path>
              <a:moveTo>
                <a:pt x="0" y="14985"/>
              </a:moveTo>
              <a:lnTo>
                <a:pt x="541172" y="1498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6063553" y="4167486"/>
        <a:ext cx="27058" cy="27058"/>
      </dsp:txXfrm>
    </dsp:sp>
    <dsp:sp modelId="{A2D47E8A-0BCA-430A-89BA-3D9250EB0954}">
      <dsp:nvSpPr>
        <dsp:cNvPr id="0" name=""/>
        <dsp:cNvSpPr/>
      </dsp:nvSpPr>
      <dsp:spPr>
        <a:xfrm>
          <a:off x="5866152" y="4228510"/>
          <a:ext cx="1795071" cy="179507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C" sz="2000" kern="1200" dirty="0"/>
            <a:t>Ciudad nueva para muchos</a:t>
          </a:r>
        </a:p>
      </dsp:txBody>
      <dsp:txXfrm>
        <a:off x="6129034" y="4491392"/>
        <a:ext cx="1269307" cy="1269307"/>
      </dsp:txXfrm>
    </dsp:sp>
    <dsp:sp modelId="{8B08EC3F-2070-47CB-ABB8-4D63898FA592}">
      <dsp:nvSpPr>
        <dsp:cNvPr id="0" name=""/>
        <dsp:cNvSpPr/>
      </dsp:nvSpPr>
      <dsp:spPr>
        <a:xfrm rot="7560000">
          <a:off x="4433286" y="4166030"/>
          <a:ext cx="541172" cy="29970"/>
        </a:xfrm>
        <a:custGeom>
          <a:avLst/>
          <a:gdLst/>
          <a:ahLst/>
          <a:cxnLst/>
          <a:rect l="0" t="0" r="0" b="0"/>
          <a:pathLst>
            <a:path>
              <a:moveTo>
                <a:pt x="0" y="14985"/>
              </a:moveTo>
              <a:lnTo>
                <a:pt x="541172" y="1498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rot="10800000">
        <a:off x="4690343" y="4167486"/>
        <a:ext cx="27058" cy="27058"/>
      </dsp:txXfrm>
    </dsp:sp>
    <dsp:sp modelId="{1FD720D3-711E-4617-87F0-CC6D00A7EC33}">
      <dsp:nvSpPr>
        <dsp:cNvPr id="0" name=""/>
        <dsp:cNvSpPr/>
      </dsp:nvSpPr>
      <dsp:spPr>
        <a:xfrm>
          <a:off x="3119732" y="4228510"/>
          <a:ext cx="1795071" cy="179507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C" sz="2000" kern="1200" dirty="0"/>
            <a:t>Alojamiento inmediato</a:t>
          </a:r>
        </a:p>
      </dsp:txBody>
      <dsp:txXfrm>
        <a:off x="3382614" y="4491392"/>
        <a:ext cx="1269307" cy="1269307"/>
      </dsp:txXfrm>
    </dsp:sp>
    <dsp:sp modelId="{3491C751-6F85-41F3-820F-FD912A467FA8}">
      <dsp:nvSpPr>
        <dsp:cNvPr id="0" name=""/>
        <dsp:cNvSpPr/>
      </dsp:nvSpPr>
      <dsp:spPr>
        <a:xfrm rot="11880000">
          <a:off x="4008941" y="2860030"/>
          <a:ext cx="541172" cy="29970"/>
        </a:xfrm>
        <a:custGeom>
          <a:avLst/>
          <a:gdLst/>
          <a:ahLst/>
          <a:cxnLst/>
          <a:rect l="0" t="0" r="0" b="0"/>
          <a:pathLst>
            <a:path>
              <a:moveTo>
                <a:pt x="0" y="14985"/>
              </a:moveTo>
              <a:lnTo>
                <a:pt x="541172" y="1498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rot="10800000">
        <a:off x="4265998" y="2861486"/>
        <a:ext cx="27058" cy="27058"/>
      </dsp:txXfrm>
    </dsp:sp>
    <dsp:sp modelId="{0F2CBA12-D2B4-4EA4-AA14-3B4F5A0E5585}">
      <dsp:nvSpPr>
        <dsp:cNvPr id="0" name=""/>
        <dsp:cNvSpPr/>
      </dsp:nvSpPr>
      <dsp:spPr>
        <a:xfrm>
          <a:off x="2271042" y="1616510"/>
          <a:ext cx="1795071" cy="179507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C" sz="2000" kern="1200" dirty="0"/>
            <a:t>Variedad para elegir</a:t>
          </a:r>
        </a:p>
      </dsp:txBody>
      <dsp:txXfrm>
        <a:off x="2533924" y="1879392"/>
        <a:ext cx="1269307" cy="1269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5AD69-15C9-4CF9-8CBB-1109E11609AA}">
      <dsp:nvSpPr>
        <dsp:cNvPr id="0" name=""/>
        <dsp:cNvSpPr/>
      </dsp:nvSpPr>
      <dsp:spPr>
        <a:xfrm>
          <a:off x="2839510" y="358"/>
          <a:ext cx="1174160" cy="1174160"/>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C" sz="1300" kern="1200" dirty="0"/>
            <a:t>App</a:t>
          </a:r>
        </a:p>
      </dsp:txBody>
      <dsp:txXfrm>
        <a:off x="3011462" y="172310"/>
        <a:ext cx="830256" cy="830256"/>
      </dsp:txXfrm>
    </dsp:sp>
    <dsp:sp modelId="{14851923-F606-4FF0-BB93-B008B72746D4}">
      <dsp:nvSpPr>
        <dsp:cNvPr id="0" name=""/>
        <dsp:cNvSpPr/>
      </dsp:nvSpPr>
      <dsp:spPr>
        <a:xfrm>
          <a:off x="3086084" y="1269860"/>
          <a:ext cx="681013" cy="681013"/>
        </a:xfrm>
        <a:prstGeom prst="mathPlus">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176352" y="1530279"/>
        <a:ext cx="500477" cy="160175"/>
      </dsp:txXfrm>
    </dsp:sp>
    <dsp:sp modelId="{578487CB-9697-4FB3-B5BD-A3F6A426615D}">
      <dsp:nvSpPr>
        <dsp:cNvPr id="0" name=""/>
        <dsp:cNvSpPr/>
      </dsp:nvSpPr>
      <dsp:spPr>
        <a:xfrm>
          <a:off x="2839510" y="2046216"/>
          <a:ext cx="1174160" cy="1174160"/>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C" sz="1300" kern="1200" dirty="0"/>
            <a:t>Variedad de servicios</a:t>
          </a:r>
        </a:p>
      </dsp:txBody>
      <dsp:txXfrm>
        <a:off x="3011462" y="2218168"/>
        <a:ext cx="830256" cy="830256"/>
      </dsp:txXfrm>
    </dsp:sp>
    <dsp:sp modelId="{23E72E64-B890-438D-84D2-D8B74B391B52}">
      <dsp:nvSpPr>
        <dsp:cNvPr id="0" name=""/>
        <dsp:cNvSpPr/>
      </dsp:nvSpPr>
      <dsp:spPr>
        <a:xfrm>
          <a:off x="3086084" y="3315718"/>
          <a:ext cx="681013" cy="681013"/>
        </a:xfrm>
        <a:prstGeom prst="mathPlus">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176352" y="3576137"/>
        <a:ext cx="500477" cy="160175"/>
      </dsp:txXfrm>
    </dsp:sp>
    <dsp:sp modelId="{92C6E048-053C-462F-9E81-8968928C2ECA}">
      <dsp:nvSpPr>
        <dsp:cNvPr id="0" name=""/>
        <dsp:cNvSpPr/>
      </dsp:nvSpPr>
      <dsp:spPr>
        <a:xfrm>
          <a:off x="2839510" y="4092073"/>
          <a:ext cx="1174160" cy="1174160"/>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C" sz="1300" kern="1200" dirty="0"/>
            <a:t>Comodidad y seguridad</a:t>
          </a:r>
        </a:p>
      </dsp:txBody>
      <dsp:txXfrm>
        <a:off x="3011462" y="4264025"/>
        <a:ext cx="830256" cy="830256"/>
      </dsp:txXfrm>
    </dsp:sp>
    <dsp:sp modelId="{9E403FE9-75B8-4C5F-94B3-2A2FB43E962C}">
      <dsp:nvSpPr>
        <dsp:cNvPr id="0" name=""/>
        <dsp:cNvSpPr/>
      </dsp:nvSpPr>
      <dsp:spPr>
        <a:xfrm rot="11132">
          <a:off x="4189795" y="2417978"/>
          <a:ext cx="373388" cy="436787"/>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4189795" y="2505154"/>
        <a:ext cx="261372" cy="262073"/>
      </dsp:txXfrm>
    </dsp:sp>
    <dsp:sp modelId="{33080CA1-00F8-4A10-9FBB-D83A241104CB}">
      <dsp:nvSpPr>
        <dsp:cNvPr id="0" name=""/>
        <dsp:cNvSpPr/>
      </dsp:nvSpPr>
      <dsp:spPr>
        <a:xfrm>
          <a:off x="4718167" y="1467119"/>
          <a:ext cx="2348321" cy="2348321"/>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s-EC" sz="4100" kern="1200" dirty="0"/>
            <a:t>Loja turístico</a:t>
          </a:r>
        </a:p>
      </dsp:txBody>
      <dsp:txXfrm>
        <a:off x="5062071" y="1811023"/>
        <a:ext cx="1660513" cy="1660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90AEA-9BE5-4421-94CC-9545FBFE9DCF}">
      <dsp:nvSpPr>
        <dsp:cNvPr id="0" name=""/>
        <dsp:cNvSpPr/>
      </dsp:nvSpPr>
      <dsp:spPr>
        <a:xfrm rot="16200000">
          <a:off x="1042596" y="-1042596"/>
          <a:ext cx="2447960" cy="4533153"/>
        </a:xfrm>
        <a:prstGeom prst="round1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s-EC" sz="4200" kern="1200" dirty="0"/>
            <a:t>Proyecto de código abierto</a:t>
          </a:r>
        </a:p>
      </dsp:txBody>
      <dsp:txXfrm rot="5400000">
        <a:off x="0" y="0"/>
        <a:ext cx="4533153" cy="1835970"/>
      </dsp:txXfrm>
    </dsp:sp>
    <dsp:sp modelId="{498F0490-E186-4178-8E32-A073171C0A5F}">
      <dsp:nvSpPr>
        <dsp:cNvPr id="0" name=""/>
        <dsp:cNvSpPr/>
      </dsp:nvSpPr>
      <dsp:spPr>
        <a:xfrm>
          <a:off x="4533153" y="0"/>
          <a:ext cx="4533153" cy="2447960"/>
        </a:xfrm>
        <a:prstGeom prst="round1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s-EC" sz="4200" kern="1200" dirty="0"/>
            <a:t>Capas adicionales de abstracción</a:t>
          </a:r>
        </a:p>
      </dsp:txBody>
      <dsp:txXfrm>
        <a:off x="4533153" y="0"/>
        <a:ext cx="4533153" cy="1835970"/>
      </dsp:txXfrm>
    </dsp:sp>
    <dsp:sp modelId="{71CCDD1D-01EA-42D3-99F5-F85CEA1566C9}">
      <dsp:nvSpPr>
        <dsp:cNvPr id="0" name=""/>
        <dsp:cNvSpPr/>
      </dsp:nvSpPr>
      <dsp:spPr>
        <a:xfrm rot="10800000">
          <a:off x="0" y="2447960"/>
          <a:ext cx="4533153" cy="2447960"/>
        </a:xfrm>
        <a:prstGeom prst="round1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s-EC" sz="4200" kern="1200" dirty="0"/>
            <a:t>Contenedor + imágenes</a:t>
          </a:r>
        </a:p>
      </dsp:txBody>
      <dsp:txXfrm rot="10800000">
        <a:off x="0" y="3059949"/>
        <a:ext cx="4533153" cy="1835970"/>
      </dsp:txXfrm>
    </dsp:sp>
    <dsp:sp modelId="{1EAB113F-5687-4C6A-9D66-0787F4E0F4B9}">
      <dsp:nvSpPr>
        <dsp:cNvPr id="0" name=""/>
        <dsp:cNvSpPr/>
      </dsp:nvSpPr>
      <dsp:spPr>
        <a:xfrm rot="5400000">
          <a:off x="5575749" y="1405363"/>
          <a:ext cx="2447960" cy="4533153"/>
        </a:xfrm>
        <a:prstGeom prst="round1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s-EC" sz="4200" kern="1200" dirty="0"/>
            <a:t>Creado por Linux</a:t>
          </a:r>
        </a:p>
      </dsp:txBody>
      <dsp:txXfrm rot="-5400000">
        <a:off x="4533153" y="3059949"/>
        <a:ext cx="4533153" cy="1835970"/>
      </dsp:txXfrm>
    </dsp:sp>
    <dsp:sp modelId="{E4563B97-145D-45E3-BAD8-46EABB9B412F}">
      <dsp:nvSpPr>
        <dsp:cNvPr id="0" name=""/>
        <dsp:cNvSpPr/>
      </dsp:nvSpPr>
      <dsp:spPr>
        <a:xfrm>
          <a:off x="3173207" y="1835970"/>
          <a:ext cx="2719891" cy="1223980"/>
        </a:xfrm>
        <a:prstGeom prst="roundRect">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s-EC" sz="4200" kern="1200" dirty="0"/>
            <a:t>DOCKER</a:t>
          </a:r>
        </a:p>
      </dsp:txBody>
      <dsp:txXfrm>
        <a:off x="3232957" y="1895720"/>
        <a:ext cx="2600391" cy="110448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5F41B-D056-4412-8112-304DF6FB246F}" type="datetimeFigureOut">
              <a:rPr lang="es-EC" smtClean="0"/>
              <a:t>7/9/2018</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96FD4-AA31-4665-B3E0-A7031066CD07}" type="slidenum">
              <a:rPr lang="es-EC" smtClean="0"/>
              <a:t>‹Nº›</a:t>
            </a:fld>
            <a:endParaRPr lang="es-EC"/>
          </a:p>
        </p:txBody>
      </p:sp>
    </p:spTree>
    <p:extLst>
      <p:ext uri="{BB962C8B-B14F-4D97-AF65-F5344CB8AC3E}">
        <p14:creationId xmlns:p14="http://schemas.microsoft.com/office/powerpoint/2010/main" val="129575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nchalabs/connec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err="1"/>
              <a:t>Ejs</a:t>
            </a:r>
            <a:r>
              <a:rPr lang="es-EC" dirty="0"/>
              <a:t>: </a:t>
            </a:r>
            <a:r>
              <a:rPr lang="es-EC" sz="1200" b="0" i="0" kern="1200" dirty="0">
                <a:solidFill>
                  <a:schemeClr val="tx1"/>
                </a:solidFill>
                <a:effectLst/>
                <a:latin typeface="+mn-lt"/>
                <a:ea typeface="+mn-ea"/>
                <a:cs typeface="+mn-cs"/>
              </a:rPr>
              <a:t> EJS es un lenguaje de plantillas simple que le permite generar marcas HTML con JavaScript simple. Sin religiosidad sobre cómo organizar las cosas. No reinvención de iteración y flujo de control. Es simplemente JavaScript.</a:t>
            </a:r>
          </a:p>
          <a:p>
            <a:r>
              <a:rPr lang="es-EC" sz="1200" b="0" i="0" kern="1200" dirty="0">
                <a:solidFill>
                  <a:schemeClr val="tx1"/>
                </a:solidFill>
                <a:effectLst/>
                <a:latin typeface="+mn-lt"/>
                <a:ea typeface="+mn-ea"/>
                <a:cs typeface="+mn-cs"/>
              </a:rPr>
              <a:t>Express:  está basado en </a:t>
            </a:r>
            <a:r>
              <a:rPr lang="es-EC" sz="1200" b="0" i="0" u="none" strike="noStrike" kern="1200" dirty="0" err="1">
                <a:solidFill>
                  <a:schemeClr val="tx1"/>
                </a:solidFill>
                <a:effectLst/>
                <a:latin typeface="+mn-lt"/>
                <a:ea typeface="+mn-ea"/>
                <a:cs typeface="+mn-cs"/>
                <a:hlinkClick r:id="rId3" tooltip="Connect"/>
              </a:rPr>
              <a:t>Connect</a:t>
            </a:r>
            <a:r>
              <a:rPr lang="es-EC" sz="1200" b="0" i="0" kern="1200" dirty="0">
                <a:solidFill>
                  <a:schemeClr val="tx1"/>
                </a:solidFill>
                <a:effectLst/>
                <a:latin typeface="+mn-lt"/>
                <a:ea typeface="+mn-ea"/>
                <a:cs typeface="+mn-cs"/>
              </a:rPr>
              <a:t>, que es un </a:t>
            </a:r>
            <a:r>
              <a:rPr lang="es-EC" sz="1200" b="0" i="0" kern="1200" dirty="0" err="1">
                <a:solidFill>
                  <a:schemeClr val="tx1"/>
                </a:solidFill>
                <a:effectLst/>
                <a:latin typeface="+mn-lt"/>
                <a:ea typeface="+mn-ea"/>
                <a:cs typeface="+mn-cs"/>
              </a:rPr>
              <a:t>framework</a:t>
            </a:r>
            <a:r>
              <a:rPr lang="es-EC" sz="1200" b="0" i="0" kern="1200" dirty="0">
                <a:solidFill>
                  <a:schemeClr val="tx1"/>
                </a:solidFill>
                <a:effectLst/>
                <a:latin typeface="+mn-lt"/>
                <a:ea typeface="+mn-ea"/>
                <a:cs typeface="+mn-cs"/>
              </a:rPr>
              <a:t> extensible de manejo de servidores HTTP, el cual provee </a:t>
            </a:r>
            <a:r>
              <a:rPr lang="es-EC" sz="1200" b="0" i="1" kern="1200" dirty="0" err="1">
                <a:solidFill>
                  <a:schemeClr val="tx1"/>
                </a:solidFill>
                <a:effectLst/>
                <a:latin typeface="+mn-lt"/>
                <a:ea typeface="+mn-ea"/>
                <a:cs typeface="+mn-cs"/>
              </a:rPr>
              <a:t>plugins</a:t>
            </a:r>
            <a:r>
              <a:rPr lang="es-EC" sz="1200" b="0" i="0" kern="1200" dirty="0">
                <a:solidFill>
                  <a:schemeClr val="tx1"/>
                </a:solidFill>
                <a:effectLst/>
                <a:latin typeface="+mn-lt"/>
                <a:ea typeface="+mn-ea"/>
                <a:cs typeface="+mn-cs"/>
              </a:rPr>
              <a:t> de alto rendimiento conocidos como </a:t>
            </a:r>
            <a:r>
              <a:rPr lang="es-EC" sz="1200" b="1" i="1" kern="1200" dirty="0">
                <a:solidFill>
                  <a:schemeClr val="tx1"/>
                </a:solidFill>
                <a:effectLst/>
                <a:latin typeface="+mn-lt"/>
                <a:ea typeface="+mn-ea"/>
                <a:cs typeface="+mn-cs"/>
              </a:rPr>
              <a:t>middleware</a:t>
            </a:r>
            <a:r>
              <a:rPr lang="es-EC" sz="1200" b="0" i="0" kern="1200" dirty="0">
                <a:solidFill>
                  <a:schemeClr val="tx1"/>
                </a:solidFill>
                <a:effectLst/>
                <a:latin typeface="+mn-lt"/>
                <a:ea typeface="+mn-ea"/>
                <a:cs typeface="+mn-cs"/>
              </a:rPr>
              <a:t>.</a:t>
            </a:r>
          </a:p>
          <a:p>
            <a:r>
              <a:rPr lang="es-EC" sz="1200" b="0" i="0" kern="1200" dirty="0">
                <a:solidFill>
                  <a:schemeClr val="tx1"/>
                </a:solidFill>
                <a:effectLst/>
                <a:latin typeface="+mn-lt"/>
                <a:ea typeface="+mn-ea"/>
                <a:cs typeface="+mn-cs"/>
              </a:rPr>
              <a:t>Middleware es un software que asiste a una aplicación para interactuar o comunicarse con otras aplicaciones, software, redes, hardware y/o sistemas operativos.</a:t>
            </a:r>
          </a:p>
          <a:p>
            <a:r>
              <a:rPr lang="es-EC" dirty="0"/>
              <a:t>Express-</a:t>
            </a:r>
            <a:r>
              <a:rPr lang="es-EC" dirty="0" err="1"/>
              <a:t>myconnection</a:t>
            </a:r>
            <a:r>
              <a:rPr lang="es-EC" dirty="0"/>
              <a:t>: </a:t>
            </a:r>
          </a:p>
          <a:p>
            <a:r>
              <a:rPr lang="es-EC" dirty="0"/>
              <a:t>Jade: </a:t>
            </a:r>
            <a:r>
              <a:rPr lang="es-EC" sz="1200" b="0" i="0" kern="1200" dirty="0" err="1">
                <a:solidFill>
                  <a:schemeClr val="tx1"/>
                </a:solidFill>
                <a:effectLst/>
                <a:latin typeface="+mn-lt"/>
                <a:ea typeface="+mn-ea"/>
                <a:cs typeface="+mn-cs"/>
              </a:rPr>
              <a:t>xpress</a:t>
            </a:r>
            <a:r>
              <a:rPr lang="es-EC" sz="1200" b="0" i="0" kern="1200" dirty="0">
                <a:solidFill>
                  <a:schemeClr val="tx1"/>
                </a:solidFill>
                <a:effectLst/>
                <a:latin typeface="+mn-lt"/>
                <a:ea typeface="+mn-ea"/>
                <a:cs typeface="+mn-cs"/>
              </a:rPr>
              <a:t> middleware para compilar plantillas de Jade del lado del cliente como funciones de plantilla en el </a:t>
            </a:r>
            <a:r>
              <a:rPr lang="es-EC" dirty="0" err="1"/>
              <a:t>window.jade</a:t>
            </a:r>
            <a:r>
              <a:rPr lang="es-EC" sz="1200" b="0" i="0" kern="1200" dirty="0" err="1">
                <a:solidFill>
                  <a:schemeClr val="tx1"/>
                </a:solidFill>
                <a:effectLst/>
                <a:latin typeface="+mn-lt"/>
                <a:ea typeface="+mn-ea"/>
                <a:cs typeface="+mn-cs"/>
              </a:rPr>
              <a:t>espacio</a:t>
            </a:r>
            <a:r>
              <a:rPr lang="es-EC" sz="1200" b="0" i="0" kern="1200" dirty="0">
                <a:solidFill>
                  <a:schemeClr val="tx1"/>
                </a:solidFill>
                <a:effectLst/>
                <a:latin typeface="+mn-lt"/>
                <a:ea typeface="+mn-ea"/>
                <a:cs typeface="+mn-cs"/>
              </a:rPr>
              <a:t> de nombres.</a:t>
            </a:r>
          </a:p>
          <a:p>
            <a:r>
              <a:rPr lang="es-EC" sz="1200" b="0" i="0" kern="1200" dirty="0">
                <a:solidFill>
                  <a:schemeClr val="tx1"/>
                </a:solidFill>
                <a:effectLst/>
                <a:latin typeface="+mn-lt"/>
                <a:ea typeface="+mn-ea"/>
                <a:cs typeface="+mn-cs"/>
              </a:rPr>
              <a:t>ORM: </a:t>
            </a:r>
            <a:r>
              <a:rPr lang="es-EC" sz="1200" b="0" i="0" kern="1200" dirty="0" err="1">
                <a:solidFill>
                  <a:schemeClr val="tx1"/>
                </a:solidFill>
                <a:effectLst/>
                <a:latin typeface="+mn-lt"/>
                <a:ea typeface="+mn-ea"/>
                <a:cs typeface="+mn-cs"/>
              </a:rPr>
              <a:t>bject-Relational</a:t>
            </a:r>
            <a:r>
              <a:rPr lang="es-EC" sz="1200" b="0" i="0" kern="1200" dirty="0">
                <a:solidFill>
                  <a:schemeClr val="tx1"/>
                </a:solidFill>
                <a:effectLst/>
                <a:latin typeface="+mn-lt"/>
                <a:ea typeface="+mn-ea"/>
                <a:cs typeface="+mn-cs"/>
              </a:rPr>
              <a:t> </a:t>
            </a:r>
            <a:r>
              <a:rPr lang="es-EC" sz="1200" b="0" i="0" kern="1200" dirty="0" err="1">
                <a:solidFill>
                  <a:schemeClr val="tx1"/>
                </a:solidFill>
                <a:effectLst/>
                <a:latin typeface="+mn-lt"/>
                <a:ea typeface="+mn-ea"/>
                <a:cs typeface="+mn-cs"/>
              </a:rPr>
              <a:t>mapping</a:t>
            </a:r>
            <a:r>
              <a:rPr lang="es-EC" sz="1200" b="0" i="0" kern="1200" dirty="0">
                <a:solidFill>
                  <a:schemeClr val="tx1"/>
                </a:solidFill>
                <a:effectLst/>
                <a:latin typeface="+mn-lt"/>
                <a:ea typeface="+mn-ea"/>
                <a:cs typeface="+mn-cs"/>
              </a:rPr>
              <a:t>, o lo que es lo mismo, </a:t>
            </a:r>
            <a:r>
              <a:rPr lang="es-EC" sz="1200" b="1" i="0" kern="1200" dirty="0">
                <a:solidFill>
                  <a:schemeClr val="tx1"/>
                </a:solidFill>
                <a:effectLst/>
                <a:latin typeface="+mn-lt"/>
                <a:ea typeface="+mn-ea"/>
                <a:cs typeface="+mn-cs"/>
              </a:rPr>
              <a:t>mapeo de objeto-relacional</a:t>
            </a:r>
            <a:r>
              <a:rPr lang="es-EC" sz="1200" b="0" i="0" kern="1200" dirty="0">
                <a:solidFill>
                  <a:schemeClr val="tx1"/>
                </a:solidFill>
                <a:effectLst/>
                <a:latin typeface="+mn-lt"/>
                <a:ea typeface="+mn-ea"/>
                <a:cs typeface="+mn-cs"/>
              </a:rPr>
              <a:t>, es un modelo de programación que consiste en la transformación de las tablas de una base de datos, en una serie de entidades que simplifiquen las tareas básicas de acceso a los datos para el programador. Aunque el lenguaje SQL se usa para acceder a muchas de las bases de datos existentes, existen múltiples varianzas en las funciones que los distintos SGBD han usado. Un ejemplo muy sencillo sería delimitar el número de registros de una consulta:</a:t>
            </a:r>
            <a:endParaRPr lang="es-EC" dirty="0"/>
          </a:p>
        </p:txBody>
      </p:sp>
      <p:sp>
        <p:nvSpPr>
          <p:cNvPr id="4" name="Marcador de número de diapositiva 3"/>
          <p:cNvSpPr>
            <a:spLocks noGrp="1"/>
          </p:cNvSpPr>
          <p:nvPr>
            <p:ph type="sldNum" sz="quarter" idx="10"/>
          </p:nvPr>
        </p:nvSpPr>
        <p:spPr/>
        <p:txBody>
          <a:bodyPr/>
          <a:lstStyle/>
          <a:p>
            <a:fld id="{68496FD4-AA31-4665-B3E0-A7031066CD07}" type="slidenum">
              <a:rPr lang="es-EC" smtClean="0"/>
              <a:t>4</a:t>
            </a:fld>
            <a:endParaRPr lang="es-EC"/>
          </a:p>
        </p:txBody>
      </p:sp>
    </p:spTree>
    <p:extLst>
      <p:ext uri="{BB962C8B-B14F-4D97-AF65-F5344CB8AC3E}">
        <p14:creationId xmlns:p14="http://schemas.microsoft.com/office/powerpoint/2010/main" val="1246592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393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8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5495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146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5995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26236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0360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2196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2642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6864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3687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2265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6421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3471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0856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963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490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1540899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D572B3F-5AF4-4C0A-89F3-4452F0886FF5}"/>
              </a:ext>
            </a:extLst>
          </p:cNvPr>
          <p:cNvPicPr>
            <a:picLocks noChangeAspect="1"/>
          </p:cNvPicPr>
          <p:nvPr/>
        </p:nvPicPr>
        <p:blipFill>
          <a:blip r:embed="rId2"/>
          <a:stretch>
            <a:fillRect/>
          </a:stretch>
        </p:blipFill>
        <p:spPr>
          <a:xfrm>
            <a:off x="-9335" y="0"/>
            <a:ext cx="12201335" cy="6853666"/>
          </a:xfrm>
          <a:prstGeom prst="rect">
            <a:avLst/>
          </a:prstGeom>
        </p:spPr>
      </p:pic>
      <p:sp>
        <p:nvSpPr>
          <p:cNvPr id="2" name="Título 1">
            <a:extLst>
              <a:ext uri="{FF2B5EF4-FFF2-40B4-BE49-F238E27FC236}">
                <a16:creationId xmlns:a16="http://schemas.microsoft.com/office/drawing/2014/main" id="{225A04B8-05E7-4D98-BB8A-295D4D8F9105}"/>
              </a:ext>
            </a:extLst>
          </p:cNvPr>
          <p:cNvSpPr>
            <a:spLocks noGrp="1"/>
          </p:cNvSpPr>
          <p:nvPr>
            <p:ph type="ctrTitle"/>
          </p:nvPr>
        </p:nvSpPr>
        <p:spPr>
          <a:xfrm>
            <a:off x="1036026" y="138693"/>
            <a:ext cx="9355749" cy="2387600"/>
          </a:xfrm>
        </p:spPr>
        <p:txBody>
          <a:bodyPr>
            <a:normAutofit fontScale="90000"/>
          </a:bodyPr>
          <a:lstStyle/>
          <a:p>
            <a:r>
              <a:rPr lang="es-EC" dirty="0"/>
              <a:t>Desarrollo e implementación de una página web para la gestión de Hoteles en la cuidad de </a:t>
            </a:r>
            <a:r>
              <a:rPr lang="es-EC" dirty="0" err="1"/>
              <a:t>loja</a:t>
            </a:r>
            <a:endParaRPr lang="es-EC" dirty="0"/>
          </a:p>
        </p:txBody>
      </p:sp>
      <p:sp>
        <p:nvSpPr>
          <p:cNvPr id="3" name="Subtítulo 2">
            <a:extLst>
              <a:ext uri="{FF2B5EF4-FFF2-40B4-BE49-F238E27FC236}">
                <a16:creationId xmlns:a16="http://schemas.microsoft.com/office/drawing/2014/main" id="{A2464EB0-FC19-4947-8D98-330B36389284}"/>
              </a:ext>
            </a:extLst>
          </p:cNvPr>
          <p:cNvSpPr>
            <a:spLocks noGrp="1"/>
          </p:cNvSpPr>
          <p:nvPr>
            <p:ph type="subTitle" idx="1"/>
          </p:nvPr>
        </p:nvSpPr>
        <p:spPr>
          <a:xfrm>
            <a:off x="1600200" y="3137908"/>
            <a:ext cx="8791575" cy="2387599"/>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s-EC" b="1" dirty="0">
                <a:solidFill>
                  <a:schemeClr val="tx1"/>
                </a:solidFill>
              </a:rPr>
              <a:t>Materia: </a:t>
            </a:r>
            <a:r>
              <a:rPr lang="es-EC" dirty="0">
                <a:solidFill>
                  <a:schemeClr val="tx1"/>
                </a:solidFill>
              </a:rPr>
              <a:t>Metodología de la programación</a:t>
            </a:r>
          </a:p>
          <a:p>
            <a:r>
              <a:rPr lang="es-EC" b="1" dirty="0">
                <a:solidFill>
                  <a:schemeClr val="tx1"/>
                </a:solidFill>
              </a:rPr>
              <a:t>Docente: </a:t>
            </a:r>
            <a:r>
              <a:rPr lang="es-EC" dirty="0">
                <a:solidFill>
                  <a:schemeClr val="tx1"/>
                </a:solidFill>
              </a:rPr>
              <a:t>Ing. Milton Lavanda</a:t>
            </a:r>
          </a:p>
          <a:p>
            <a:r>
              <a:rPr lang="es-EC" b="1" dirty="0">
                <a:solidFill>
                  <a:schemeClr val="tx1"/>
                </a:solidFill>
              </a:rPr>
              <a:t>Integrantes: </a:t>
            </a:r>
            <a:r>
              <a:rPr lang="es-EC" dirty="0">
                <a:solidFill>
                  <a:schemeClr val="tx1"/>
                </a:solidFill>
              </a:rPr>
              <a:t>David PACHECO, </a:t>
            </a:r>
          </a:p>
          <a:p>
            <a:r>
              <a:rPr lang="es-EC" dirty="0">
                <a:solidFill>
                  <a:schemeClr val="tx1"/>
                </a:solidFill>
              </a:rPr>
              <a:t>Jonathan Tillaguango y </a:t>
            </a:r>
          </a:p>
          <a:p>
            <a:r>
              <a:rPr lang="es-EC" dirty="0">
                <a:solidFill>
                  <a:schemeClr val="tx1"/>
                </a:solidFill>
              </a:rPr>
              <a:t>Jorge Pucha</a:t>
            </a:r>
          </a:p>
          <a:p>
            <a:endParaRPr lang="es-EC" dirty="0">
              <a:solidFill>
                <a:schemeClr val="tx1"/>
              </a:solidFill>
            </a:endParaRPr>
          </a:p>
          <a:p>
            <a:endParaRPr lang="es-EC" dirty="0"/>
          </a:p>
        </p:txBody>
      </p:sp>
      <p:pic>
        <p:nvPicPr>
          <p:cNvPr id="5" name="Imagen 4">
            <a:extLst>
              <a:ext uri="{FF2B5EF4-FFF2-40B4-BE49-F238E27FC236}">
                <a16:creationId xmlns:a16="http://schemas.microsoft.com/office/drawing/2014/main" id="{A24FE545-252D-4106-8268-E938D6BFF07E}"/>
              </a:ext>
            </a:extLst>
          </p:cNvPr>
          <p:cNvPicPr>
            <a:picLocks noChangeAspect="1"/>
          </p:cNvPicPr>
          <p:nvPr/>
        </p:nvPicPr>
        <p:blipFill>
          <a:blip r:embed="rId3"/>
          <a:stretch>
            <a:fillRect/>
          </a:stretch>
        </p:blipFill>
        <p:spPr>
          <a:xfrm>
            <a:off x="10391775" y="-95250"/>
            <a:ext cx="1905000" cy="1905000"/>
          </a:xfrm>
          <a:prstGeom prst="rect">
            <a:avLst/>
          </a:prstGeom>
        </p:spPr>
      </p:pic>
    </p:spTree>
    <p:extLst>
      <p:ext uri="{BB962C8B-B14F-4D97-AF65-F5344CB8AC3E}">
        <p14:creationId xmlns:p14="http://schemas.microsoft.com/office/powerpoint/2010/main" val="163867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2E4AD-C56F-4DEB-916D-D0A7505DF2AB}"/>
              </a:ext>
            </a:extLst>
          </p:cNvPr>
          <p:cNvSpPr>
            <a:spLocks noGrp="1"/>
          </p:cNvSpPr>
          <p:nvPr>
            <p:ph type="title"/>
          </p:nvPr>
        </p:nvSpPr>
        <p:spPr>
          <a:xfrm>
            <a:off x="552328" y="0"/>
            <a:ext cx="3430587" cy="612405"/>
          </a:xfrm>
        </p:spPr>
        <p:txBody>
          <a:bodyPr/>
          <a:lstStyle/>
          <a:p>
            <a:r>
              <a:rPr lang="es-EC" dirty="0"/>
              <a:t>Problemática</a:t>
            </a:r>
          </a:p>
        </p:txBody>
      </p:sp>
      <p:graphicFrame>
        <p:nvGraphicFramePr>
          <p:cNvPr id="10" name="Marcador de contenido 9">
            <a:extLst>
              <a:ext uri="{FF2B5EF4-FFF2-40B4-BE49-F238E27FC236}">
                <a16:creationId xmlns:a16="http://schemas.microsoft.com/office/drawing/2014/main" id="{EF950417-91D1-41D9-A7F2-F13ED253D735}"/>
              </a:ext>
            </a:extLst>
          </p:cNvPr>
          <p:cNvGraphicFramePr>
            <a:graphicFrameLocks noGrp="1"/>
          </p:cNvGraphicFramePr>
          <p:nvPr>
            <p:ph idx="1"/>
            <p:extLst>
              <p:ext uri="{D42A27DB-BD31-4B8C-83A1-F6EECF244321}">
                <p14:modId xmlns:p14="http://schemas.microsoft.com/office/powerpoint/2010/main" val="4237579260"/>
              </p:ext>
            </p:extLst>
          </p:nvPr>
        </p:nvGraphicFramePr>
        <p:xfrm>
          <a:off x="719382" y="612404"/>
          <a:ext cx="10780956" cy="6025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52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F92CF-2AED-415C-9E24-ABE9BDFA953D}"/>
              </a:ext>
            </a:extLst>
          </p:cNvPr>
          <p:cNvSpPr>
            <a:spLocks noGrp="1"/>
          </p:cNvSpPr>
          <p:nvPr>
            <p:ph type="title"/>
          </p:nvPr>
        </p:nvSpPr>
        <p:spPr>
          <a:xfrm>
            <a:off x="139089" y="0"/>
            <a:ext cx="3676772" cy="665159"/>
          </a:xfrm>
        </p:spPr>
        <p:txBody>
          <a:bodyPr/>
          <a:lstStyle/>
          <a:p>
            <a:r>
              <a:rPr lang="es-EC" dirty="0"/>
              <a:t>Solución</a:t>
            </a:r>
          </a:p>
        </p:txBody>
      </p:sp>
      <p:graphicFrame>
        <p:nvGraphicFramePr>
          <p:cNvPr id="4" name="Marcador de contenido 3">
            <a:extLst>
              <a:ext uri="{FF2B5EF4-FFF2-40B4-BE49-F238E27FC236}">
                <a16:creationId xmlns:a16="http://schemas.microsoft.com/office/drawing/2014/main" id="{14461F33-3D62-4120-90ED-99F60E21F13B}"/>
              </a:ext>
            </a:extLst>
          </p:cNvPr>
          <p:cNvGraphicFramePr>
            <a:graphicFrameLocks noGrp="1"/>
          </p:cNvGraphicFramePr>
          <p:nvPr>
            <p:ph idx="1"/>
            <p:extLst>
              <p:ext uri="{D42A27DB-BD31-4B8C-83A1-F6EECF244321}">
                <p14:modId xmlns:p14="http://schemas.microsoft.com/office/powerpoint/2010/main" val="2079276022"/>
              </p:ext>
            </p:extLst>
          </p:nvPr>
        </p:nvGraphicFramePr>
        <p:xfrm>
          <a:off x="1141413" y="861645"/>
          <a:ext cx="9906000" cy="526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14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EF015-F616-41A6-A001-E66F8E75BD7F}"/>
              </a:ext>
            </a:extLst>
          </p:cNvPr>
          <p:cNvSpPr>
            <a:spLocks noGrp="1"/>
          </p:cNvSpPr>
          <p:nvPr>
            <p:ph type="title"/>
          </p:nvPr>
        </p:nvSpPr>
        <p:spPr>
          <a:xfrm>
            <a:off x="798513" y="348886"/>
            <a:ext cx="3070102" cy="814628"/>
          </a:xfrm>
        </p:spPr>
        <p:txBody>
          <a:bodyPr/>
          <a:lstStyle/>
          <a:p>
            <a:r>
              <a:rPr lang="es-EC" dirty="0"/>
              <a:t>Librerías</a:t>
            </a:r>
          </a:p>
        </p:txBody>
      </p:sp>
      <p:sp>
        <p:nvSpPr>
          <p:cNvPr id="8" name="CuadroTexto 7">
            <a:extLst>
              <a:ext uri="{FF2B5EF4-FFF2-40B4-BE49-F238E27FC236}">
                <a16:creationId xmlns:a16="http://schemas.microsoft.com/office/drawing/2014/main" id="{E075BA45-BEF0-4F6D-B997-6F7160701D69}"/>
              </a:ext>
            </a:extLst>
          </p:cNvPr>
          <p:cNvSpPr txBox="1"/>
          <p:nvPr/>
        </p:nvSpPr>
        <p:spPr>
          <a:xfrm>
            <a:off x="677008" y="1069522"/>
            <a:ext cx="4595446" cy="400110"/>
          </a:xfrm>
          <a:prstGeom prst="rect">
            <a:avLst/>
          </a:prstGeom>
          <a:noFill/>
        </p:spPr>
        <p:txBody>
          <a:bodyPr wrap="square" rtlCol="0">
            <a:spAutoFit/>
          </a:bodyPr>
          <a:lstStyle/>
          <a:p>
            <a:endParaRPr lang="es-EC" sz="2000" dirty="0">
              <a:solidFill>
                <a:schemeClr val="bg1"/>
              </a:solidFill>
              <a:latin typeface="Space Age" panose="02000500020000020004" pitchFamily="2" charset="0"/>
            </a:endParaRPr>
          </a:p>
        </p:txBody>
      </p:sp>
      <p:sp>
        <p:nvSpPr>
          <p:cNvPr id="9" name="CuadroTexto 8">
            <a:extLst>
              <a:ext uri="{FF2B5EF4-FFF2-40B4-BE49-F238E27FC236}">
                <a16:creationId xmlns:a16="http://schemas.microsoft.com/office/drawing/2014/main" id="{2A08A454-856B-4805-8F2C-740AAD4B766F}"/>
              </a:ext>
            </a:extLst>
          </p:cNvPr>
          <p:cNvSpPr txBox="1"/>
          <p:nvPr/>
        </p:nvSpPr>
        <p:spPr>
          <a:xfrm>
            <a:off x="747223" y="1420148"/>
            <a:ext cx="1597269" cy="523220"/>
          </a:xfrm>
          <a:prstGeom prst="rect">
            <a:avLst/>
          </a:prstGeom>
          <a:noFill/>
        </p:spPr>
        <p:txBody>
          <a:bodyPr wrap="square" rtlCol="0">
            <a:spAutoFit/>
          </a:bodyPr>
          <a:lstStyle/>
          <a:p>
            <a:endParaRPr lang="es-EC" sz="2800" dirty="0">
              <a:solidFill>
                <a:schemeClr val="bg1"/>
              </a:solidFill>
              <a:latin typeface="Space Age" panose="02000500020000020004" pitchFamily="2" charset="0"/>
            </a:endParaRPr>
          </a:p>
        </p:txBody>
      </p:sp>
      <p:sp>
        <p:nvSpPr>
          <p:cNvPr id="11" name="Marcador de contenido 10">
            <a:extLst>
              <a:ext uri="{FF2B5EF4-FFF2-40B4-BE49-F238E27FC236}">
                <a16:creationId xmlns:a16="http://schemas.microsoft.com/office/drawing/2014/main" id="{067CF523-8DFC-457F-9FAD-1192A10A1097}"/>
              </a:ext>
            </a:extLst>
          </p:cNvPr>
          <p:cNvSpPr>
            <a:spLocks noGrp="1"/>
          </p:cNvSpPr>
          <p:nvPr>
            <p:ph idx="1"/>
          </p:nvPr>
        </p:nvSpPr>
        <p:spPr>
          <a:xfrm>
            <a:off x="1141412" y="1420148"/>
            <a:ext cx="9905999" cy="4371053"/>
          </a:xfrm>
        </p:spPr>
        <p:txBody>
          <a:bodyPr>
            <a:normAutofit/>
          </a:bodyPr>
          <a:lstStyle/>
          <a:p>
            <a:r>
              <a:rPr lang="es-EC" dirty="0"/>
              <a:t>EJS: </a:t>
            </a:r>
            <a:r>
              <a:rPr lang="es-EC" dirty="0" err="1">
                <a:latin typeface="Consolas" panose="020B0609020204030204" pitchFamily="49" charset="0"/>
              </a:rPr>
              <a:t>npm</a:t>
            </a:r>
            <a:r>
              <a:rPr lang="es-EC" dirty="0">
                <a:latin typeface="Consolas" panose="020B0609020204030204" pitchFamily="49" charset="0"/>
              </a:rPr>
              <a:t> </a:t>
            </a:r>
            <a:r>
              <a:rPr lang="es-EC" dirty="0" err="1">
                <a:latin typeface="Consolas" panose="020B0609020204030204" pitchFamily="49" charset="0"/>
              </a:rPr>
              <a:t>install</a:t>
            </a:r>
            <a:r>
              <a:rPr lang="es-EC" dirty="0">
                <a:latin typeface="Consolas" panose="020B0609020204030204" pitchFamily="49" charset="0"/>
              </a:rPr>
              <a:t> </a:t>
            </a:r>
            <a:r>
              <a:rPr lang="es-EC" dirty="0" err="1">
                <a:latin typeface="Consolas" panose="020B0609020204030204" pitchFamily="49" charset="0"/>
              </a:rPr>
              <a:t>ejs</a:t>
            </a:r>
            <a:endParaRPr lang="es-EC" dirty="0">
              <a:latin typeface="Consolas" panose="020B0609020204030204" pitchFamily="49" charset="0"/>
            </a:endParaRPr>
          </a:p>
          <a:p>
            <a:r>
              <a:rPr lang="es-EC" dirty="0"/>
              <a:t>EXPRESS: </a:t>
            </a:r>
            <a:r>
              <a:rPr lang="es-EC" dirty="0" err="1">
                <a:latin typeface="Consolas" panose="020B0609020204030204" pitchFamily="49" charset="0"/>
              </a:rPr>
              <a:t>npm</a:t>
            </a:r>
            <a:r>
              <a:rPr lang="es-EC" dirty="0">
                <a:latin typeface="Consolas" panose="020B0609020204030204" pitchFamily="49" charset="0"/>
              </a:rPr>
              <a:t> </a:t>
            </a:r>
            <a:r>
              <a:rPr lang="es-EC" dirty="0" err="1">
                <a:latin typeface="Consolas" panose="020B0609020204030204" pitchFamily="49" charset="0"/>
              </a:rPr>
              <a:t>install</a:t>
            </a:r>
            <a:r>
              <a:rPr lang="es-EC" dirty="0">
                <a:latin typeface="Consolas" panose="020B0609020204030204" pitchFamily="49" charset="0"/>
              </a:rPr>
              <a:t> </a:t>
            </a:r>
            <a:r>
              <a:rPr lang="es-EC" dirty="0" err="1">
                <a:latin typeface="Consolas" panose="020B0609020204030204" pitchFamily="49" charset="0"/>
              </a:rPr>
              <a:t>express</a:t>
            </a:r>
            <a:endParaRPr lang="es-EC" dirty="0">
              <a:latin typeface="Consolas" panose="020B0609020204030204" pitchFamily="49" charset="0"/>
            </a:endParaRPr>
          </a:p>
          <a:p>
            <a:r>
              <a:rPr lang="es-EC" dirty="0"/>
              <a:t>EXPRESS-MYCONNECTION: </a:t>
            </a:r>
            <a:r>
              <a:rPr lang="es-EC" dirty="0" err="1">
                <a:latin typeface="Consolas" panose="020B0609020204030204" pitchFamily="49" charset="0"/>
              </a:rPr>
              <a:t>npm</a:t>
            </a:r>
            <a:r>
              <a:rPr lang="es-EC" dirty="0">
                <a:latin typeface="Consolas" panose="020B0609020204030204" pitchFamily="49" charset="0"/>
              </a:rPr>
              <a:t> </a:t>
            </a:r>
            <a:r>
              <a:rPr lang="es-EC" dirty="0" err="1">
                <a:latin typeface="Consolas" panose="020B0609020204030204" pitchFamily="49" charset="0"/>
              </a:rPr>
              <a:t>install</a:t>
            </a:r>
            <a:r>
              <a:rPr lang="es-EC" dirty="0">
                <a:latin typeface="Consolas" panose="020B0609020204030204" pitchFamily="49" charset="0"/>
              </a:rPr>
              <a:t> </a:t>
            </a:r>
            <a:r>
              <a:rPr lang="es-EC" dirty="0" err="1">
                <a:latin typeface="Consolas" panose="020B0609020204030204" pitchFamily="49" charset="0"/>
              </a:rPr>
              <a:t>express-mycon</a:t>
            </a:r>
            <a:endParaRPr lang="es-EC" dirty="0">
              <a:latin typeface="Consolas" panose="020B0609020204030204" pitchFamily="49" charset="0"/>
            </a:endParaRPr>
          </a:p>
          <a:p>
            <a:r>
              <a:rPr lang="es-EC" dirty="0"/>
              <a:t>JADE: </a:t>
            </a:r>
            <a:r>
              <a:rPr lang="es-EC" dirty="0" err="1">
                <a:latin typeface="Consolas" panose="020B0609020204030204" pitchFamily="49" charset="0"/>
              </a:rPr>
              <a:t>npm</a:t>
            </a:r>
            <a:r>
              <a:rPr lang="es-EC" dirty="0">
                <a:latin typeface="Consolas" panose="020B0609020204030204" pitchFamily="49" charset="0"/>
              </a:rPr>
              <a:t> </a:t>
            </a:r>
            <a:r>
              <a:rPr lang="es-EC" dirty="0" err="1">
                <a:latin typeface="Consolas" panose="020B0609020204030204" pitchFamily="49" charset="0"/>
              </a:rPr>
              <a:t>install</a:t>
            </a:r>
            <a:r>
              <a:rPr lang="es-EC" dirty="0">
                <a:latin typeface="Consolas" panose="020B0609020204030204" pitchFamily="49" charset="0"/>
              </a:rPr>
              <a:t> -S </a:t>
            </a:r>
            <a:r>
              <a:rPr lang="es-EC" dirty="0" err="1">
                <a:latin typeface="Consolas" panose="020B0609020204030204" pitchFamily="49" charset="0"/>
              </a:rPr>
              <a:t>express</a:t>
            </a:r>
            <a:r>
              <a:rPr lang="es-EC" dirty="0">
                <a:latin typeface="Consolas" panose="020B0609020204030204" pitchFamily="49" charset="0"/>
              </a:rPr>
              <a:t>-jade</a:t>
            </a:r>
          </a:p>
          <a:p>
            <a:r>
              <a:rPr lang="es-EC" dirty="0"/>
              <a:t>MYSQL: </a:t>
            </a:r>
            <a:r>
              <a:rPr lang="es-EC" dirty="0" err="1">
                <a:latin typeface="Consolas" panose="020B0609020204030204" pitchFamily="49" charset="0"/>
              </a:rPr>
              <a:t>npm</a:t>
            </a:r>
            <a:r>
              <a:rPr lang="es-EC" dirty="0">
                <a:latin typeface="Consolas" panose="020B0609020204030204" pitchFamily="49" charset="0"/>
              </a:rPr>
              <a:t> </a:t>
            </a:r>
            <a:r>
              <a:rPr lang="es-EC" dirty="0" err="1">
                <a:latin typeface="Consolas" panose="020B0609020204030204" pitchFamily="49" charset="0"/>
              </a:rPr>
              <a:t>install</a:t>
            </a:r>
            <a:r>
              <a:rPr lang="es-EC" dirty="0">
                <a:latin typeface="Consolas" panose="020B0609020204030204" pitchFamily="49" charset="0"/>
              </a:rPr>
              <a:t> </a:t>
            </a:r>
            <a:r>
              <a:rPr lang="es-EC" dirty="0" err="1">
                <a:latin typeface="Consolas" panose="020B0609020204030204" pitchFamily="49" charset="0"/>
              </a:rPr>
              <a:t>node-mysql</a:t>
            </a:r>
            <a:endParaRPr lang="es-EC" dirty="0">
              <a:latin typeface="Consolas" panose="020B0609020204030204" pitchFamily="49" charset="0"/>
            </a:endParaRPr>
          </a:p>
          <a:p>
            <a:r>
              <a:rPr lang="es-EC" dirty="0"/>
              <a:t>ORM: </a:t>
            </a:r>
            <a:r>
              <a:rPr lang="es-EC" dirty="0" err="1">
                <a:latin typeface="Consolas" panose="020B0609020204030204" pitchFamily="49" charset="0"/>
              </a:rPr>
              <a:t>npm</a:t>
            </a:r>
            <a:r>
              <a:rPr lang="es-EC" dirty="0">
                <a:latin typeface="Consolas" panose="020B0609020204030204" pitchFamily="49" charset="0"/>
              </a:rPr>
              <a:t> instalar </a:t>
            </a:r>
            <a:r>
              <a:rPr lang="es-EC" dirty="0" err="1">
                <a:latin typeface="Consolas" panose="020B0609020204030204" pitchFamily="49" charset="0"/>
              </a:rPr>
              <a:t>orm</a:t>
            </a:r>
            <a:endParaRPr lang="es-EC" dirty="0">
              <a:latin typeface="Consolas" panose="020B0609020204030204" pitchFamily="49" charset="0"/>
            </a:endParaRPr>
          </a:p>
          <a:p>
            <a:r>
              <a:rPr lang="es-EC" dirty="0"/>
              <a:t>SEQUELIZE</a:t>
            </a:r>
          </a:p>
        </p:txBody>
      </p:sp>
    </p:spTree>
    <p:extLst>
      <p:ext uri="{BB962C8B-B14F-4D97-AF65-F5344CB8AC3E}">
        <p14:creationId xmlns:p14="http://schemas.microsoft.com/office/powerpoint/2010/main" val="102912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57C14-3937-4414-AFA8-C5A35F9E2FE4}"/>
              </a:ext>
            </a:extLst>
          </p:cNvPr>
          <p:cNvSpPr>
            <a:spLocks noGrp="1"/>
          </p:cNvSpPr>
          <p:nvPr>
            <p:ph type="title"/>
          </p:nvPr>
        </p:nvSpPr>
        <p:spPr>
          <a:xfrm>
            <a:off x="702874" y="472337"/>
            <a:ext cx="2040326" cy="594462"/>
          </a:xfrm>
        </p:spPr>
        <p:txBody>
          <a:bodyPr/>
          <a:lstStyle/>
          <a:p>
            <a:r>
              <a:rPr lang="es-EC" dirty="0"/>
              <a:t>Docker</a:t>
            </a:r>
          </a:p>
        </p:txBody>
      </p:sp>
      <p:graphicFrame>
        <p:nvGraphicFramePr>
          <p:cNvPr id="6" name="Diagrama 5">
            <a:extLst>
              <a:ext uri="{FF2B5EF4-FFF2-40B4-BE49-F238E27FC236}">
                <a16:creationId xmlns:a16="http://schemas.microsoft.com/office/drawing/2014/main" id="{70BDE92E-F870-4473-89BD-F5D064C4B01C}"/>
              </a:ext>
            </a:extLst>
          </p:cNvPr>
          <p:cNvGraphicFramePr/>
          <p:nvPr>
            <p:extLst>
              <p:ext uri="{D42A27DB-BD31-4B8C-83A1-F6EECF244321}">
                <p14:modId xmlns:p14="http://schemas.microsoft.com/office/powerpoint/2010/main" val="262276939"/>
              </p:ext>
            </p:extLst>
          </p:nvPr>
        </p:nvGraphicFramePr>
        <p:xfrm>
          <a:off x="1135529" y="1281310"/>
          <a:ext cx="9066306" cy="489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Marcador de contenido 3">
            <a:extLst>
              <a:ext uri="{FF2B5EF4-FFF2-40B4-BE49-F238E27FC236}">
                <a16:creationId xmlns:a16="http://schemas.microsoft.com/office/drawing/2014/main" id="{988DF077-792C-42D6-97BA-006C157295A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9082102" y="2062162"/>
            <a:ext cx="3200400" cy="2733675"/>
          </a:xfrm>
          <a:prstGeom prst="rect">
            <a:avLst/>
          </a:prstGeom>
        </p:spPr>
      </p:pic>
    </p:spTree>
    <p:extLst>
      <p:ext uri="{BB962C8B-B14F-4D97-AF65-F5344CB8AC3E}">
        <p14:creationId xmlns:p14="http://schemas.microsoft.com/office/powerpoint/2010/main" val="230334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76C4F-7A77-47A1-9F7D-DA6954BE6188}"/>
              </a:ext>
            </a:extLst>
          </p:cNvPr>
          <p:cNvSpPr>
            <a:spLocks noGrp="1"/>
          </p:cNvSpPr>
          <p:nvPr>
            <p:ph type="title"/>
          </p:nvPr>
        </p:nvSpPr>
        <p:spPr>
          <a:xfrm>
            <a:off x="-520994" y="347930"/>
            <a:ext cx="6615405" cy="448281"/>
          </a:xfrm>
        </p:spPr>
        <p:txBody>
          <a:bodyPr>
            <a:normAutofit fontScale="90000"/>
          </a:bodyPr>
          <a:lstStyle/>
          <a:p>
            <a:r>
              <a:rPr lang="es-EC" dirty="0"/>
              <a:t>	Esquema de la base de datos</a:t>
            </a:r>
          </a:p>
        </p:txBody>
      </p:sp>
      <p:pic>
        <p:nvPicPr>
          <p:cNvPr id="5" name="Marcador de contenido 4">
            <a:extLst>
              <a:ext uri="{FF2B5EF4-FFF2-40B4-BE49-F238E27FC236}">
                <a16:creationId xmlns:a16="http://schemas.microsoft.com/office/drawing/2014/main" id="{64AB8DA1-E9D9-4ACF-936F-7F2A09F62D1B}"/>
              </a:ext>
            </a:extLst>
          </p:cNvPr>
          <p:cNvPicPr>
            <a:picLocks noGrp="1" noChangeAspect="1"/>
          </p:cNvPicPr>
          <p:nvPr>
            <p:ph idx="1"/>
          </p:nvPr>
        </p:nvPicPr>
        <p:blipFill>
          <a:blip r:embed="rId2"/>
          <a:stretch>
            <a:fillRect/>
          </a:stretch>
        </p:blipFill>
        <p:spPr>
          <a:xfrm>
            <a:off x="885371" y="796211"/>
            <a:ext cx="10174515" cy="5894875"/>
          </a:xfrm>
        </p:spPr>
      </p:pic>
    </p:spTree>
    <p:extLst>
      <p:ext uri="{BB962C8B-B14F-4D97-AF65-F5344CB8AC3E}">
        <p14:creationId xmlns:p14="http://schemas.microsoft.com/office/powerpoint/2010/main" val="3766092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119</TotalTime>
  <Words>102</Words>
  <Application>Microsoft Office PowerPoint</Application>
  <PresentationFormat>Panorámica</PresentationFormat>
  <Paragraphs>40</Paragraphs>
  <Slides>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Consolas</vt:lpstr>
      <vt:lpstr>Space Age</vt:lpstr>
      <vt:lpstr>Trebuchet MS</vt:lpstr>
      <vt:lpstr>Tw Cen MT</vt:lpstr>
      <vt:lpstr>Circuito</vt:lpstr>
      <vt:lpstr>Desarrollo e implementación de una página web para la gestión de Hoteles en la cuidad de loja</vt:lpstr>
      <vt:lpstr>Problemática</vt:lpstr>
      <vt:lpstr>Solución</vt:lpstr>
      <vt:lpstr>Librerías</vt:lpstr>
      <vt:lpstr>Docker</vt:lpstr>
      <vt:lpstr> Esquema de la 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Tillaguango</dc:creator>
  <cp:lastModifiedBy>Jonathan Tillaguango</cp:lastModifiedBy>
  <cp:revision>16</cp:revision>
  <dcterms:created xsi:type="dcterms:W3CDTF">2018-09-07T06:27:26Z</dcterms:created>
  <dcterms:modified xsi:type="dcterms:W3CDTF">2018-09-07T15:34:24Z</dcterms:modified>
</cp:coreProperties>
</file>