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7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9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8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CA5A1-B4BC-4D9F-9CDB-D45AA1ED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mvc5/23.3.php" TargetMode="External"/><Relationship Id="rId2" Type="http://schemas.openxmlformats.org/officeDocument/2006/relationships/hyperlink" Target="https://qna.habr.com/q/5745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192024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Единица работы (</a:t>
            </a:r>
            <a:r>
              <a:rPr lang="en-US" sz="5400" dirty="0" smtClean="0"/>
              <a:t>Unit of Work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6942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Андрюшина Мария, 932001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Единица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300" u="sng" dirty="0"/>
              <a:t>Назначение</a:t>
            </a:r>
            <a:r>
              <a:rPr lang="ru-RU" sz="2300" dirty="0"/>
              <a:t>: представляет объектную модель изменений базы данных.</a:t>
            </a:r>
          </a:p>
          <a:p>
            <a:pPr algn="just"/>
            <a:r>
              <a:rPr lang="ru-RU" sz="2300" u="sng" dirty="0"/>
              <a:t>Мотивация:</a:t>
            </a:r>
            <a:r>
              <a:rPr lang="ru-RU" sz="2300" dirty="0"/>
              <a:t> </a:t>
            </a:r>
            <a:r>
              <a:rPr lang="ru-RU" sz="2300" dirty="0"/>
              <a:t>Когда необходимо писать и читать из БД, важно следить за тем, что вы изменили и если не </a:t>
            </a:r>
            <a:r>
              <a:rPr lang="ru-RU" sz="2300" dirty="0" smtClean="0"/>
              <a:t>изменили. </a:t>
            </a:r>
            <a:r>
              <a:rPr lang="ru-RU" sz="2300" dirty="0"/>
              <a:t>Также необходимо вставлять данные о новых объектах и удалять данные о </a:t>
            </a:r>
            <a:r>
              <a:rPr lang="ru-RU" sz="2300" dirty="0" smtClean="0"/>
              <a:t>старых. Если записывать </a:t>
            </a:r>
            <a:r>
              <a:rPr lang="ru-RU" sz="2300" dirty="0"/>
              <a:t>в БД каждое изменение объекта, </a:t>
            </a:r>
            <a:r>
              <a:rPr lang="ru-RU" sz="2300" dirty="0" smtClean="0"/>
              <a:t>то </a:t>
            </a:r>
            <a:r>
              <a:rPr lang="ru-RU" sz="2300" dirty="0"/>
              <a:t>это приведёт к большому количеству мелких запросов к БД, что закончится замедлением работы приложения. Более того, это требует держать открытую транзакцию всё время работы приложения, что непрактично, если приложение обрабатывает несколько запросов одновременно. </a:t>
            </a:r>
            <a:endParaRPr lang="ru-RU" sz="2300" dirty="0" smtClean="0"/>
          </a:p>
          <a:p>
            <a:pPr lvl="0" algn="just"/>
            <a:r>
              <a:rPr lang="ru-RU" altLang="ru-RU" sz="2300" u="sng" dirty="0" smtClean="0"/>
              <a:t>Реализация:</a:t>
            </a:r>
            <a:r>
              <a:rPr lang="ru-RU" altLang="ru-RU" sz="2300" dirty="0" smtClean="0"/>
              <a:t> Единица работы</a:t>
            </a:r>
            <a:r>
              <a:rPr lang="ru-RU" altLang="ru-RU" sz="2300" dirty="0"/>
              <a:t> следит за всеми действиями приложения, </a:t>
            </a:r>
            <a:r>
              <a:rPr lang="ru-RU" altLang="ru-RU" sz="2300" dirty="0" smtClean="0"/>
              <a:t>изменяющими </a:t>
            </a:r>
            <a:r>
              <a:rPr lang="ru-RU" altLang="ru-RU" sz="2300" dirty="0"/>
              <a:t>БД в рамках одного бизнес-действия. Когда бизнес-действие завершается</a:t>
            </a:r>
            <a:r>
              <a:rPr lang="ru-RU" altLang="ru-RU" sz="2300" dirty="0" smtClean="0"/>
              <a:t>, Единица работы</a:t>
            </a:r>
            <a:r>
              <a:rPr lang="ru-RU" altLang="ru-RU" sz="2300" dirty="0"/>
              <a:t> выявляет все изменения и вносит их в БД. </a:t>
            </a:r>
          </a:p>
        </p:txBody>
      </p:sp>
    </p:spTree>
    <p:extLst>
      <p:ext uri="{BB962C8B-B14F-4D97-AF65-F5344CB8AC3E}">
        <p14:creationId xmlns:p14="http://schemas.microsoft.com/office/powerpoint/2010/main" val="1703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Применение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u="sng" dirty="0" smtClean="0"/>
              <a:t>Особенности реализации</a:t>
            </a:r>
            <a:r>
              <a:rPr lang="ru-RU" sz="2600" dirty="0" smtClean="0"/>
              <a:t>: </a:t>
            </a:r>
            <a:r>
              <a:rPr lang="ru-RU" sz="2600" dirty="0"/>
              <a:t>Реализация АР Единица Работы предполагает множество вариантов реализации, связанных со способами обновления БД, проверки изменений в объектах, поддержки коллекций изменений и </a:t>
            </a:r>
            <a:r>
              <a:rPr lang="ru-RU" sz="2600" dirty="0" smtClean="0"/>
              <a:t>т.п.</a:t>
            </a:r>
            <a:endParaRPr lang="ru-RU" sz="2600" dirty="0"/>
          </a:p>
          <a:p>
            <a:r>
              <a:rPr lang="ru-RU" sz="2600" u="sng" dirty="0"/>
              <a:t>Применимость</a:t>
            </a:r>
            <a:r>
              <a:rPr lang="ru-RU" sz="2600" dirty="0"/>
              <a:t>: </a:t>
            </a:r>
            <a:r>
              <a:rPr lang="ru-RU" sz="2600" dirty="0" smtClean="0"/>
              <a:t>АР</a:t>
            </a:r>
            <a:r>
              <a:rPr lang="ru-RU" sz="2600" dirty="0"/>
              <a:t> Единица </a:t>
            </a:r>
            <a:r>
              <a:rPr lang="ru-RU" sz="2600" dirty="0" smtClean="0"/>
              <a:t>Работы используют </a:t>
            </a:r>
            <a:r>
              <a:rPr lang="ru-RU" sz="2600" dirty="0"/>
              <a:t>для локализации и отсрочки во времени изменений в БД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194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Код: </a:t>
            </a:r>
            <a:br>
              <a:rPr lang="ru-RU" sz="3200" dirty="0" smtClean="0"/>
            </a:b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://qna.habr.com/q/574561</a:t>
            </a:r>
            <a:r>
              <a:rPr lang="ru-RU" sz="3200" dirty="0" smtClean="0">
                <a:hlinkClick r:id="rId2"/>
              </a:rPr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>
                <a:hlinkClick r:id="rId3"/>
              </a:rPr>
              <a:t>https://metanit.com/sharp/mvc5/23.3.php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08807" y="2423160"/>
            <a:ext cx="4635346" cy="25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Достоинства и недостатки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+ строгий учет изменений </a:t>
            </a:r>
            <a:r>
              <a:rPr lang="ru-RU" sz="2600" dirty="0" smtClean="0"/>
              <a:t>БД</a:t>
            </a:r>
            <a:endParaRPr lang="ru-RU" sz="2600" dirty="0"/>
          </a:p>
          <a:p>
            <a:r>
              <a:rPr lang="ru-RU" sz="2600" dirty="0"/>
              <a:t>+ повышение производительности и надежности </a:t>
            </a:r>
            <a:r>
              <a:rPr lang="ru-RU" sz="2600" dirty="0" smtClean="0"/>
              <a:t>системы</a:t>
            </a:r>
            <a:endParaRPr lang="ru-RU" sz="2600" dirty="0"/>
          </a:p>
          <a:p>
            <a:r>
              <a:rPr lang="ru-RU" sz="2600" dirty="0"/>
              <a:t>– затруднения при синхронизации данных в многопользовательских </a:t>
            </a:r>
            <a:r>
              <a:rPr lang="ru-RU" sz="2600" dirty="0" smtClean="0"/>
              <a:t>системах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147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81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Ретро</vt:lpstr>
      <vt:lpstr>Единица работы (Unit of Work)</vt:lpstr>
      <vt:lpstr>Единица работы</vt:lpstr>
      <vt:lpstr>Применение</vt:lpstr>
      <vt:lpstr>Код:  https://qna.habr.com/q/574561  https://metanit.com/sharp/mvc5/23.3.php</vt:lpstr>
      <vt:lpstr>Достоинства и недостатки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Единица работы (Unit of Work)</dc:title>
  <dc:creator>Мария</dc:creator>
  <cp:lastModifiedBy>Мария</cp:lastModifiedBy>
  <cp:revision>8</cp:revision>
  <dcterms:created xsi:type="dcterms:W3CDTF">2023-03-24T16:43:56Z</dcterms:created>
  <dcterms:modified xsi:type="dcterms:W3CDTF">2023-03-25T04:48:32Z</dcterms:modified>
</cp:coreProperties>
</file>