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18.xml"/>
  <Override ContentType="application/vnd.openxmlformats-officedocument.presentationml.slideLayout+xml" PartName="/ppt/slideLayouts/slideLayout30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15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323.xml"/>
  <Override ContentType="application/vnd.openxmlformats-officedocument.presentationml.slideLayout+xml" PartName="/ppt/slideLayouts/slideLayout366.xml"/>
  <Override ContentType="application/vnd.openxmlformats-officedocument.presentationml.slideLayout+xml" PartName="/ppt/slideLayouts/slideLayout226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358.xml"/>
  <Override ContentType="application/vnd.openxmlformats-officedocument.presentationml.slideLayout+xml" PartName="/ppt/slideLayouts/slideLayout269.xml"/>
  <Override ContentType="application/vnd.openxmlformats-officedocument.presentationml.slideLayout+xml" PartName="/ppt/slideLayouts/slideLayout285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2.xml"/>
  <Override ContentType="application/vnd.openxmlformats-officedocument.presentationml.slideLayout+xml" PartName="/ppt/slideLayouts/slideLayout250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277.xml"/>
  <Override ContentType="application/vnd.openxmlformats-officedocument.presentationml.slideLayout+xml" PartName="/ppt/slideLayouts/slideLayout196.xml"/>
  <Override ContentType="application/vnd.openxmlformats-officedocument.presentationml.slideLayout+xml" PartName="/ppt/slideLayouts/slideLayout234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331.xml"/>
  <Override ContentType="application/vnd.openxmlformats-officedocument.presentationml.slideLayout+xml" PartName="/ppt/slideLayouts/slideLayout188.xml"/>
  <Override ContentType="application/vnd.openxmlformats-officedocument.presentationml.slideLayout+xml" PartName="/ppt/slideLayouts/slideLayout242.xml"/>
  <Override ContentType="application/vnd.openxmlformats-officedocument.presentationml.slideLayout+xml" PartName="/ppt/slideLayouts/slideLayout374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343.xml"/>
  <Override ContentType="application/vnd.openxmlformats-officedocument.presentationml.slideLayout+xml" PartName="/ppt/slideLayouts/slideLayout262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89.xml"/>
  <Override ContentType="application/vnd.openxmlformats-officedocument.presentationml.slideLayout+xml" PartName="/ppt/slideLayouts/slideLayout300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93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33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31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311.xml"/>
  <Override ContentType="application/vnd.openxmlformats-officedocument.presentationml.slideLayout+xml" PartName="/ppt/slideLayouts/slideLayout257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14.xml"/>
  <Override ContentType="application/vnd.openxmlformats-officedocument.presentationml.slideLayout+xml" PartName="/ppt/slideLayouts/slideLayout370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193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362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238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28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351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347.xml"/>
  <Override ContentType="application/vnd.openxmlformats-officedocument.presentationml.slideLayout+xml" PartName="/ppt/slideLayouts/slideLayout304.xml"/>
  <Override ContentType="application/vnd.openxmlformats-officedocument.presentationml.slideLayout+xml" PartName="/ppt/slideLayouts/slideLayout377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334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66.xml"/>
  <Override ContentType="application/vnd.openxmlformats-officedocument.presentationml.slideLayout+xml" PartName="/ppt/slideLayouts/slideLayout206.xml"/>
  <Override ContentType="application/vnd.openxmlformats-officedocument.presentationml.slideLayout+xml" PartName="/ppt/slideLayouts/slideLayout223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249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210.xml"/>
  <Override ContentType="application/vnd.openxmlformats-officedocument.presentationml.slideLayout+xml" PartName="/ppt/slideLayouts/slideLayout270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253.xml"/>
  <Override ContentType="application/vnd.openxmlformats-officedocument.presentationml.slideLayout+xml" PartName="/ppt/slideLayouts/slideLayout296.xml"/>
  <Override ContentType="application/vnd.openxmlformats-officedocument.presentationml.slideLayout+xml" PartName="/ppt/slideLayouts/slideLayout189.xml"/>
  <Override ContentType="application/vnd.openxmlformats-officedocument.presentationml.slideLayout+xml" PartName="/ppt/slideLayouts/slideLayout278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367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23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21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17.xml"/>
  <Override ContentType="application/vnd.openxmlformats-officedocument.presentationml.slideLayout+xml" PartName="/ppt/slideLayouts/slideLayout308.xml"/>
  <Override ContentType="application/vnd.openxmlformats-officedocument.presentationml.slideLayout+xml" PartName="/ppt/slideLayouts/slideLayout314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357.xml"/>
  <Override ContentType="application/vnd.openxmlformats-officedocument.presentationml.slideLayout+xml" PartName="/ppt/slideLayouts/slideLayout22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51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68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94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339.xml"/>
  <Override ContentType="application/vnd.openxmlformats-officedocument.presentationml.slideLayout+xml" PartName="/ppt/slideLayouts/slideLayout318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95.xml"/>
  <Override ContentType="application/vnd.openxmlformats-officedocument.presentationml.slideLayout+xml" PartName="/ppt/slideLayouts/slideLayout288.xml"/>
  <Override ContentType="application/vnd.openxmlformats-officedocument.presentationml.slideLayout+xml" PartName="/ppt/slideLayouts/slideLayout245.xml"/>
  <Override ContentType="application/vnd.openxmlformats-officedocument.presentationml.slideLayout+xml" PartName="/ppt/slideLayouts/slideLayout330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202.xml"/>
  <Override ContentType="application/vnd.openxmlformats-officedocument.presentationml.slideLayout+xml" PartName="/ppt/slideLayouts/slideLayout373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231.xml"/>
  <Override ContentType="application/vnd.openxmlformats-officedocument.presentationml.slideLayout+xml" PartName="/ppt/slideLayouts/slideLayout274.xml"/>
  <Override ContentType="application/vnd.openxmlformats-officedocument.presentationml.slideLayout+xml" PartName="/ppt/slideLayouts/slideLayout342.xml"/>
  <Override ContentType="application/vnd.openxmlformats-officedocument.presentationml.slideLayout+xml" PartName="/ppt/slideLayouts/slideLayout324.xml"/>
  <Override ContentType="application/vnd.openxmlformats-officedocument.presentationml.slideLayout+xml" PartName="/ppt/slideLayouts/slideLayout273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230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329.xml"/>
  <Override ContentType="application/vnd.openxmlformats-officedocument.presentationml.slideLayout+xml" PartName="/ppt/slideLayouts/slideLayout23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299.xml"/>
  <Override ContentType="application/vnd.openxmlformats-officedocument.presentationml.slideLayout+xml" PartName="/ppt/slideLayouts/slideLayout256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21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220.xml"/>
  <Override ContentType="application/vnd.openxmlformats-officedocument.presentationml.slideLayout+xml" PartName="/ppt/slideLayouts/slideLayout263.xml"/>
  <Override ContentType="application/vnd.openxmlformats-officedocument.presentationml.slideLayout+xml" PartName="/ppt/slideLayouts/slideLayout35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35.xml"/>
  <Override ContentType="application/vnd.openxmlformats-officedocument.presentationml.slideLayout+xml" PartName="/ppt/slideLayouts/slideLayout203.xml"/>
  <Override ContentType="application/vnd.openxmlformats-officedocument.presentationml.slideLayout+xml" PartName="/ppt/slideLayouts/slideLayout246.xml"/>
  <Override ContentType="application/vnd.openxmlformats-officedocument.presentationml.slideLayout+xml" PartName="/ppt/slideLayouts/slideLayout290.xml"/>
  <Override ContentType="application/vnd.openxmlformats-officedocument.presentationml.slideLayout+xml" PartName="/ppt/slideLayouts/slideLayout378.xml"/>
  <Override ContentType="application/vnd.openxmlformats-officedocument.presentationml.slideLayout+xml" PartName="/ppt/slideLayouts/slideLayout229.xml"/>
  <Override ContentType="application/vnd.openxmlformats-officedocument.presentationml.slideLayout+xml" PartName="/ppt/slideLayouts/slideLayout190.xml"/>
  <Override ContentType="application/vnd.openxmlformats-officedocument.presentationml.slideLayout+xml" PartName="/ppt/slideLayouts/slideLayout224.xml"/>
  <Override ContentType="application/vnd.openxmlformats-officedocument.presentationml.slideLayout+xml" PartName="/ppt/slideLayouts/slideLayout267.xml"/>
  <Override ContentType="application/vnd.openxmlformats-officedocument.presentationml.slideLayout+xml" PartName="/ppt/slideLayouts/slideLayout284.xml"/>
  <Override ContentType="application/vnd.openxmlformats-officedocument.presentationml.slideLayout+xml" PartName="/ppt/slideLayouts/slideLayout207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241.xml"/>
  <Override ContentType="application/vnd.openxmlformats-officedocument.presentationml.slideLayout+xml" PartName="/ppt/slideLayouts/slideLayout363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380.xml"/>
  <Override ContentType="application/vnd.openxmlformats-officedocument.presentationml.slideLayout+xml" PartName="/ppt/slideLayouts/slideLayout303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99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346.xml"/>
  <Override ContentType="application/vnd.openxmlformats-officedocument.presentationml.slideLayout+xml" PartName="/ppt/slideLayouts/slideLayout320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260.xml"/>
  <Override ContentType="application/vnd.openxmlformats-officedocument.presentationml.slideLayout+xml" PartName="/ppt/slideLayouts/slideLayout198.xml"/>
  <Override ContentType="application/vnd.openxmlformats-officedocument.presentationml.slideLayout+xml" PartName="/ppt/slideLayouts/slideLayout252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95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305.xml"/>
  <Override ContentType="application/vnd.openxmlformats-officedocument.presentationml.slideLayout+xml" PartName="/ppt/slideLayouts/slideLayout348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216.xml"/>
  <Override ContentType="application/vnd.openxmlformats-officedocument.presentationml.slideLayout+xml" PartName="/ppt/slideLayouts/slideLayout309.xml"/>
  <Override ContentType="application/vnd.openxmlformats-officedocument.presentationml.slideLayout+xml" PartName="/ppt/slideLayouts/slideLayout356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59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232.xml"/>
  <Override ContentType="application/vnd.openxmlformats-officedocument.presentationml.slideLayout+xml" PartName="/ppt/slideLayouts/slideLayout313.xml"/>
  <Override ContentType="application/vnd.openxmlformats-officedocument.presentationml.slideLayout+xml" PartName="/ppt/slideLayouts/slideLayout275.xml"/>
  <Override ContentType="application/vnd.openxmlformats-officedocument.presentationml.slideLayout+xml" PartName="/ppt/slideLayouts/slideLayout208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228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280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291.xml"/>
  <Override ContentType="application/vnd.openxmlformats-officedocument.presentationml.slideLayout+xml" PartName="/ppt/slideLayouts/slideLayout325.xml"/>
  <Override ContentType="application/vnd.openxmlformats-officedocument.presentationml.slideLayout+xml" PartName="/ppt/slideLayouts/slideLayout194.xml"/>
  <Override ContentType="application/vnd.openxmlformats-officedocument.presentationml.slideLayout+xml" PartName="/ppt/slideLayouts/slideLayout287.xml"/>
  <Override ContentType="application/vnd.openxmlformats-officedocument.presentationml.slideLayout+xml" PartName="/ppt/slideLayouts/slideLayout341.xml"/>
  <Override ContentType="application/vnd.openxmlformats-officedocument.presentationml.slideLayout+xml" PartName="/ppt/slideLayouts/slideLayout368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372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244.xml"/>
  <Override ContentType="application/vnd.openxmlformats-officedocument.presentationml.slideLayout+xml" PartName="/ppt/slideLayouts/slideLayout201.xml"/>
  <Override ContentType="application/vnd.openxmlformats-officedocument.presentationml.slideLayout+xml" PartName="/ppt/slideLayouts/slideLayout302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345.xml"/>
  <Override ContentType="application/vnd.openxmlformats-officedocument.presentationml.slideLayout+xml" PartName="/ppt/slideLayouts/slideLayout328.xml"/>
  <Override ContentType="application/vnd.openxmlformats-officedocument.presentationml.slideLayout+xml" PartName="/ppt/slideLayouts/slideLayout353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221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310.xml"/>
  <Override ContentType="application/vnd.openxmlformats-officedocument.presentationml.slideLayout+xml" PartName="/ppt/slideLayouts/slideLayout204.xml"/>
  <Override ContentType="application/vnd.openxmlformats-officedocument.presentationml.slideLayout+xml" PartName="/ppt/slideLayouts/slideLayout336.xml"/>
  <Override ContentType="application/vnd.openxmlformats-officedocument.presentationml.slideLayout+xml" PartName="/ppt/slideLayouts/slideLayout212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298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379.xml"/>
  <Override ContentType="application/vnd.openxmlformats-officedocument.presentationml.slideLayout+xml" PartName="/ppt/slideLayouts/slideLayout247.xml"/>
  <Override ContentType="application/vnd.openxmlformats-officedocument.presentationml.slideLayout+xml" PartName="/ppt/slideLayouts/slideLayout272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26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255.xml"/>
  <Override ContentType="application/vnd.openxmlformats-officedocument.presentationml.slideLayout+xml" PartName="/ppt/slideLayouts/slideLayout381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364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317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321.xml"/>
  <Override ContentType="application/vnd.openxmlformats-officedocument.presentationml.slideLayout+xml" PartName="/ppt/slideLayouts/slideLayout236.xml"/>
  <Override ContentType="application/vnd.openxmlformats-officedocument.presentationml.slideLayout+xml" PartName="/ppt/slideLayouts/slideLayout191.xml"/>
  <Override ContentType="application/vnd.openxmlformats-officedocument.presentationml.slideLayout+xml" PartName="/ppt/slideLayouts/slideLayout27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24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83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200.xml"/>
  <Override ContentType="application/vnd.openxmlformats-officedocument.presentationml.slideLayout+xml" PartName="/ppt/slideLayouts/slideLayout375.xml"/>
  <Override ContentType="application/vnd.openxmlformats-officedocument.presentationml.slideLayout+xml" PartName="/ppt/slideLayouts/slideLayout243.xml"/>
  <Override ContentType="application/vnd.openxmlformats-officedocument.presentationml.slideLayout+xml" PartName="/ppt/slideLayouts/slideLayout3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286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97.xml"/>
  <Override ContentType="application/vnd.openxmlformats-officedocument.presentationml.slideLayout+xml" PartName="/ppt/slideLayouts/slideLayout340.xml"/>
  <Override ContentType="application/vnd.openxmlformats-officedocument.presentationml.slideLayout+xml" PartName="/ppt/slideLayouts/slideLayout306.xml"/>
  <Override ContentType="application/vnd.openxmlformats-officedocument.presentationml.slideLayout+xml" PartName="/ppt/slideLayouts/slideLayout349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233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365.xml"/>
  <Override ContentType="application/vnd.openxmlformats-officedocument.presentationml.slideLayout+xml" PartName="/ppt/slideLayouts/slideLayout383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322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326.xml"/>
  <Override ContentType="application/vnd.openxmlformats-officedocument.presentationml.slideLayout+xml" PartName="/ppt/slideLayouts/slideLayout292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369.xml"/>
  <Override ContentType="application/vnd.openxmlformats-officedocument.presentationml.slideLayout+xml" PartName="/ppt/slideLayouts/slideLayout215.xml"/>
  <Override ContentType="application/vnd.openxmlformats-officedocument.presentationml.slideLayout+xml" PartName="/ppt/slideLayouts/slideLayout276.xml"/>
  <Override ContentType="application/vnd.openxmlformats-officedocument.presentationml.slideLayout+xml" PartName="/ppt/slideLayouts/slideLayout258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360.xml"/>
  <Override ContentType="application/vnd.openxmlformats-officedocument.presentationml.slideLayout+xml" PartName="/ppt/slideLayouts/slideLayout261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355.xml"/>
  <Override ContentType="application/vnd.openxmlformats-officedocument.presentationml.slideLayout+xml" PartName="/ppt/slideLayouts/slideLayout312.xml"/>
  <Override ContentType="application/vnd.openxmlformats-officedocument.presentationml.slideLayout+xml" PartName="/ppt/slideLayouts/slideLayout209.xml"/>
  <Override ContentType="application/vnd.openxmlformats-officedocument.presentationml.slideLayout+xml" PartName="/ppt/slideLayouts/slideLayout22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337.xml"/>
  <Override ContentType="application/vnd.openxmlformats-officedocument.presentationml.slideLayout+xml" PartName="/ppt/slideLayouts/slideLayout248.xml"/>
  <Override ContentType="application/vnd.openxmlformats-officedocument.presentationml.slideLayout+xml" PartName="/ppt/slideLayouts/slideLayout205.xml"/>
  <Override ContentType="application/vnd.openxmlformats-officedocument.presentationml.slideLayout+xml" PartName="/ppt/slideLayouts/slideLayout222.xml"/>
  <Override ContentType="application/vnd.openxmlformats-officedocument.presentationml.slideLayout+xml" PartName="/ppt/slideLayouts/slideLayout354.xml"/>
  <Override ContentType="application/vnd.openxmlformats-officedocument.presentationml.slideLayout+xml" PartName="/ppt/slideLayouts/slideLayout282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265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71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344.xml"/>
  <Override ContentType="application/vnd.openxmlformats-officedocument.presentationml.slideLayout+xml" PartName="/ppt/slideLayouts/slideLayout327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301.xml"/>
  <Override ContentType="application/vnd.openxmlformats-officedocument.presentationml.slideLayout+xml" PartName="/ppt/slideLayouts/slideLayout192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361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297.xml"/>
  <Override ContentType="application/vnd.openxmlformats-officedocument.presentationml.slideLayout+xml" PartName="/ppt/slideLayouts/slideLayout211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237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271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25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350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31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359.xml"/>
  <Override ContentType="application/vnd.openxmlformats-officedocument.presentationml.slideLayout+xml" PartName="/ppt/slideLayouts/slideLayout376.xml"/>
  <Override ContentType="application/vnd.openxmlformats-officedocument.presentationml.slideLayout+xml" PartName="/ppt/slideLayouts/slideLayout160.xml"/>
  <Override ContentType="application/vnd.openxmlformats-officedocument.presentationml.slideLayout+xml" PartName="/ppt/slideLayouts/slideLayout33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4031" r:id="rId5"/>
    <p:sldMasterId id="2147484032" r:id="rId6"/>
    <p:sldMasterId id="2147484033" r:id="rId7"/>
    <p:sldMasterId id="2147484034" r:id="rId8"/>
    <p:sldMasterId id="2147484035" r:id="rId9"/>
    <p:sldMasterId id="2147484036" r:id="rId10"/>
    <p:sldMasterId id="2147484037" r:id="rId11"/>
    <p:sldMasterId id="2147484038" r:id="rId12"/>
    <p:sldMasterId id="2147484039" r:id="rId13"/>
    <p:sldMasterId id="2147484040" r:id="rId14"/>
    <p:sldMasterId id="2147484041" r:id="rId15"/>
    <p:sldMasterId id="2147484042" r:id="rId16"/>
    <p:sldMasterId id="2147484043" r:id="rId17"/>
  </p:sldMasterIdLst>
  <p:notesMasterIdLst>
    <p:notesMasterId r:id="rId18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Nunito"/>
      <p:regular r:id="rId39"/>
      <p:bold r:id="rId40"/>
      <p:italic r:id="rId41"/>
      <p:boldItalic r:id="rId42"/>
    </p:embeddedFont>
    <p:embeddedFont>
      <p:font typeface="Maven Pro"/>
      <p:regular r:id="rId43"/>
      <p:bold r:id="rId44"/>
    </p:embeddedFont>
    <p:embeddedFont>
      <p:font typeface="Oswald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607F63-36A5-494E-9AAF-5696FAB43F02}">
  <a:tblStyle styleId="{74607F63-36A5-494E-9AAF-5696FAB43F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2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4.xml"/><Relationship Id="rId44" Type="http://schemas.openxmlformats.org/officeDocument/2006/relationships/font" Target="fonts/MavenPro-bold.fntdata"/><Relationship Id="rId21" Type="http://schemas.openxmlformats.org/officeDocument/2006/relationships/slide" Target="slides/slide3.xml"/><Relationship Id="rId43" Type="http://schemas.openxmlformats.org/officeDocument/2006/relationships/font" Target="fonts/MavenPro-regular.fntdata"/><Relationship Id="rId24" Type="http://schemas.openxmlformats.org/officeDocument/2006/relationships/slide" Target="slides/slide6.xml"/><Relationship Id="rId46" Type="http://schemas.openxmlformats.org/officeDocument/2006/relationships/font" Target="fonts/Oswald-bold.fntdata"/><Relationship Id="rId23" Type="http://schemas.openxmlformats.org/officeDocument/2006/relationships/slide" Target="slides/slide5.xml"/><Relationship Id="rId45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8.xml"/><Relationship Id="rId25" Type="http://schemas.openxmlformats.org/officeDocument/2006/relationships/slide" Target="slides/slide7.xml"/><Relationship Id="rId28" Type="http://schemas.openxmlformats.org/officeDocument/2006/relationships/slide" Target="slides/slide10.xml"/><Relationship Id="rId27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11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13.xml"/><Relationship Id="rId30" Type="http://schemas.openxmlformats.org/officeDocument/2006/relationships/slide" Target="slides/slide12.xml"/><Relationship Id="rId11" Type="http://schemas.openxmlformats.org/officeDocument/2006/relationships/slideMaster" Target="slideMasters/slideMaster7.xml"/><Relationship Id="rId33" Type="http://schemas.openxmlformats.org/officeDocument/2006/relationships/slide" Target="slides/slide15.xml"/><Relationship Id="rId10" Type="http://schemas.openxmlformats.org/officeDocument/2006/relationships/slideMaster" Target="slideMasters/slideMaster6.xml"/><Relationship Id="rId32" Type="http://schemas.openxmlformats.org/officeDocument/2006/relationships/slide" Target="slides/slide14.xml"/><Relationship Id="rId13" Type="http://schemas.openxmlformats.org/officeDocument/2006/relationships/slideMaster" Target="slideMasters/slideMaster9.xml"/><Relationship Id="rId35" Type="http://schemas.openxmlformats.org/officeDocument/2006/relationships/font" Target="fonts/Raleway-regular.fntdata"/><Relationship Id="rId12" Type="http://schemas.openxmlformats.org/officeDocument/2006/relationships/slideMaster" Target="slideMasters/slideMaster8.xml"/><Relationship Id="rId34" Type="http://schemas.openxmlformats.org/officeDocument/2006/relationships/slide" Target="slides/slide16.xml"/><Relationship Id="rId15" Type="http://schemas.openxmlformats.org/officeDocument/2006/relationships/slideMaster" Target="slideMasters/slideMaster11.xml"/><Relationship Id="rId37" Type="http://schemas.openxmlformats.org/officeDocument/2006/relationships/font" Target="fonts/Raleway-italic.fntdata"/><Relationship Id="rId14" Type="http://schemas.openxmlformats.org/officeDocument/2006/relationships/slideMaster" Target="slideMasters/slideMaster10.xml"/><Relationship Id="rId36" Type="http://schemas.openxmlformats.org/officeDocument/2006/relationships/font" Target="fonts/Raleway-bold.fntdata"/><Relationship Id="rId17" Type="http://schemas.openxmlformats.org/officeDocument/2006/relationships/slideMaster" Target="slideMasters/slideMaster13.xml"/><Relationship Id="rId39" Type="http://schemas.openxmlformats.org/officeDocument/2006/relationships/font" Target="fonts/Nunito-regular.fntdata"/><Relationship Id="rId16" Type="http://schemas.openxmlformats.org/officeDocument/2006/relationships/slideMaster" Target="slideMasters/slideMaster12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.xml"/><Relationship Id="rId1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1745a616570_1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1745a616570_1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7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1745a616570_1_3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9" name="Google Shape;2729;g1745a616570_1_3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g17835d5bb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3" name="Google Shape;2743;g17835d5bb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6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" name="Google Shape;2747;g17835d5bb1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8" name="Google Shape;2748;g17835d5bb1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1" name="Shape 2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2" name="Google Shape;2752;g1745a616570_1_3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3" name="Google Shape;2753;g1745a616570_1_3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7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g1745a616570_1_3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9" name="Google Shape;2829;g1745a616570_1_3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9" name="Shape 2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0" name="Google Shape;2900;g1745a616570_1_4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1" name="Google Shape;2901;g1745a616570_1_4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0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" name="Google Shape;3031;g177ed43db87_3_1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2" name="Google Shape;3032;g177ed43db87_3_1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g1745a616570_1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8" name="Google Shape;2248;g1745a616570_1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1745a616570_1_1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1745a616570_1_1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8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g1745a616570_1_1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0" name="Google Shape;2320;g1745a616570_1_1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1745a616570_1_2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1745a616570_1_2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g1745a616570_1_2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8" name="Google Shape;2378;g1745a616570_1_2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6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g177ed43db87_3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8" name="Google Shape;2418;g177ed43db87_3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7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Google Shape;2508;g1745a616570_1_5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9" name="Google Shape;2509;g1745a616570_1_5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7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g177ed43db87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9" name="Google Shape;2619;g177ed43db87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jpg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jpg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jpg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jpg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jpg"/></Relationships>
</file>

<file path=ppt/slideLayouts/_rels/slideLayout1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jpg"/></Relationships>
</file>

<file path=ppt/slideLayouts/_rels/slideLayout1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jpg"/></Relationships>
</file>

<file path=ppt/slideLayouts/_rels/slideLayout2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jpg"/></Relationships>
</file>

<file path=ppt/slideLayouts/_rels/slideLayout2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.jpg"/></Relationships>
</file>

<file path=ppt/slideLayouts/_rels/slideLayout2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2.jpg"/></Relationships>
</file>

<file path=ppt/slideLayouts/_rels/slideLayout2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1.jpg"/></Relationships>
</file>

<file path=ppt/slideLayouts/_rels/slideLayout2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.jpg"/></Relationships>
</file>

<file path=ppt/slideLayouts/_rels/slideLayout3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1.jpg"/></Relationships>
</file>

<file path=ppt/slideLayouts/_rels/slideLayout3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.jpg"/></Relationships>
</file>

<file path=ppt/slideLayouts/_rels/slideLayout3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.jpg"/></Relationships>
</file>

<file path=ppt/slideLayouts/_rels/slideLayout3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2.jpg"/></Relationships>
</file>

<file path=ppt/slideLayouts/_rels/slideLayout3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0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05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4_1_1"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0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4_1_1_1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0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08"/>
          <p:cNvSpPr txBox="1"/>
          <p:nvPr>
            <p:ph type="ctrTitle"/>
          </p:nvPr>
        </p:nvSpPr>
        <p:spPr>
          <a:xfrm>
            <a:off x="1887750" y="946225"/>
            <a:ext cx="5368500" cy="9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47" name="Google Shape;747;p108"/>
          <p:cNvSpPr txBox="1"/>
          <p:nvPr>
            <p:ph idx="1" type="subTitle"/>
          </p:nvPr>
        </p:nvSpPr>
        <p:spPr>
          <a:xfrm>
            <a:off x="4774636" y="2224775"/>
            <a:ext cx="30549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8" name="Google Shape;748;p108"/>
          <p:cNvSpPr txBox="1"/>
          <p:nvPr/>
        </p:nvSpPr>
        <p:spPr>
          <a:xfrm>
            <a:off x="2569325" y="4151400"/>
            <a:ext cx="4005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9" name="Google Shape;749;p108"/>
          <p:cNvSpPr txBox="1"/>
          <p:nvPr>
            <p:ph idx="2" type="subTitle"/>
          </p:nvPr>
        </p:nvSpPr>
        <p:spPr>
          <a:xfrm>
            <a:off x="1314451" y="2224775"/>
            <a:ext cx="25509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10"/>
          <p:cNvSpPr txBox="1"/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56" name="Google Shape;756;p110"/>
          <p:cNvSpPr txBox="1"/>
          <p:nvPr>
            <p:ph idx="1" type="subTitle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11"/>
          <p:cNvSpPr txBox="1"/>
          <p:nvPr>
            <p:ph type="title"/>
          </p:nvPr>
        </p:nvSpPr>
        <p:spPr>
          <a:xfrm>
            <a:off x="1449150" y="1512225"/>
            <a:ext cx="62457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9" name="Google Shape;759;p111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1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2" name="Google Shape;762;p112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13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5" name="Google Shape;765;p113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6" name="Google Shape;766;p113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7" name="Google Shape;767;p113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1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15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2" name="Google Shape;772;p115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16"/>
          <p:cNvSpPr txBox="1"/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17"/>
          <p:cNvSpPr txBox="1"/>
          <p:nvPr>
            <p:ph type="title"/>
          </p:nvPr>
        </p:nvSpPr>
        <p:spPr>
          <a:xfrm>
            <a:off x="12052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77" name="Google Shape;777;p117"/>
          <p:cNvSpPr txBox="1"/>
          <p:nvPr>
            <p:ph idx="1" type="subTitle"/>
          </p:nvPr>
        </p:nvSpPr>
        <p:spPr>
          <a:xfrm>
            <a:off x="1205200" y="2658641"/>
            <a:ext cx="26172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8" name="Google Shape;778;p117"/>
          <p:cNvSpPr txBox="1"/>
          <p:nvPr>
            <p:ph idx="2" type="body"/>
          </p:nvPr>
        </p:nvSpPr>
        <p:spPr>
          <a:xfrm>
            <a:off x="4306275" y="1613250"/>
            <a:ext cx="3852000" cy="1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18"/>
          <p:cNvSpPr txBox="1"/>
          <p:nvPr>
            <p:ph idx="1" type="body"/>
          </p:nvPr>
        </p:nvSpPr>
        <p:spPr>
          <a:xfrm>
            <a:off x="5182400" y="3089225"/>
            <a:ext cx="3241500" cy="14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19"/>
          <p:cNvSpPr txBox="1"/>
          <p:nvPr>
            <p:ph hasCustomPrompt="1" type="title"/>
          </p:nvPr>
        </p:nvSpPr>
        <p:spPr>
          <a:xfrm>
            <a:off x="1903250" y="1622775"/>
            <a:ext cx="5337600" cy="13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3" name="Google Shape;783;p119"/>
          <p:cNvSpPr txBox="1"/>
          <p:nvPr>
            <p:ph idx="1" type="body"/>
          </p:nvPr>
        </p:nvSpPr>
        <p:spPr>
          <a:xfrm>
            <a:off x="3191375" y="2936775"/>
            <a:ext cx="27615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22"/>
          <p:cNvSpPr/>
          <p:nvPr/>
        </p:nvSpPr>
        <p:spPr>
          <a:xfrm>
            <a:off x="4564625" y="9500"/>
            <a:ext cx="4579500" cy="5143500"/>
          </a:xfrm>
          <a:prstGeom prst="rect">
            <a:avLst/>
          </a:prstGeom>
          <a:gradFill>
            <a:gsLst>
              <a:gs pos="0">
                <a:srgbClr val="20124D"/>
              </a:gs>
              <a:gs pos="58999">
                <a:srgbClr val="855673"/>
              </a:gs>
              <a:gs pos="100000">
                <a:srgbClr val="EA9999"/>
              </a:gs>
            </a:gsLst>
            <a:lin ang="2700006" scaled="0"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122"/>
          <p:cNvSpPr/>
          <p:nvPr/>
        </p:nvSpPr>
        <p:spPr>
          <a:xfrm>
            <a:off x="-14875" y="9500"/>
            <a:ext cx="4579500" cy="5143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122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0" name="Google Shape;790;p122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1" name="Google Shape;791;p122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2" name="Google Shape;792;p122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"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2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5" name="Google Shape;795;p123"/>
          <p:cNvSpPr txBox="1"/>
          <p:nvPr>
            <p:ph hasCustomPrompt="1" idx="2" type="title"/>
          </p:nvPr>
        </p:nvSpPr>
        <p:spPr>
          <a:xfrm>
            <a:off x="1364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796" name="Google Shape;796;p123"/>
          <p:cNvSpPr txBox="1"/>
          <p:nvPr>
            <p:ph hasCustomPrompt="1" idx="3" type="title"/>
          </p:nvPr>
        </p:nvSpPr>
        <p:spPr>
          <a:xfrm>
            <a:off x="3171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797" name="Google Shape;797;p123"/>
          <p:cNvSpPr txBox="1"/>
          <p:nvPr>
            <p:ph hasCustomPrompt="1" idx="4" type="title"/>
          </p:nvPr>
        </p:nvSpPr>
        <p:spPr>
          <a:xfrm>
            <a:off x="4979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798" name="Google Shape;798;p123"/>
          <p:cNvSpPr txBox="1"/>
          <p:nvPr>
            <p:ph hasCustomPrompt="1" idx="5" type="title"/>
          </p:nvPr>
        </p:nvSpPr>
        <p:spPr>
          <a:xfrm>
            <a:off x="6786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799" name="Google Shape;799;p123"/>
          <p:cNvSpPr txBox="1"/>
          <p:nvPr>
            <p:ph idx="1" type="subTitle"/>
          </p:nvPr>
        </p:nvSpPr>
        <p:spPr>
          <a:xfrm>
            <a:off x="12998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0" name="Google Shape;800;p123"/>
          <p:cNvSpPr txBox="1"/>
          <p:nvPr>
            <p:ph idx="6" type="subTitle"/>
          </p:nvPr>
        </p:nvSpPr>
        <p:spPr>
          <a:xfrm>
            <a:off x="3107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1" name="Google Shape;801;p123"/>
          <p:cNvSpPr txBox="1"/>
          <p:nvPr>
            <p:ph idx="7" type="subTitle"/>
          </p:nvPr>
        </p:nvSpPr>
        <p:spPr>
          <a:xfrm>
            <a:off x="49148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2" name="Google Shape;802;p123"/>
          <p:cNvSpPr txBox="1"/>
          <p:nvPr>
            <p:ph idx="8" type="subTitle"/>
          </p:nvPr>
        </p:nvSpPr>
        <p:spPr>
          <a:xfrm>
            <a:off x="6722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3" name="Google Shape;803;p123"/>
          <p:cNvSpPr txBox="1"/>
          <p:nvPr>
            <p:ph idx="9" type="subTitle"/>
          </p:nvPr>
        </p:nvSpPr>
        <p:spPr>
          <a:xfrm>
            <a:off x="11939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4" name="Google Shape;804;p123"/>
          <p:cNvSpPr txBox="1"/>
          <p:nvPr>
            <p:ph idx="13" type="subTitle"/>
          </p:nvPr>
        </p:nvSpPr>
        <p:spPr>
          <a:xfrm>
            <a:off x="30013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5" name="Google Shape;805;p123"/>
          <p:cNvSpPr txBox="1"/>
          <p:nvPr>
            <p:ph idx="14" type="subTitle"/>
          </p:nvPr>
        </p:nvSpPr>
        <p:spPr>
          <a:xfrm>
            <a:off x="48088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6" name="Google Shape;806;p123"/>
          <p:cNvSpPr txBox="1"/>
          <p:nvPr>
            <p:ph idx="15" type="subTitle"/>
          </p:nvPr>
        </p:nvSpPr>
        <p:spPr>
          <a:xfrm>
            <a:off x="66163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2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9" name="Google Shape;809;p124"/>
          <p:cNvSpPr txBox="1"/>
          <p:nvPr>
            <p:ph idx="1" type="subTitle"/>
          </p:nvPr>
        </p:nvSpPr>
        <p:spPr>
          <a:xfrm>
            <a:off x="719600" y="23587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10" name="Google Shape;810;p124"/>
          <p:cNvSpPr txBox="1"/>
          <p:nvPr>
            <p:ph idx="2" type="subTitle"/>
          </p:nvPr>
        </p:nvSpPr>
        <p:spPr>
          <a:xfrm>
            <a:off x="720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1" name="Google Shape;811;p124"/>
          <p:cNvSpPr txBox="1"/>
          <p:nvPr>
            <p:ph idx="3" type="subTitle"/>
          </p:nvPr>
        </p:nvSpPr>
        <p:spPr>
          <a:xfrm>
            <a:off x="341350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12" name="Google Shape;812;p124"/>
          <p:cNvSpPr txBox="1"/>
          <p:nvPr>
            <p:ph idx="4" type="subTitle"/>
          </p:nvPr>
        </p:nvSpPr>
        <p:spPr>
          <a:xfrm>
            <a:off x="3413738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3" name="Google Shape;813;p124"/>
          <p:cNvSpPr txBox="1"/>
          <p:nvPr>
            <p:ph idx="5" type="subTitle"/>
          </p:nvPr>
        </p:nvSpPr>
        <p:spPr>
          <a:xfrm>
            <a:off x="610705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14" name="Google Shape;814;p124"/>
          <p:cNvSpPr txBox="1"/>
          <p:nvPr>
            <p:ph idx="6" type="subTitle"/>
          </p:nvPr>
        </p:nvSpPr>
        <p:spPr>
          <a:xfrm>
            <a:off x="6107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/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14"/>
          <p:cNvSpPr txBox="1"/>
          <p:nvPr>
            <p:ph idx="1" type="subTitle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5_2"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2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7" name="Google Shape;817;p125"/>
          <p:cNvSpPr txBox="1"/>
          <p:nvPr>
            <p:ph idx="1" type="subTitle"/>
          </p:nvPr>
        </p:nvSpPr>
        <p:spPr>
          <a:xfrm>
            <a:off x="71995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125"/>
          <p:cNvSpPr txBox="1"/>
          <p:nvPr>
            <p:ph idx="2" type="subTitle"/>
          </p:nvPr>
        </p:nvSpPr>
        <p:spPr>
          <a:xfrm>
            <a:off x="3930887" y="3321400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9" name="Google Shape;819;p125"/>
          <p:cNvSpPr txBox="1"/>
          <p:nvPr>
            <p:ph idx="3" type="subTitle"/>
          </p:nvPr>
        </p:nvSpPr>
        <p:spPr>
          <a:xfrm>
            <a:off x="714180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0" name="Google Shape;820;p125"/>
          <p:cNvSpPr txBox="1"/>
          <p:nvPr>
            <p:ph idx="4" type="subTitle"/>
          </p:nvPr>
        </p:nvSpPr>
        <p:spPr>
          <a:xfrm>
            <a:off x="71995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1" name="Google Shape;821;p125"/>
          <p:cNvSpPr txBox="1"/>
          <p:nvPr>
            <p:ph idx="5" type="subTitle"/>
          </p:nvPr>
        </p:nvSpPr>
        <p:spPr>
          <a:xfrm>
            <a:off x="714180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2" name="Google Shape;822;p125"/>
          <p:cNvSpPr txBox="1"/>
          <p:nvPr>
            <p:ph idx="6" type="subTitle"/>
          </p:nvPr>
        </p:nvSpPr>
        <p:spPr>
          <a:xfrm>
            <a:off x="3930875" y="2995100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5_1"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2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5" name="Google Shape;825;p126"/>
          <p:cNvSpPr txBox="1"/>
          <p:nvPr>
            <p:ph idx="1" type="subTitle"/>
          </p:nvPr>
        </p:nvSpPr>
        <p:spPr>
          <a:xfrm>
            <a:off x="2223250" y="1466400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26" name="Google Shape;826;p126"/>
          <p:cNvSpPr txBox="1"/>
          <p:nvPr>
            <p:ph idx="2" type="subTitle"/>
          </p:nvPr>
        </p:nvSpPr>
        <p:spPr>
          <a:xfrm>
            <a:off x="1798550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7" name="Google Shape;827;p126"/>
          <p:cNvSpPr txBox="1"/>
          <p:nvPr>
            <p:ph idx="3" type="subTitle"/>
          </p:nvPr>
        </p:nvSpPr>
        <p:spPr>
          <a:xfrm>
            <a:off x="2223594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28" name="Google Shape;828;p126"/>
          <p:cNvSpPr txBox="1"/>
          <p:nvPr>
            <p:ph idx="4" type="subTitle"/>
          </p:nvPr>
        </p:nvSpPr>
        <p:spPr>
          <a:xfrm>
            <a:off x="1798574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9" name="Google Shape;829;p126"/>
          <p:cNvSpPr txBox="1"/>
          <p:nvPr>
            <p:ph idx="5" type="subTitle"/>
          </p:nvPr>
        </p:nvSpPr>
        <p:spPr>
          <a:xfrm>
            <a:off x="5237913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30" name="Google Shape;830;p126"/>
          <p:cNvSpPr txBox="1"/>
          <p:nvPr>
            <p:ph idx="6" type="subTitle"/>
          </p:nvPr>
        </p:nvSpPr>
        <p:spPr>
          <a:xfrm>
            <a:off x="5237975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1" name="Google Shape;831;p126"/>
          <p:cNvSpPr txBox="1"/>
          <p:nvPr>
            <p:ph idx="7" type="subTitle"/>
          </p:nvPr>
        </p:nvSpPr>
        <p:spPr>
          <a:xfrm>
            <a:off x="5237957" y="1466400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32" name="Google Shape;832;p126"/>
          <p:cNvSpPr txBox="1"/>
          <p:nvPr>
            <p:ph idx="8" type="subTitle"/>
          </p:nvPr>
        </p:nvSpPr>
        <p:spPr>
          <a:xfrm>
            <a:off x="5238026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5_1_1"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2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5" name="Google Shape;835;p127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6" name="Google Shape;836;p127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837" name="Google Shape;837;p127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8" name="Google Shape;838;p127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9" name="Google Shape;839;p127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840" name="Google Shape;840;p127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1" name="Google Shape;841;p127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2" name="Google Shape;842;p127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843" name="Google Shape;843;p127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28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6" name="Google Shape;846;p1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7" name="Google Shape;847;p128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848" name="Google Shape;848;p128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9" name="Google Shape;849;p128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0" name="Google Shape;850;p128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851" name="Google Shape;851;p128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2" name="Google Shape;852;p128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3" name="Google Shape;853;p128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854" name="Google Shape;854;p128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5" name="Google Shape;855;p128"/>
          <p:cNvSpPr txBox="1"/>
          <p:nvPr>
            <p:ph idx="13" type="subTitle"/>
          </p:nvPr>
        </p:nvSpPr>
        <p:spPr>
          <a:xfrm>
            <a:off x="7196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6" name="Google Shape;856;p128"/>
          <p:cNvSpPr txBox="1"/>
          <p:nvPr>
            <p:ph hasCustomPrompt="1" idx="14" type="title"/>
          </p:nvPr>
        </p:nvSpPr>
        <p:spPr>
          <a:xfrm>
            <a:off x="132920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857" name="Google Shape;857;p128"/>
          <p:cNvSpPr txBox="1"/>
          <p:nvPr>
            <p:ph idx="15" type="subTitle"/>
          </p:nvPr>
        </p:nvSpPr>
        <p:spPr>
          <a:xfrm>
            <a:off x="720100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8" name="Google Shape;858;p128"/>
          <p:cNvSpPr txBox="1"/>
          <p:nvPr>
            <p:ph idx="16" type="subTitle"/>
          </p:nvPr>
        </p:nvSpPr>
        <p:spPr>
          <a:xfrm>
            <a:off x="34134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p128"/>
          <p:cNvSpPr txBox="1"/>
          <p:nvPr>
            <p:ph hasCustomPrompt="1" idx="17" type="title"/>
          </p:nvPr>
        </p:nvSpPr>
        <p:spPr>
          <a:xfrm>
            <a:off x="4023025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860" name="Google Shape;860;p128"/>
          <p:cNvSpPr txBox="1"/>
          <p:nvPr>
            <p:ph idx="18" type="subTitle"/>
          </p:nvPr>
        </p:nvSpPr>
        <p:spPr>
          <a:xfrm>
            <a:off x="3413738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1" name="Google Shape;861;p128"/>
          <p:cNvSpPr txBox="1"/>
          <p:nvPr>
            <p:ph idx="19" type="subTitle"/>
          </p:nvPr>
        </p:nvSpPr>
        <p:spPr>
          <a:xfrm>
            <a:off x="6107050" y="35193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2" name="Google Shape;862;p128"/>
          <p:cNvSpPr txBox="1"/>
          <p:nvPr>
            <p:ph hasCustomPrompt="1" idx="20" type="title"/>
          </p:nvPr>
        </p:nvSpPr>
        <p:spPr>
          <a:xfrm>
            <a:off x="671655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863" name="Google Shape;863;p128"/>
          <p:cNvSpPr txBox="1"/>
          <p:nvPr>
            <p:ph idx="21" type="subTitle"/>
          </p:nvPr>
        </p:nvSpPr>
        <p:spPr>
          <a:xfrm>
            <a:off x="6107101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_1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29"/>
          <p:cNvSpPr txBox="1"/>
          <p:nvPr>
            <p:ph idx="1" type="subTitle"/>
          </p:nvPr>
        </p:nvSpPr>
        <p:spPr>
          <a:xfrm>
            <a:off x="1944363" y="15420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6" name="Google Shape;866;p1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7" name="Google Shape;867;p129"/>
          <p:cNvSpPr txBox="1"/>
          <p:nvPr>
            <p:ph idx="2" type="subTitle"/>
          </p:nvPr>
        </p:nvSpPr>
        <p:spPr>
          <a:xfrm>
            <a:off x="194486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8" name="Google Shape;868;p129"/>
          <p:cNvSpPr txBox="1"/>
          <p:nvPr>
            <p:ph idx="3" type="subTitle"/>
          </p:nvPr>
        </p:nvSpPr>
        <p:spPr>
          <a:xfrm>
            <a:off x="1944388" y="2492563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9" name="Google Shape;869;p129"/>
          <p:cNvSpPr txBox="1"/>
          <p:nvPr>
            <p:ph idx="4" type="subTitle"/>
          </p:nvPr>
        </p:nvSpPr>
        <p:spPr>
          <a:xfrm>
            <a:off x="1944625" y="2868653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0" name="Google Shape;870;p129"/>
          <p:cNvSpPr txBox="1"/>
          <p:nvPr>
            <p:ph idx="5" type="subTitle"/>
          </p:nvPr>
        </p:nvSpPr>
        <p:spPr>
          <a:xfrm>
            <a:off x="4882563" y="15420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1" name="Google Shape;871;p129"/>
          <p:cNvSpPr txBox="1"/>
          <p:nvPr>
            <p:ph idx="6" type="subTitle"/>
          </p:nvPr>
        </p:nvSpPr>
        <p:spPr>
          <a:xfrm>
            <a:off x="488261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2" name="Google Shape;872;p129"/>
          <p:cNvSpPr txBox="1"/>
          <p:nvPr>
            <p:ph idx="7" type="subTitle"/>
          </p:nvPr>
        </p:nvSpPr>
        <p:spPr>
          <a:xfrm>
            <a:off x="1944363" y="34431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3" name="Google Shape;873;p129"/>
          <p:cNvSpPr txBox="1"/>
          <p:nvPr>
            <p:ph idx="8" type="subTitle"/>
          </p:nvPr>
        </p:nvSpPr>
        <p:spPr>
          <a:xfrm>
            <a:off x="194486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4" name="Google Shape;874;p129"/>
          <p:cNvSpPr txBox="1"/>
          <p:nvPr>
            <p:ph idx="9" type="subTitle"/>
          </p:nvPr>
        </p:nvSpPr>
        <p:spPr>
          <a:xfrm>
            <a:off x="4882388" y="249256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5" name="Google Shape;875;p129"/>
          <p:cNvSpPr txBox="1"/>
          <p:nvPr>
            <p:ph idx="13" type="subTitle"/>
          </p:nvPr>
        </p:nvSpPr>
        <p:spPr>
          <a:xfrm>
            <a:off x="4882725" y="2868665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6" name="Google Shape;876;p129"/>
          <p:cNvSpPr txBox="1"/>
          <p:nvPr>
            <p:ph idx="14" type="subTitle"/>
          </p:nvPr>
        </p:nvSpPr>
        <p:spPr>
          <a:xfrm>
            <a:off x="4882563" y="34431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7" name="Google Shape;877;p129"/>
          <p:cNvSpPr txBox="1"/>
          <p:nvPr>
            <p:ph idx="15" type="subTitle"/>
          </p:nvPr>
        </p:nvSpPr>
        <p:spPr>
          <a:xfrm>
            <a:off x="488261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">
  <p:cSld name="CUSTOM_3"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30"/>
          <p:cNvSpPr txBox="1"/>
          <p:nvPr>
            <p:ph hasCustomPrompt="1"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0" name="Google Shape;880;p130"/>
          <p:cNvSpPr txBox="1"/>
          <p:nvPr>
            <p:ph idx="2" type="title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2">
  <p:cSld name="CUSTOM_6"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31"/>
          <p:cNvSpPr txBox="1"/>
          <p:nvPr>
            <p:ph hasCustomPrompt="1" type="title"/>
          </p:nvPr>
        </p:nvSpPr>
        <p:spPr>
          <a:xfrm>
            <a:off x="2285825" y="1927950"/>
            <a:ext cx="13389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3" name="Google Shape;883;p131"/>
          <p:cNvSpPr txBox="1"/>
          <p:nvPr>
            <p:ph idx="2" type="title"/>
          </p:nvPr>
        </p:nvSpPr>
        <p:spPr>
          <a:xfrm>
            <a:off x="3722950" y="2073553"/>
            <a:ext cx="38520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3">
  <p:cSld name="CUSTOM_6_1"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32"/>
          <p:cNvSpPr txBox="1"/>
          <p:nvPr>
            <p:ph hasCustomPrompt="1" type="title"/>
          </p:nvPr>
        </p:nvSpPr>
        <p:spPr>
          <a:xfrm>
            <a:off x="3814350" y="1356150"/>
            <a:ext cx="15153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6" name="Google Shape;886;p132"/>
          <p:cNvSpPr txBox="1"/>
          <p:nvPr>
            <p:ph idx="2" type="title"/>
          </p:nvPr>
        </p:nvSpPr>
        <p:spPr>
          <a:xfrm>
            <a:off x="3073050" y="2518425"/>
            <a:ext cx="29979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4">
  <p:cSld name="CUSTOM_6_1_1"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33"/>
          <p:cNvSpPr txBox="1"/>
          <p:nvPr>
            <p:ph hasCustomPrompt="1" type="title"/>
          </p:nvPr>
        </p:nvSpPr>
        <p:spPr>
          <a:xfrm>
            <a:off x="4594375" y="1356150"/>
            <a:ext cx="12882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9" name="Google Shape;889;p133"/>
          <p:cNvSpPr txBox="1"/>
          <p:nvPr>
            <p:ph idx="2" type="title"/>
          </p:nvPr>
        </p:nvSpPr>
        <p:spPr>
          <a:xfrm>
            <a:off x="2686963" y="2587000"/>
            <a:ext cx="31956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5">
  <p:cSld name="CUSTOM_6_1_1_1"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34"/>
          <p:cNvSpPr txBox="1"/>
          <p:nvPr>
            <p:ph hasCustomPrompt="1" type="title"/>
          </p:nvPr>
        </p:nvSpPr>
        <p:spPr>
          <a:xfrm>
            <a:off x="4707800" y="2147125"/>
            <a:ext cx="12120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2" name="Google Shape;892;p134"/>
          <p:cNvSpPr txBox="1"/>
          <p:nvPr>
            <p:ph idx="2" type="title"/>
          </p:nvPr>
        </p:nvSpPr>
        <p:spPr>
          <a:xfrm>
            <a:off x="2897650" y="2147125"/>
            <a:ext cx="16965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/>
          <p:nvPr>
            <p:ph type="title"/>
          </p:nvPr>
        </p:nvSpPr>
        <p:spPr>
          <a:xfrm>
            <a:off x="1449150" y="1512225"/>
            <a:ext cx="62457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2" name="Google Shape;282;p15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6">
  <p:cSld name="CUSTOM_6_1_1_1_1"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35"/>
          <p:cNvSpPr txBox="1"/>
          <p:nvPr>
            <p:ph hasCustomPrompt="1" type="title"/>
          </p:nvPr>
        </p:nvSpPr>
        <p:spPr>
          <a:xfrm>
            <a:off x="3894750" y="2751750"/>
            <a:ext cx="13545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5" name="Google Shape;895;p135"/>
          <p:cNvSpPr txBox="1"/>
          <p:nvPr>
            <p:ph idx="2" type="title"/>
          </p:nvPr>
        </p:nvSpPr>
        <p:spPr>
          <a:xfrm>
            <a:off x="2646000" y="1855999"/>
            <a:ext cx="38520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3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37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4_1_1"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3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4_1_1_1"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3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40"/>
          <p:cNvSpPr txBox="1"/>
          <p:nvPr>
            <p:ph type="ctrTitle"/>
          </p:nvPr>
        </p:nvSpPr>
        <p:spPr>
          <a:xfrm>
            <a:off x="1887750" y="946225"/>
            <a:ext cx="5368500" cy="9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06" name="Google Shape;906;p140"/>
          <p:cNvSpPr txBox="1"/>
          <p:nvPr>
            <p:ph idx="1" type="subTitle"/>
          </p:nvPr>
        </p:nvSpPr>
        <p:spPr>
          <a:xfrm>
            <a:off x="4774636" y="2224775"/>
            <a:ext cx="30549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7" name="Google Shape;907;p140"/>
          <p:cNvSpPr txBox="1"/>
          <p:nvPr/>
        </p:nvSpPr>
        <p:spPr>
          <a:xfrm>
            <a:off x="2569325" y="4151400"/>
            <a:ext cx="4005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8" name="Google Shape;908;p140"/>
          <p:cNvSpPr txBox="1"/>
          <p:nvPr>
            <p:ph idx="2" type="subTitle"/>
          </p:nvPr>
        </p:nvSpPr>
        <p:spPr>
          <a:xfrm>
            <a:off x="1314451" y="2224775"/>
            <a:ext cx="25509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42"/>
          <p:cNvSpPr txBox="1"/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15" name="Google Shape;915;p142"/>
          <p:cNvSpPr txBox="1"/>
          <p:nvPr>
            <p:ph idx="1" type="subTitle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43"/>
          <p:cNvSpPr txBox="1"/>
          <p:nvPr>
            <p:ph type="title"/>
          </p:nvPr>
        </p:nvSpPr>
        <p:spPr>
          <a:xfrm>
            <a:off x="1449150" y="1512225"/>
            <a:ext cx="62457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8" name="Google Shape;918;p143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4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1" name="Google Shape;921;p14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45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4" name="Google Shape;924;p145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5" name="Google Shape;925;p145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6" name="Google Shape;926;p145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5" name="Google Shape;285;p16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4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4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1" name="Google Shape;931;p14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48"/>
          <p:cNvSpPr txBox="1"/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49"/>
          <p:cNvSpPr txBox="1"/>
          <p:nvPr>
            <p:ph type="title"/>
          </p:nvPr>
        </p:nvSpPr>
        <p:spPr>
          <a:xfrm>
            <a:off x="12052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6" name="Google Shape;936;p149"/>
          <p:cNvSpPr txBox="1"/>
          <p:nvPr>
            <p:ph idx="1" type="subTitle"/>
          </p:nvPr>
        </p:nvSpPr>
        <p:spPr>
          <a:xfrm>
            <a:off x="1205200" y="2658641"/>
            <a:ext cx="26172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7" name="Google Shape;937;p149"/>
          <p:cNvSpPr txBox="1"/>
          <p:nvPr>
            <p:ph idx="2" type="body"/>
          </p:nvPr>
        </p:nvSpPr>
        <p:spPr>
          <a:xfrm>
            <a:off x="4306275" y="1613250"/>
            <a:ext cx="3852000" cy="1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50"/>
          <p:cNvSpPr txBox="1"/>
          <p:nvPr>
            <p:ph idx="1" type="body"/>
          </p:nvPr>
        </p:nvSpPr>
        <p:spPr>
          <a:xfrm>
            <a:off x="5182400" y="3089225"/>
            <a:ext cx="3241500" cy="14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51"/>
          <p:cNvSpPr txBox="1"/>
          <p:nvPr>
            <p:ph hasCustomPrompt="1" type="title"/>
          </p:nvPr>
        </p:nvSpPr>
        <p:spPr>
          <a:xfrm>
            <a:off x="1903250" y="1622775"/>
            <a:ext cx="5337600" cy="13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2" name="Google Shape;942;p151"/>
          <p:cNvSpPr txBox="1"/>
          <p:nvPr>
            <p:ph idx="1" type="body"/>
          </p:nvPr>
        </p:nvSpPr>
        <p:spPr>
          <a:xfrm>
            <a:off x="3191375" y="2936775"/>
            <a:ext cx="27615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54"/>
          <p:cNvSpPr/>
          <p:nvPr/>
        </p:nvSpPr>
        <p:spPr>
          <a:xfrm>
            <a:off x="4564625" y="9500"/>
            <a:ext cx="4579500" cy="5143500"/>
          </a:xfrm>
          <a:prstGeom prst="rect">
            <a:avLst/>
          </a:prstGeom>
          <a:gradFill>
            <a:gsLst>
              <a:gs pos="0">
                <a:srgbClr val="20124D"/>
              </a:gs>
              <a:gs pos="58999">
                <a:srgbClr val="855673"/>
              </a:gs>
              <a:gs pos="100000">
                <a:srgbClr val="EA9999"/>
              </a:gs>
            </a:gsLst>
            <a:lin ang="2700006" scaled="0"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154"/>
          <p:cNvSpPr/>
          <p:nvPr/>
        </p:nvSpPr>
        <p:spPr>
          <a:xfrm>
            <a:off x="-14875" y="9500"/>
            <a:ext cx="4579500" cy="5143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154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9" name="Google Shape;949;p154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0" name="Google Shape;950;p154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1" name="Google Shape;951;p154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"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5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4" name="Google Shape;954;p155"/>
          <p:cNvSpPr txBox="1"/>
          <p:nvPr>
            <p:ph hasCustomPrompt="1" idx="2" type="title"/>
          </p:nvPr>
        </p:nvSpPr>
        <p:spPr>
          <a:xfrm>
            <a:off x="1364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955" name="Google Shape;955;p155"/>
          <p:cNvSpPr txBox="1"/>
          <p:nvPr>
            <p:ph hasCustomPrompt="1" idx="3" type="title"/>
          </p:nvPr>
        </p:nvSpPr>
        <p:spPr>
          <a:xfrm>
            <a:off x="3171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956" name="Google Shape;956;p155"/>
          <p:cNvSpPr txBox="1"/>
          <p:nvPr>
            <p:ph hasCustomPrompt="1" idx="4" type="title"/>
          </p:nvPr>
        </p:nvSpPr>
        <p:spPr>
          <a:xfrm>
            <a:off x="4979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957" name="Google Shape;957;p155"/>
          <p:cNvSpPr txBox="1"/>
          <p:nvPr>
            <p:ph hasCustomPrompt="1" idx="5" type="title"/>
          </p:nvPr>
        </p:nvSpPr>
        <p:spPr>
          <a:xfrm>
            <a:off x="6786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958" name="Google Shape;958;p155"/>
          <p:cNvSpPr txBox="1"/>
          <p:nvPr>
            <p:ph idx="1" type="subTitle"/>
          </p:nvPr>
        </p:nvSpPr>
        <p:spPr>
          <a:xfrm>
            <a:off x="12998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9" name="Google Shape;959;p155"/>
          <p:cNvSpPr txBox="1"/>
          <p:nvPr>
            <p:ph idx="6" type="subTitle"/>
          </p:nvPr>
        </p:nvSpPr>
        <p:spPr>
          <a:xfrm>
            <a:off x="3107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0" name="Google Shape;960;p155"/>
          <p:cNvSpPr txBox="1"/>
          <p:nvPr>
            <p:ph idx="7" type="subTitle"/>
          </p:nvPr>
        </p:nvSpPr>
        <p:spPr>
          <a:xfrm>
            <a:off x="49148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1" name="Google Shape;961;p155"/>
          <p:cNvSpPr txBox="1"/>
          <p:nvPr>
            <p:ph idx="8" type="subTitle"/>
          </p:nvPr>
        </p:nvSpPr>
        <p:spPr>
          <a:xfrm>
            <a:off x="6722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2" name="Google Shape;962;p155"/>
          <p:cNvSpPr txBox="1"/>
          <p:nvPr>
            <p:ph idx="9" type="subTitle"/>
          </p:nvPr>
        </p:nvSpPr>
        <p:spPr>
          <a:xfrm>
            <a:off x="11939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3" name="Google Shape;963;p155"/>
          <p:cNvSpPr txBox="1"/>
          <p:nvPr>
            <p:ph idx="13" type="subTitle"/>
          </p:nvPr>
        </p:nvSpPr>
        <p:spPr>
          <a:xfrm>
            <a:off x="30013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4" name="Google Shape;964;p155"/>
          <p:cNvSpPr txBox="1"/>
          <p:nvPr>
            <p:ph idx="14" type="subTitle"/>
          </p:nvPr>
        </p:nvSpPr>
        <p:spPr>
          <a:xfrm>
            <a:off x="48088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5" name="Google Shape;965;p155"/>
          <p:cNvSpPr txBox="1"/>
          <p:nvPr>
            <p:ph idx="15" type="subTitle"/>
          </p:nvPr>
        </p:nvSpPr>
        <p:spPr>
          <a:xfrm>
            <a:off x="66163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8" name="Google Shape;288;p17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9" name="Google Shape;289;p17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0" name="Google Shape;290;p17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5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8" name="Google Shape;968;p156"/>
          <p:cNvSpPr txBox="1"/>
          <p:nvPr>
            <p:ph idx="1" type="subTitle"/>
          </p:nvPr>
        </p:nvSpPr>
        <p:spPr>
          <a:xfrm>
            <a:off x="719600" y="23587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69" name="Google Shape;969;p156"/>
          <p:cNvSpPr txBox="1"/>
          <p:nvPr>
            <p:ph idx="2" type="subTitle"/>
          </p:nvPr>
        </p:nvSpPr>
        <p:spPr>
          <a:xfrm>
            <a:off x="720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0" name="Google Shape;970;p156"/>
          <p:cNvSpPr txBox="1"/>
          <p:nvPr>
            <p:ph idx="3" type="subTitle"/>
          </p:nvPr>
        </p:nvSpPr>
        <p:spPr>
          <a:xfrm>
            <a:off x="341350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71" name="Google Shape;971;p156"/>
          <p:cNvSpPr txBox="1"/>
          <p:nvPr>
            <p:ph idx="4" type="subTitle"/>
          </p:nvPr>
        </p:nvSpPr>
        <p:spPr>
          <a:xfrm>
            <a:off x="3413738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2" name="Google Shape;972;p156"/>
          <p:cNvSpPr txBox="1"/>
          <p:nvPr>
            <p:ph idx="5" type="subTitle"/>
          </p:nvPr>
        </p:nvSpPr>
        <p:spPr>
          <a:xfrm>
            <a:off x="610705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73" name="Google Shape;973;p156"/>
          <p:cNvSpPr txBox="1"/>
          <p:nvPr>
            <p:ph idx="6" type="subTitle"/>
          </p:nvPr>
        </p:nvSpPr>
        <p:spPr>
          <a:xfrm>
            <a:off x="6107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5_2"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5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6" name="Google Shape;976;p157"/>
          <p:cNvSpPr txBox="1"/>
          <p:nvPr>
            <p:ph idx="1" type="subTitle"/>
          </p:nvPr>
        </p:nvSpPr>
        <p:spPr>
          <a:xfrm>
            <a:off x="71995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7" name="Google Shape;977;p157"/>
          <p:cNvSpPr txBox="1"/>
          <p:nvPr>
            <p:ph idx="2" type="subTitle"/>
          </p:nvPr>
        </p:nvSpPr>
        <p:spPr>
          <a:xfrm>
            <a:off x="3930887" y="3321400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8" name="Google Shape;978;p157"/>
          <p:cNvSpPr txBox="1"/>
          <p:nvPr>
            <p:ph idx="3" type="subTitle"/>
          </p:nvPr>
        </p:nvSpPr>
        <p:spPr>
          <a:xfrm>
            <a:off x="714180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9" name="Google Shape;979;p157"/>
          <p:cNvSpPr txBox="1"/>
          <p:nvPr>
            <p:ph idx="4" type="subTitle"/>
          </p:nvPr>
        </p:nvSpPr>
        <p:spPr>
          <a:xfrm>
            <a:off x="71995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0" name="Google Shape;980;p157"/>
          <p:cNvSpPr txBox="1"/>
          <p:nvPr>
            <p:ph idx="5" type="subTitle"/>
          </p:nvPr>
        </p:nvSpPr>
        <p:spPr>
          <a:xfrm>
            <a:off x="714180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1" name="Google Shape;981;p157"/>
          <p:cNvSpPr txBox="1"/>
          <p:nvPr>
            <p:ph idx="6" type="subTitle"/>
          </p:nvPr>
        </p:nvSpPr>
        <p:spPr>
          <a:xfrm>
            <a:off x="3930875" y="2995100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5_1"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15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4" name="Google Shape;984;p158"/>
          <p:cNvSpPr txBox="1"/>
          <p:nvPr>
            <p:ph idx="1" type="subTitle"/>
          </p:nvPr>
        </p:nvSpPr>
        <p:spPr>
          <a:xfrm>
            <a:off x="2223250" y="1466400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85" name="Google Shape;985;p158"/>
          <p:cNvSpPr txBox="1"/>
          <p:nvPr>
            <p:ph idx="2" type="subTitle"/>
          </p:nvPr>
        </p:nvSpPr>
        <p:spPr>
          <a:xfrm>
            <a:off x="1798550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6" name="Google Shape;986;p158"/>
          <p:cNvSpPr txBox="1"/>
          <p:nvPr>
            <p:ph idx="3" type="subTitle"/>
          </p:nvPr>
        </p:nvSpPr>
        <p:spPr>
          <a:xfrm>
            <a:off x="2223594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87" name="Google Shape;987;p158"/>
          <p:cNvSpPr txBox="1"/>
          <p:nvPr>
            <p:ph idx="4" type="subTitle"/>
          </p:nvPr>
        </p:nvSpPr>
        <p:spPr>
          <a:xfrm>
            <a:off x="1798574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8" name="Google Shape;988;p158"/>
          <p:cNvSpPr txBox="1"/>
          <p:nvPr>
            <p:ph idx="5" type="subTitle"/>
          </p:nvPr>
        </p:nvSpPr>
        <p:spPr>
          <a:xfrm>
            <a:off x="5237913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89" name="Google Shape;989;p158"/>
          <p:cNvSpPr txBox="1"/>
          <p:nvPr>
            <p:ph idx="6" type="subTitle"/>
          </p:nvPr>
        </p:nvSpPr>
        <p:spPr>
          <a:xfrm>
            <a:off x="5237975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0" name="Google Shape;990;p158"/>
          <p:cNvSpPr txBox="1"/>
          <p:nvPr>
            <p:ph idx="7" type="subTitle"/>
          </p:nvPr>
        </p:nvSpPr>
        <p:spPr>
          <a:xfrm>
            <a:off x="5237957" y="1466400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91" name="Google Shape;991;p158"/>
          <p:cNvSpPr txBox="1"/>
          <p:nvPr>
            <p:ph idx="8" type="subTitle"/>
          </p:nvPr>
        </p:nvSpPr>
        <p:spPr>
          <a:xfrm>
            <a:off x="5238026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5_1_1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5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4" name="Google Shape;994;p15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5" name="Google Shape;995;p15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996" name="Google Shape;996;p15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7" name="Google Shape;997;p15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8" name="Google Shape;998;p15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999" name="Google Shape;999;p15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0" name="Google Shape;1000;p15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1" name="Google Shape;1001;p15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02" name="Google Shape;1002;p15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6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5" name="Google Shape;1005;p16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6" name="Google Shape;1006;p16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07" name="Google Shape;1007;p16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8" name="Google Shape;1008;p16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9" name="Google Shape;1009;p16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10" name="Google Shape;1010;p16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1" name="Google Shape;1011;p16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2" name="Google Shape;1012;p16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13" name="Google Shape;1013;p16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4" name="Google Shape;1014;p160"/>
          <p:cNvSpPr txBox="1"/>
          <p:nvPr>
            <p:ph idx="13" type="subTitle"/>
          </p:nvPr>
        </p:nvSpPr>
        <p:spPr>
          <a:xfrm>
            <a:off x="7196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5" name="Google Shape;1015;p160"/>
          <p:cNvSpPr txBox="1"/>
          <p:nvPr>
            <p:ph hasCustomPrompt="1" idx="14" type="title"/>
          </p:nvPr>
        </p:nvSpPr>
        <p:spPr>
          <a:xfrm>
            <a:off x="132920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16" name="Google Shape;1016;p160"/>
          <p:cNvSpPr txBox="1"/>
          <p:nvPr>
            <p:ph idx="15" type="subTitle"/>
          </p:nvPr>
        </p:nvSpPr>
        <p:spPr>
          <a:xfrm>
            <a:off x="720100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7" name="Google Shape;1017;p160"/>
          <p:cNvSpPr txBox="1"/>
          <p:nvPr>
            <p:ph idx="16" type="subTitle"/>
          </p:nvPr>
        </p:nvSpPr>
        <p:spPr>
          <a:xfrm>
            <a:off x="34134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8" name="Google Shape;1018;p160"/>
          <p:cNvSpPr txBox="1"/>
          <p:nvPr>
            <p:ph hasCustomPrompt="1" idx="17" type="title"/>
          </p:nvPr>
        </p:nvSpPr>
        <p:spPr>
          <a:xfrm>
            <a:off x="4023025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19" name="Google Shape;1019;p160"/>
          <p:cNvSpPr txBox="1"/>
          <p:nvPr>
            <p:ph idx="18" type="subTitle"/>
          </p:nvPr>
        </p:nvSpPr>
        <p:spPr>
          <a:xfrm>
            <a:off x="3413738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0" name="Google Shape;1020;p160"/>
          <p:cNvSpPr txBox="1"/>
          <p:nvPr>
            <p:ph idx="19" type="subTitle"/>
          </p:nvPr>
        </p:nvSpPr>
        <p:spPr>
          <a:xfrm>
            <a:off x="6107050" y="35193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1" name="Google Shape;1021;p160"/>
          <p:cNvSpPr txBox="1"/>
          <p:nvPr>
            <p:ph hasCustomPrompt="1" idx="20" type="title"/>
          </p:nvPr>
        </p:nvSpPr>
        <p:spPr>
          <a:xfrm>
            <a:off x="671655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22" name="Google Shape;1022;p160"/>
          <p:cNvSpPr txBox="1"/>
          <p:nvPr>
            <p:ph idx="21" type="subTitle"/>
          </p:nvPr>
        </p:nvSpPr>
        <p:spPr>
          <a:xfrm>
            <a:off x="6107101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_1"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61"/>
          <p:cNvSpPr txBox="1"/>
          <p:nvPr>
            <p:ph idx="1" type="subTitle"/>
          </p:nvPr>
        </p:nvSpPr>
        <p:spPr>
          <a:xfrm>
            <a:off x="1944363" y="15420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5" name="Google Shape;1025;p16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6" name="Google Shape;1026;p161"/>
          <p:cNvSpPr txBox="1"/>
          <p:nvPr>
            <p:ph idx="2" type="subTitle"/>
          </p:nvPr>
        </p:nvSpPr>
        <p:spPr>
          <a:xfrm>
            <a:off x="194486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7" name="Google Shape;1027;p161"/>
          <p:cNvSpPr txBox="1"/>
          <p:nvPr>
            <p:ph idx="3" type="subTitle"/>
          </p:nvPr>
        </p:nvSpPr>
        <p:spPr>
          <a:xfrm>
            <a:off x="1944388" y="2492563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8" name="Google Shape;1028;p161"/>
          <p:cNvSpPr txBox="1"/>
          <p:nvPr>
            <p:ph idx="4" type="subTitle"/>
          </p:nvPr>
        </p:nvSpPr>
        <p:spPr>
          <a:xfrm>
            <a:off x="1944625" y="2868653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9" name="Google Shape;1029;p161"/>
          <p:cNvSpPr txBox="1"/>
          <p:nvPr>
            <p:ph idx="5" type="subTitle"/>
          </p:nvPr>
        </p:nvSpPr>
        <p:spPr>
          <a:xfrm>
            <a:off x="4882563" y="15420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0" name="Google Shape;1030;p161"/>
          <p:cNvSpPr txBox="1"/>
          <p:nvPr>
            <p:ph idx="6" type="subTitle"/>
          </p:nvPr>
        </p:nvSpPr>
        <p:spPr>
          <a:xfrm>
            <a:off x="488261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1" name="Google Shape;1031;p161"/>
          <p:cNvSpPr txBox="1"/>
          <p:nvPr>
            <p:ph idx="7" type="subTitle"/>
          </p:nvPr>
        </p:nvSpPr>
        <p:spPr>
          <a:xfrm>
            <a:off x="1944363" y="34431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2" name="Google Shape;1032;p161"/>
          <p:cNvSpPr txBox="1"/>
          <p:nvPr>
            <p:ph idx="8" type="subTitle"/>
          </p:nvPr>
        </p:nvSpPr>
        <p:spPr>
          <a:xfrm>
            <a:off x="194486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3" name="Google Shape;1033;p161"/>
          <p:cNvSpPr txBox="1"/>
          <p:nvPr>
            <p:ph idx="9" type="subTitle"/>
          </p:nvPr>
        </p:nvSpPr>
        <p:spPr>
          <a:xfrm>
            <a:off x="4882388" y="249256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4" name="Google Shape;1034;p161"/>
          <p:cNvSpPr txBox="1"/>
          <p:nvPr>
            <p:ph idx="13" type="subTitle"/>
          </p:nvPr>
        </p:nvSpPr>
        <p:spPr>
          <a:xfrm>
            <a:off x="4882725" y="2868665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5" name="Google Shape;1035;p161"/>
          <p:cNvSpPr txBox="1"/>
          <p:nvPr>
            <p:ph idx="14" type="subTitle"/>
          </p:nvPr>
        </p:nvSpPr>
        <p:spPr>
          <a:xfrm>
            <a:off x="4882563" y="34431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6" name="Google Shape;1036;p161"/>
          <p:cNvSpPr txBox="1"/>
          <p:nvPr>
            <p:ph idx="15" type="subTitle"/>
          </p:nvPr>
        </p:nvSpPr>
        <p:spPr>
          <a:xfrm>
            <a:off x="488261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">
  <p:cSld name="CUSTOM_3"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62"/>
          <p:cNvSpPr txBox="1"/>
          <p:nvPr>
            <p:ph hasCustomPrompt="1"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9" name="Google Shape;1039;p162"/>
          <p:cNvSpPr txBox="1"/>
          <p:nvPr>
            <p:ph idx="2" type="title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2">
  <p:cSld name="CUSTOM_6"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63"/>
          <p:cNvSpPr txBox="1"/>
          <p:nvPr>
            <p:ph hasCustomPrompt="1" type="title"/>
          </p:nvPr>
        </p:nvSpPr>
        <p:spPr>
          <a:xfrm>
            <a:off x="2285825" y="1927950"/>
            <a:ext cx="13389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2" name="Google Shape;1042;p163"/>
          <p:cNvSpPr txBox="1"/>
          <p:nvPr>
            <p:ph idx="2" type="title"/>
          </p:nvPr>
        </p:nvSpPr>
        <p:spPr>
          <a:xfrm>
            <a:off x="3722950" y="2073553"/>
            <a:ext cx="38520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3">
  <p:cSld name="CUSTOM_6_1"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64"/>
          <p:cNvSpPr txBox="1"/>
          <p:nvPr>
            <p:ph hasCustomPrompt="1" type="title"/>
          </p:nvPr>
        </p:nvSpPr>
        <p:spPr>
          <a:xfrm>
            <a:off x="3814350" y="1356150"/>
            <a:ext cx="15153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5" name="Google Shape;1045;p164"/>
          <p:cNvSpPr txBox="1"/>
          <p:nvPr>
            <p:ph idx="2" type="title"/>
          </p:nvPr>
        </p:nvSpPr>
        <p:spPr>
          <a:xfrm>
            <a:off x="3073050" y="2518425"/>
            <a:ext cx="29979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4">
  <p:cSld name="CUSTOM_6_1_1"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65"/>
          <p:cNvSpPr txBox="1"/>
          <p:nvPr>
            <p:ph hasCustomPrompt="1" type="title"/>
          </p:nvPr>
        </p:nvSpPr>
        <p:spPr>
          <a:xfrm>
            <a:off x="4594375" y="1356150"/>
            <a:ext cx="12882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" name="Google Shape;1048;p165"/>
          <p:cNvSpPr txBox="1"/>
          <p:nvPr>
            <p:ph idx="2" type="title"/>
          </p:nvPr>
        </p:nvSpPr>
        <p:spPr>
          <a:xfrm>
            <a:off x="2686963" y="2587000"/>
            <a:ext cx="31956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5">
  <p:cSld name="CUSTOM_6_1_1_1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66"/>
          <p:cNvSpPr txBox="1"/>
          <p:nvPr>
            <p:ph hasCustomPrompt="1" type="title"/>
          </p:nvPr>
        </p:nvSpPr>
        <p:spPr>
          <a:xfrm>
            <a:off x="4707800" y="2147125"/>
            <a:ext cx="12120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1" name="Google Shape;1051;p166"/>
          <p:cNvSpPr txBox="1"/>
          <p:nvPr>
            <p:ph idx="2" type="title"/>
          </p:nvPr>
        </p:nvSpPr>
        <p:spPr>
          <a:xfrm>
            <a:off x="2897650" y="2147125"/>
            <a:ext cx="16965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6">
  <p:cSld name="CUSTOM_6_1_1_1_1"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67"/>
          <p:cNvSpPr txBox="1"/>
          <p:nvPr>
            <p:ph hasCustomPrompt="1" type="title"/>
          </p:nvPr>
        </p:nvSpPr>
        <p:spPr>
          <a:xfrm>
            <a:off x="3894750" y="2751750"/>
            <a:ext cx="13545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4" name="Google Shape;1054;p167"/>
          <p:cNvSpPr txBox="1"/>
          <p:nvPr>
            <p:ph idx="2" type="title"/>
          </p:nvPr>
        </p:nvSpPr>
        <p:spPr>
          <a:xfrm>
            <a:off x="2646000" y="1855999"/>
            <a:ext cx="38520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6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69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4_1_1"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17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4_1_1_1"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7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72"/>
          <p:cNvSpPr txBox="1"/>
          <p:nvPr>
            <p:ph type="ctrTitle"/>
          </p:nvPr>
        </p:nvSpPr>
        <p:spPr>
          <a:xfrm>
            <a:off x="1887750" y="946225"/>
            <a:ext cx="5368500" cy="9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65" name="Google Shape;1065;p172"/>
          <p:cNvSpPr txBox="1"/>
          <p:nvPr>
            <p:ph idx="1" type="subTitle"/>
          </p:nvPr>
        </p:nvSpPr>
        <p:spPr>
          <a:xfrm>
            <a:off x="4774636" y="2224775"/>
            <a:ext cx="30549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66" name="Google Shape;1066;p172"/>
          <p:cNvSpPr txBox="1"/>
          <p:nvPr/>
        </p:nvSpPr>
        <p:spPr>
          <a:xfrm>
            <a:off x="2569325" y="4151400"/>
            <a:ext cx="4005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7" name="Google Shape;1067;p172"/>
          <p:cNvSpPr txBox="1"/>
          <p:nvPr>
            <p:ph idx="2" type="subTitle"/>
          </p:nvPr>
        </p:nvSpPr>
        <p:spPr>
          <a:xfrm>
            <a:off x="1314451" y="2224775"/>
            <a:ext cx="25509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74"/>
          <p:cNvSpPr txBox="1"/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74" name="Google Shape;1074;p174"/>
          <p:cNvSpPr txBox="1"/>
          <p:nvPr>
            <p:ph idx="1" type="subTitle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75"/>
          <p:cNvSpPr txBox="1"/>
          <p:nvPr>
            <p:ph type="title"/>
          </p:nvPr>
        </p:nvSpPr>
        <p:spPr>
          <a:xfrm>
            <a:off x="1449150" y="1512225"/>
            <a:ext cx="62457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7" name="Google Shape;1077;p175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7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0" name="Google Shape;1080;p176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5" name="Google Shape;295;p19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77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3" name="Google Shape;1083;p177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4" name="Google Shape;1084;p177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5" name="Google Shape;1085;p177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7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79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0" name="Google Shape;1090;p179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80"/>
          <p:cNvSpPr txBox="1"/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81"/>
          <p:cNvSpPr txBox="1"/>
          <p:nvPr>
            <p:ph type="title"/>
          </p:nvPr>
        </p:nvSpPr>
        <p:spPr>
          <a:xfrm>
            <a:off x="12052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95" name="Google Shape;1095;p181"/>
          <p:cNvSpPr txBox="1"/>
          <p:nvPr>
            <p:ph idx="1" type="subTitle"/>
          </p:nvPr>
        </p:nvSpPr>
        <p:spPr>
          <a:xfrm>
            <a:off x="1205200" y="2658641"/>
            <a:ext cx="26172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6" name="Google Shape;1096;p181"/>
          <p:cNvSpPr txBox="1"/>
          <p:nvPr>
            <p:ph idx="2" type="body"/>
          </p:nvPr>
        </p:nvSpPr>
        <p:spPr>
          <a:xfrm>
            <a:off x="4306275" y="1613250"/>
            <a:ext cx="3852000" cy="1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82"/>
          <p:cNvSpPr txBox="1"/>
          <p:nvPr>
            <p:ph idx="1" type="body"/>
          </p:nvPr>
        </p:nvSpPr>
        <p:spPr>
          <a:xfrm>
            <a:off x="5182400" y="3089225"/>
            <a:ext cx="3241500" cy="14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83"/>
          <p:cNvSpPr txBox="1"/>
          <p:nvPr>
            <p:ph hasCustomPrompt="1" type="title"/>
          </p:nvPr>
        </p:nvSpPr>
        <p:spPr>
          <a:xfrm>
            <a:off x="1903250" y="1622775"/>
            <a:ext cx="5337600" cy="13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1" name="Google Shape;1101;p183"/>
          <p:cNvSpPr txBox="1"/>
          <p:nvPr>
            <p:ph idx="1" type="body"/>
          </p:nvPr>
        </p:nvSpPr>
        <p:spPr>
          <a:xfrm>
            <a:off x="3191375" y="2936775"/>
            <a:ext cx="27615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86"/>
          <p:cNvSpPr/>
          <p:nvPr/>
        </p:nvSpPr>
        <p:spPr>
          <a:xfrm>
            <a:off x="4564625" y="9500"/>
            <a:ext cx="4579500" cy="5143500"/>
          </a:xfrm>
          <a:prstGeom prst="rect">
            <a:avLst/>
          </a:prstGeom>
          <a:gradFill>
            <a:gsLst>
              <a:gs pos="0">
                <a:srgbClr val="20124D"/>
              </a:gs>
              <a:gs pos="58999">
                <a:srgbClr val="855673"/>
              </a:gs>
              <a:gs pos="100000">
                <a:srgbClr val="EA9999"/>
              </a:gs>
            </a:gsLst>
            <a:lin ang="2700006" scaled="0"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186"/>
          <p:cNvSpPr/>
          <p:nvPr/>
        </p:nvSpPr>
        <p:spPr>
          <a:xfrm>
            <a:off x="-14875" y="9500"/>
            <a:ext cx="4579500" cy="5143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186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8" name="Google Shape;1108;p186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9" name="Google Shape;1109;p186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0" name="Google Shape;1110;p186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8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3" name="Google Shape;1113;p187"/>
          <p:cNvSpPr txBox="1"/>
          <p:nvPr>
            <p:ph hasCustomPrompt="1" idx="2" type="title"/>
          </p:nvPr>
        </p:nvSpPr>
        <p:spPr>
          <a:xfrm>
            <a:off x="1364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14" name="Google Shape;1114;p187"/>
          <p:cNvSpPr txBox="1"/>
          <p:nvPr>
            <p:ph hasCustomPrompt="1" idx="3" type="title"/>
          </p:nvPr>
        </p:nvSpPr>
        <p:spPr>
          <a:xfrm>
            <a:off x="3171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15" name="Google Shape;1115;p187"/>
          <p:cNvSpPr txBox="1"/>
          <p:nvPr>
            <p:ph hasCustomPrompt="1" idx="4" type="title"/>
          </p:nvPr>
        </p:nvSpPr>
        <p:spPr>
          <a:xfrm>
            <a:off x="4979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16" name="Google Shape;1116;p187"/>
          <p:cNvSpPr txBox="1"/>
          <p:nvPr>
            <p:ph hasCustomPrompt="1" idx="5" type="title"/>
          </p:nvPr>
        </p:nvSpPr>
        <p:spPr>
          <a:xfrm>
            <a:off x="6786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17" name="Google Shape;1117;p187"/>
          <p:cNvSpPr txBox="1"/>
          <p:nvPr>
            <p:ph idx="1" type="subTitle"/>
          </p:nvPr>
        </p:nvSpPr>
        <p:spPr>
          <a:xfrm>
            <a:off x="12998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8" name="Google Shape;1118;p187"/>
          <p:cNvSpPr txBox="1"/>
          <p:nvPr>
            <p:ph idx="6" type="subTitle"/>
          </p:nvPr>
        </p:nvSpPr>
        <p:spPr>
          <a:xfrm>
            <a:off x="3107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9" name="Google Shape;1119;p187"/>
          <p:cNvSpPr txBox="1"/>
          <p:nvPr>
            <p:ph idx="7" type="subTitle"/>
          </p:nvPr>
        </p:nvSpPr>
        <p:spPr>
          <a:xfrm>
            <a:off x="49148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0" name="Google Shape;1120;p187"/>
          <p:cNvSpPr txBox="1"/>
          <p:nvPr>
            <p:ph idx="8" type="subTitle"/>
          </p:nvPr>
        </p:nvSpPr>
        <p:spPr>
          <a:xfrm>
            <a:off x="6722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1" name="Google Shape;1121;p187"/>
          <p:cNvSpPr txBox="1"/>
          <p:nvPr>
            <p:ph idx="9" type="subTitle"/>
          </p:nvPr>
        </p:nvSpPr>
        <p:spPr>
          <a:xfrm>
            <a:off x="11939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2" name="Google Shape;1122;p187"/>
          <p:cNvSpPr txBox="1"/>
          <p:nvPr>
            <p:ph idx="13" type="subTitle"/>
          </p:nvPr>
        </p:nvSpPr>
        <p:spPr>
          <a:xfrm>
            <a:off x="30013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3" name="Google Shape;1123;p187"/>
          <p:cNvSpPr txBox="1"/>
          <p:nvPr>
            <p:ph idx="14" type="subTitle"/>
          </p:nvPr>
        </p:nvSpPr>
        <p:spPr>
          <a:xfrm>
            <a:off x="48088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4" name="Google Shape;1124;p187"/>
          <p:cNvSpPr txBox="1"/>
          <p:nvPr>
            <p:ph idx="15" type="subTitle"/>
          </p:nvPr>
        </p:nvSpPr>
        <p:spPr>
          <a:xfrm>
            <a:off x="66163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18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7" name="Google Shape;1127;p188"/>
          <p:cNvSpPr txBox="1"/>
          <p:nvPr>
            <p:ph idx="1" type="subTitle"/>
          </p:nvPr>
        </p:nvSpPr>
        <p:spPr>
          <a:xfrm>
            <a:off x="719600" y="23587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28" name="Google Shape;1128;p188"/>
          <p:cNvSpPr txBox="1"/>
          <p:nvPr>
            <p:ph idx="2" type="subTitle"/>
          </p:nvPr>
        </p:nvSpPr>
        <p:spPr>
          <a:xfrm>
            <a:off x="720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9" name="Google Shape;1129;p188"/>
          <p:cNvSpPr txBox="1"/>
          <p:nvPr>
            <p:ph idx="3" type="subTitle"/>
          </p:nvPr>
        </p:nvSpPr>
        <p:spPr>
          <a:xfrm>
            <a:off x="341350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30" name="Google Shape;1130;p188"/>
          <p:cNvSpPr txBox="1"/>
          <p:nvPr>
            <p:ph idx="4" type="subTitle"/>
          </p:nvPr>
        </p:nvSpPr>
        <p:spPr>
          <a:xfrm>
            <a:off x="3413738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1" name="Google Shape;1131;p188"/>
          <p:cNvSpPr txBox="1"/>
          <p:nvPr>
            <p:ph idx="5" type="subTitle"/>
          </p:nvPr>
        </p:nvSpPr>
        <p:spPr>
          <a:xfrm>
            <a:off x="610705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32" name="Google Shape;1132;p188"/>
          <p:cNvSpPr txBox="1"/>
          <p:nvPr>
            <p:ph idx="6" type="subTitle"/>
          </p:nvPr>
        </p:nvSpPr>
        <p:spPr>
          <a:xfrm>
            <a:off x="6107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5_2"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8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5" name="Google Shape;1135;p189"/>
          <p:cNvSpPr txBox="1"/>
          <p:nvPr>
            <p:ph idx="1" type="subTitle"/>
          </p:nvPr>
        </p:nvSpPr>
        <p:spPr>
          <a:xfrm>
            <a:off x="71995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6" name="Google Shape;1136;p189"/>
          <p:cNvSpPr txBox="1"/>
          <p:nvPr>
            <p:ph idx="2" type="subTitle"/>
          </p:nvPr>
        </p:nvSpPr>
        <p:spPr>
          <a:xfrm>
            <a:off x="3930887" y="3321400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7" name="Google Shape;1137;p189"/>
          <p:cNvSpPr txBox="1"/>
          <p:nvPr>
            <p:ph idx="3" type="subTitle"/>
          </p:nvPr>
        </p:nvSpPr>
        <p:spPr>
          <a:xfrm>
            <a:off x="714180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8" name="Google Shape;1138;p189"/>
          <p:cNvSpPr txBox="1"/>
          <p:nvPr>
            <p:ph idx="4" type="subTitle"/>
          </p:nvPr>
        </p:nvSpPr>
        <p:spPr>
          <a:xfrm>
            <a:off x="71995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9" name="Google Shape;1139;p189"/>
          <p:cNvSpPr txBox="1"/>
          <p:nvPr>
            <p:ph idx="5" type="subTitle"/>
          </p:nvPr>
        </p:nvSpPr>
        <p:spPr>
          <a:xfrm>
            <a:off x="714180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0" name="Google Shape;1140;p189"/>
          <p:cNvSpPr txBox="1"/>
          <p:nvPr>
            <p:ph idx="6" type="subTitle"/>
          </p:nvPr>
        </p:nvSpPr>
        <p:spPr>
          <a:xfrm>
            <a:off x="3930875" y="2995100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5_1"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9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3" name="Google Shape;1143;p190"/>
          <p:cNvSpPr txBox="1"/>
          <p:nvPr>
            <p:ph idx="1" type="subTitle"/>
          </p:nvPr>
        </p:nvSpPr>
        <p:spPr>
          <a:xfrm>
            <a:off x="2223250" y="1466400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44" name="Google Shape;1144;p190"/>
          <p:cNvSpPr txBox="1"/>
          <p:nvPr>
            <p:ph idx="2" type="subTitle"/>
          </p:nvPr>
        </p:nvSpPr>
        <p:spPr>
          <a:xfrm>
            <a:off x="1798550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5" name="Google Shape;1145;p190"/>
          <p:cNvSpPr txBox="1"/>
          <p:nvPr>
            <p:ph idx="3" type="subTitle"/>
          </p:nvPr>
        </p:nvSpPr>
        <p:spPr>
          <a:xfrm>
            <a:off x="2223594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46" name="Google Shape;1146;p190"/>
          <p:cNvSpPr txBox="1"/>
          <p:nvPr>
            <p:ph idx="4" type="subTitle"/>
          </p:nvPr>
        </p:nvSpPr>
        <p:spPr>
          <a:xfrm>
            <a:off x="1798574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7" name="Google Shape;1147;p190"/>
          <p:cNvSpPr txBox="1"/>
          <p:nvPr>
            <p:ph idx="5" type="subTitle"/>
          </p:nvPr>
        </p:nvSpPr>
        <p:spPr>
          <a:xfrm>
            <a:off x="5237913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48" name="Google Shape;1148;p190"/>
          <p:cNvSpPr txBox="1"/>
          <p:nvPr>
            <p:ph idx="6" type="subTitle"/>
          </p:nvPr>
        </p:nvSpPr>
        <p:spPr>
          <a:xfrm>
            <a:off x="5237975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9" name="Google Shape;1149;p190"/>
          <p:cNvSpPr txBox="1"/>
          <p:nvPr>
            <p:ph idx="7" type="subTitle"/>
          </p:nvPr>
        </p:nvSpPr>
        <p:spPr>
          <a:xfrm>
            <a:off x="5237957" y="1466400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50" name="Google Shape;1150;p190"/>
          <p:cNvSpPr txBox="1"/>
          <p:nvPr>
            <p:ph idx="8" type="subTitle"/>
          </p:nvPr>
        </p:nvSpPr>
        <p:spPr>
          <a:xfrm>
            <a:off x="5238026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5_1_1"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19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3" name="Google Shape;1153;p191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4" name="Google Shape;1154;p191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55" name="Google Shape;1155;p191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6" name="Google Shape;1156;p191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7" name="Google Shape;1157;p191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58" name="Google Shape;1158;p191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9" name="Google Shape;1159;p191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0" name="Google Shape;1160;p191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61" name="Google Shape;1161;p191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192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4" name="Google Shape;1164;p19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5" name="Google Shape;1165;p192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66" name="Google Shape;1166;p192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192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192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69" name="Google Shape;1169;p192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192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1" name="Google Shape;1171;p192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72" name="Google Shape;1172;p192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3" name="Google Shape;1173;p192"/>
          <p:cNvSpPr txBox="1"/>
          <p:nvPr>
            <p:ph idx="13" type="subTitle"/>
          </p:nvPr>
        </p:nvSpPr>
        <p:spPr>
          <a:xfrm>
            <a:off x="7196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4" name="Google Shape;1174;p192"/>
          <p:cNvSpPr txBox="1"/>
          <p:nvPr>
            <p:ph hasCustomPrompt="1" idx="14" type="title"/>
          </p:nvPr>
        </p:nvSpPr>
        <p:spPr>
          <a:xfrm>
            <a:off x="132920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75" name="Google Shape;1175;p192"/>
          <p:cNvSpPr txBox="1"/>
          <p:nvPr>
            <p:ph idx="15" type="subTitle"/>
          </p:nvPr>
        </p:nvSpPr>
        <p:spPr>
          <a:xfrm>
            <a:off x="720100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6" name="Google Shape;1176;p192"/>
          <p:cNvSpPr txBox="1"/>
          <p:nvPr>
            <p:ph idx="16" type="subTitle"/>
          </p:nvPr>
        </p:nvSpPr>
        <p:spPr>
          <a:xfrm>
            <a:off x="34134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7" name="Google Shape;1177;p192"/>
          <p:cNvSpPr txBox="1"/>
          <p:nvPr>
            <p:ph hasCustomPrompt="1" idx="17" type="title"/>
          </p:nvPr>
        </p:nvSpPr>
        <p:spPr>
          <a:xfrm>
            <a:off x="4023025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78" name="Google Shape;1178;p192"/>
          <p:cNvSpPr txBox="1"/>
          <p:nvPr>
            <p:ph idx="18" type="subTitle"/>
          </p:nvPr>
        </p:nvSpPr>
        <p:spPr>
          <a:xfrm>
            <a:off x="3413738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9" name="Google Shape;1179;p192"/>
          <p:cNvSpPr txBox="1"/>
          <p:nvPr>
            <p:ph idx="19" type="subTitle"/>
          </p:nvPr>
        </p:nvSpPr>
        <p:spPr>
          <a:xfrm>
            <a:off x="6107050" y="35193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0" name="Google Shape;1180;p192"/>
          <p:cNvSpPr txBox="1"/>
          <p:nvPr>
            <p:ph hasCustomPrompt="1" idx="20" type="title"/>
          </p:nvPr>
        </p:nvSpPr>
        <p:spPr>
          <a:xfrm>
            <a:off x="671655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81" name="Google Shape;1181;p192"/>
          <p:cNvSpPr txBox="1"/>
          <p:nvPr>
            <p:ph idx="21" type="subTitle"/>
          </p:nvPr>
        </p:nvSpPr>
        <p:spPr>
          <a:xfrm>
            <a:off x="6107101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_1"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93"/>
          <p:cNvSpPr txBox="1"/>
          <p:nvPr>
            <p:ph idx="1" type="subTitle"/>
          </p:nvPr>
        </p:nvSpPr>
        <p:spPr>
          <a:xfrm>
            <a:off x="1944363" y="15420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4" name="Google Shape;1184;p19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5" name="Google Shape;1185;p193"/>
          <p:cNvSpPr txBox="1"/>
          <p:nvPr>
            <p:ph idx="2" type="subTitle"/>
          </p:nvPr>
        </p:nvSpPr>
        <p:spPr>
          <a:xfrm>
            <a:off x="194486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6" name="Google Shape;1186;p193"/>
          <p:cNvSpPr txBox="1"/>
          <p:nvPr>
            <p:ph idx="3" type="subTitle"/>
          </p:nvPr>
        </p:nvSpPr>
        <p:spPr>
          <a:xfrm>
            <a:off x="1944388" y="2492563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7" name="Google Shape;1187;p193"/>
          <p:cNvSpPr txBox="1"/>
          <p:nvPr>
            <p:ph idx="4" type="subTitle"/>
          </p:nvPr>
        </p:nvSpPr>
        <p:spPr>
          <a:xfrm>
            <a:off x="1944625" y="2868653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8" name="Google Shape;1188;p193"/>
          <p:cNvSpPr txBox="1"/>
          <p:nvPr>
            <p:ph idx="5" type="subTitle"/>
          </p:nvPr>
        </p:nvSpPr>
        <p:spPr>
          <a:xfrm>
            <a:off x="4882563" y="15420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9" name="Google Shape;1189;p193"/>
          <p:cNvSpPr txBox="1"/>
          <p:nvPr>
            <p:ph idx="6" type="subTitle"/>
          </p:nvPr>
        </p:nvSpPr>
        <p:spPr>
          <a:xfrm>
            <a:off x="488261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0" name="Google Shape;1190;p193"/>
          <p:cNvSpPr txBox="1"/>
          <p:nvPr>
            <p:ph idx="7" type="subTitle"/>
          </p:nvPr>
        </p:nvSpPr>
        <p:spPr>
          <a:xfrm>
            <a:off x="1944363" y="34431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1" name="Google Shape;1191;p193"/>
          <p:cNvSpPr txBox="1"/>
          <p:nvPr>
            <p:ph idx="8" type="subTitle"/>
          </p:nvPr>
        </p:nvSpPr>
        <p:spPr>
          <a:xfrm>
            <a:off x="194486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2" name="Google Shape;1192;p193"/>
          <p:cNvSpPr txBox="1"/>
          <p:nvPr>
            <p:ph idx="9" type="subTitle"/>
          </p:nvPr>
        </p:nvSpPr>
        <p:spPr>
          <a:xfrm>
            <a:off x="4882388" y="249256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3" name="Google Shape;1193;p193"/>
          <p:cNvSpPr txBox="1"/>
          <p:nvPr>
            <p:ph idx="13" type="subTitle"/>
          </p:nvPr>
        </p:nvSpPr>
        <p:spPr>
          <a:xfrm>
            <a:off x="4882725" y="2868665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4" name="Google Shape;1194;p193"/>
          <p:cNvSpPr txBox="1"/>
          <p:nvPr>
            <p:ph idx="14" type="subTitle"/>
          </p:nvPr>
        </p:nvSpPr>
        <p:spPr>
          <a:xfrm>
            <a:off x="4882563" y="34431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5" name="Google Shape;1195;p193"/>
          <p:cNvSpPr txBox="1"/>
          <p:nvPr>
            <p:ph idx="15" type="subTitle"/>
          </p:nvPr>
        </p:nvSpPr>
        <p:spPr>
          <a:xfrm>
            <a:off x="488261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">
  <p:cSld name="CUSTOM_3"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194"/>
          <p:cNvSpPr txBox="1"/>
          <p:nvPr>
            <p:ph hasCustomPrompt="1"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8" name="Google Shape;1198;p194"/>
          <p:cNvSpPr txBox="1"/>
          <p:nvPr>
            <p:ph idx="2" type="title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2">
  <p:cSld name="CUSTOM_6"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95"/>
          <p:cNvSpPr txBox="1"/>
          <p:nvPr>
            <p:ph hasCustomPrompt="1" type="title"/>
          </p:nvPr>
        </p:nvSpPr>
        <p:spPr>
          <a:xfrm>
            <a:off x="2285825" y="1927950"/>
            <a:ext cx="13389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1" name="Google Shape;1201;p195"/>
          <p:cNvSpPr txBox="1"/>
          <p:nvPr>
            <p:ph idx="2" type="title"/>
          </p:nvPr>
        </p:nvSpPr>
        <p:spPr>
          <a:xfrm>
            <a:off x="3722950" y="2073553"/>
            <a:ext cx="38520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3">
  <p:cSld name="CUSTOM_6_1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96"/>
          <p:cNvSpPr txBox="1"/>
          <p:nvPr>
            <p:ph hasCustomPrompt="1" type="title"/>
          </p:nvPr>
        </p:nvSpPr>
        <p:spPr>
          <a:xfrm>
            <a:off x="3814350" y="1356150"/>
            <a:ext cx="15153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4" name="Google Shape;1204;p196"/>
          <p:cNvSpPr txBox="1"/>
          <p:nvPr>
            <p:ph idx="2" type="title"/>
          </p:nvPr>
        </p:nvSpPr>
        <p:spPr>
          <a:xfrm>
            <a:off x="3073050" y="2518425"/>
            <a:ext cx="29979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/>
          <p:nvPr>
            <p:ph type="title"/>
          </p:nvPr>
        </p:nvSpPr>
        <p:spPr>
          <a:xfrm>
            <a:off x="12052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0" name="Google Shape;300;p21"/>
          <p:cNvSpPr txBox="1"/>
          <p:nvPr>
            <p:ph idx="1" type="subTitle"/>
          </p:nvPr>
        </p:nvSpPr>
        <p:spPr>
          <a:xfrm>
            <a:off x="1205200" y="2658641"/>
            <a:ext cx="26172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1" name="Google Shape;301;p21"/>
          <p:cNvSpPr txBox="1"/>
          <p:nvPr>
            <p:ph idx="2" type="body"/>
          </p:nvPr>
        </p:nvSpPr>
        <p:spPr>
          <a:xfrm>
            <a:off x="4306275" y="1613250"/>
            <a:ext cx="3852000" cy="1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4">
  <p:cSld name="CUSTOM_6_1_1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97"/>
          <p:cNvSpPr txBox="1"/>
          <p:nvPr>
            <p:ph hasCustomPrompt="1" type="title"/>
          </p:nvPr>
        </p:nvSpPr>
        <p:spPr>
          <a:xfrm>
            <a:off x="4594375" y="1356150"/>
            <a:ext cx="12882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7" name="Google Shape;1207;p197"/>
          <p:cNvSpPr txBox="1"/>
          <p:nvPr>
            <p:ph idx="2" type="title"/>
          </p:nvPr>
        </p:nvSpPr>
        <p:spPr>
          <a:xfrm>
            <a:off x="2686963" y="2587000"/>
            <a:ext cx="31956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5">
  <p:cSld name="CUSTOM_6_1_1_1"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98"/>
          <p:cNvSpPr txBox="1"/>
          <p:nvPr>
            <p:ph hasCustomPrompt="1" type="title"/>
          </p:nvPr>
        </p:nvSpPr>
        <p:spPr>
          <a:xfrm>
            <a:off x="4707800" y="2147125"/>
            <a:ext cx="12120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0" name="Google Shape;1210;p198"/>
          <p:cNvSpPr txBox="1"/>
          <p:nvPr>
            <p:ph idx="2" type="title"/>
          </p:nvPr>
        </p:nvSpPr>
        <p:spPr>
          <a:xfrm>
            <a:off x="2897650" y="2147125"/>
            <a:ext cx="16965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6">
  <p:cSld name="CUSTOM_6_1_1_1_1"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99"/>
          <p:cNvSpPr txBox="1"/>
          <p:nvPr>
            <p:ph hasCustomPrompt="1" type="title"/>
          </p:nvPr>
        </p:nvSpPr>
        <p:spPr>
          <a:xfrm>
            <a:off x="3894750" y="2751750"/>
            <a:ext cx="13545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3" name="Google Shape;1213;p199"/>
          <p:cNvSpPr txBox="1"/>
          <p:nvPr>
            <p:ph idx="2" type="title"/>
          </p:nvPr>
        </p:nvSpPr>
        <p:spPr>
          <a:xfrm>
            <a:off x="2646000" y="1855999"/>
            <a:ext cx="38520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20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201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4_1_1"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20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4_1_1_1"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20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04"/>
          <p:cNvSpPr txBox="1"/>
          <p:nvPr>
            <p:ph type="ctrTitle"/>
          </p:nvPr>
        </p:nvSpPr>
        <p:spPr>
          <a:xfrm>
            <a:off x="1887750" y="946225"/>
            <a:ext cx="5368500" cy="9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4" name="Google Shape;1224;p204"/>
          <p:cNvSpPr txBox="1"/>
          <p:nvPr>
            <p:ph idx="1" type="subTitle"/>
          </p:nvPr>
        </p:nvSpPr>
        <p:spPr>
          <a:xfrm>
            <a:off x="4774636" y="2224775"/>
            <a:ext cx="30549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25" name="Google Shape;1225;p204"/>
          <p:cNvSpPr txBox="1"/>
          <p:nvPr/>
        </p:nvSpPr>
        <p:spPr>
          <a:xfrm>
            <a:off x="2569325" y="4151400"/>
            <a:ext cx="4005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6" name="Google Shape;1226;p204"/>
          <p:cNvSpPr txBox="1"/>
          <p:nvPr>
            <p:ph idx="2" type="subTitle"/>
          </p:nvPr>
        </p:nvSpPr>
        <p:spPr>
          <a:xfrm>
            <a:off x="1314451" y="2224775"/>
            <a:ext cx="25509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206"/>
          <p:cNvSpPr txBox="1"/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33" name="Google Shape;1233;p206"/>
          <p:cNvSpPr txBox="1"/>
          <p:nvPr>
            <p:ph idx="1" type="subTitle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207"/>
          <p:cNvSpPr txBox="1"/>
          <p:nvPr>
            <p:ph type="title"/>
          </p:nvPr>
        </p:nvSpPr>
        <p:spPr>
          <a:xfrm>
            <a:off x="1449150" y="1512225"/>
            <a:ext cx="62457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36" name="Google Shape;1236;p207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/>
          <p:nvPr>
            <p:ph idx="1" type="body"/>
          </p:nvPr>
        </p:nvSpPr>
        <p:spPr>
          <a:xfrm>
            <a:off x="5182400" y="3089225"/>
            <a:ext cx="3241500" cy="14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20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9" name="Google Shape;1239;p208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209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2" name="Google Shape;1242;p209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3" name="Google Shape;1243;p209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4" name="Google Shape;1244;p209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21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211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9" name="Google Shape;1249;p211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212"/>
          <p:cNvSpPr txBox="1"/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13"/>
          <p:cNvSpPr txBox="1"/>
          <p:nvPr>
            <p:ph type="title"/>
          </p:nvPr>
        </p:nvSpPr>
        <p:spPr>
          <a:xfrm>
            <a:off x="12052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4" name="Google Shape;1254;p213"/>
          <p:cNvSpPr txBox="1"/>
          <p:nvPr>
            <p:ph idx="1" type="subTitle"/>
          </p:nvPr>
        </p:nvSpPr>
        <p:spPr>
          <a:xfrm>
            <a:off x="1205200" y="2658641"/>
            <a:ext cx="26172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55" name="Google Shape;1255;p213"/>
          <p:cNvSpPr txBox="1"/>
          <p:nvPr>
            <p:ph idx="2" type="body"/>
          </p:nvPr>
        </p:nvSpPr>
        <p:spPr>
          <a:xfrm>
            <a:off x="4306275" y="1613250"/>
            <a:ext cx="3852000" cy="1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214"/>
          <p:cNvSpPr txBox="1"/>
          <p:nvPr>
            <p:ph idx="1" type="body"/>
          </p:nvPr>
        </p:nvSpPr>
        <p:spPr>
          <a:xfrm>
            <a:off x="5182400" y="3089225"/>
            <a:ext cx="3241500" cy="14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215"/>
          <p:cNvSpPr txBox="1"/>
          <p:nvPr>
            <p:ph hasCustomPrompt="1" type="title"/>
          </p:nvPr>
        </p:nvSpPr>
        <p:spPr>
          <a:xfrm>
            <a:off x="1903250" y="1622775"/>
            <a:ext cx="5337600" cy="13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0" name="Google Shape;1260;p215"/>
          <p:cNvSpPr txBox="1"/>
          <p:nvPr>
            <p:ph idx="1" type="body"/>
          </p:nvPr>
        </p:nvSpPr>
        <p:spPr>
          <a:xfrm>
            <a:off x="3191375" y="2936775"/>
            <a:ext cx="27615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 txBox="1"/>
          <p:nvPr>
            <p:ph hasCustomPrompt="1" type="title"/>
          </p:nvPr>
        </p:nvSpPr>
        <p:spPr>
          <a:xfrm>
            <a:off x="1903250" y="1622775"/>
            <a:ext cx="5337600" cy="13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idx="1" type="body"/>
          </p:nvPr>
        </p:nvSpPr>
        <p:spPr>
          <a:xfrm>
            <a:off x="3191375" y="2936775"/>
            <a:ext cx="27615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218"/>
          <p:cNvSpPr/>
          <p:nvPr/>
        </p:nvSpPr>
        <p:spPr>
          <a:xfrm>
            <a:off x="4564625" y="9500"/>
            <a:ext cx="4579500" cy="5143500"/>
          </a:xfrm>
          <a:prstGeom prst="rect">
            <a:avLst/>
          </a:prstGeom>
          <a:gradFill>
            <a:gsLst>
              <a:gs pos="0">
                <a:srgbClr val="20124D"/>
              </a:gs>
              <a:gs pos="58999">
                <a:srgbClr val="855673"/>
              </a:gs>
              <a:gs pos="100000">
                <a:srgbClr val="EA9999"/>
              </a:gs>
            </a:gsLst>
            <a:lin ang="2700006" scaled="0"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218"/>
          <p:cNvSpPr/>
          <p:nvPr/>
        </p:nvSpPr>
        <p:spPr>
          <a:xfrm>
            <a:off x="-14875" y="9500"/>
            <a:ext cx="4579500" cy="5143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218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7" name="Google Shape;1267;p218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8" name="Google Shape;1268;p218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9" name="Google Shape;1269;p218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"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2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2" name="Google Shape;1272;p219"/>
          <p:cNvSpPr txBox="1"/>
          <p:nvPr>
            <p:ph hasCustomPrompt="1" idx="2" type="title"/>
          </p:nvPr>
        </p:nvSpPr>
        <p:spPr>
          <a:xfrm>
            <a:off x="1364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273" name="Google Shape;1273;p219"/>
          <p:cNvSpPr txBox="1"/>
          <p:nvPr>
            <p:ph hasCustomPrompt="1" idx="3" type="title"/>
          </p:nvPr>
        </p:nvSpPr>
        <p:spPr>
          <a:xfrm>
            <a:off x="3171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274" name="Google Shape;1274;p219"/>
          <p:cNvSpPr txBox="1"/>
          <p:nvPr>
            <p:ph hasCustomPrompt="1" idx="4" type="title"/>
          </p:nvPr>
        </p:nvSpPr>
        <p:spPr>
          <a:xfrm>
            <a:off x="4979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275" name="Google Shape;1275;p219"/>
          <p:cNvSpPr txBox="1"/>
          <p:nvPr>
            <p:ph hasCustomPrompt="1" idx="5" type="title"/>
          </p:nvPr>
        </p:nvSpPr>
        <p:spPr>
          <a:xfrm>
            <a:off x="6786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276" name="Google Shape;1276;p219"/>
          <p:cNvSpPr txBox="1"/>
          <p:nvPr>
            <p:ph idx="1" type="subTitle"/>
          </p:nvPr>
        </p:nvSpPr>
        <p:spPr>
          <a:xfrm>
            <a:off x="12998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7" name="Google Shape;1277;p219"/>
          <p:cNvSpPr txBox="1"/>
          <p:nvPr>
            <p:ph idx="6" type="subTitle"/>
          </p:nvPr>
        </p:nvSpPr>
        <p:spPr>
          <a:xfrm>
            <a:off x="3107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8" name="Google Shape;1278;p219"/>
          <p:cNvSpPr txBox="1"/>
          <p:nvPr>
            <p:ph idx="7" type="subTitle"/>
          </p:nvPr>
        </p:nvSpPr>
        <p:spPr>
          <a:xfrm>
            <a:off x="49148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9" name="Google Shape;1279;p219"/>
          <p:cNvSpPr txBox="1"/>
          <p:nvPr>
            <p:ph idx="8" type="subTitle"/>
          </p:nvPr>
        </p:nvSpPr>
        <p:spPr>
          <a:xfrm>
            <a:off x="6722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0" name="Google Shape;1280;p219"/>
          <p:cNvSpPr txBox="1"/>
          <p:nvPr>
            <p:ph idx="9" type="subTitle"/>
          </p:nvPr>
        </p:nvSpPr>
        <p:spPr>
          <a:xfrm>
            <a:off x="11939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1" name="Google Shape;1281;p219"/>
          <p:cNvSpPr txBox="1"/>
          <p:nvPr>
            <p:ph idx="13" type="subTitle"/>
          </p:nvPr>
        </p:nvSpPr>
        <p:spPr>
          <a:xfrm>
            <a:off x="30013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2" name="Google Shape;1282;p219"/>
          <p:cNvSpPr txBox="1"/>
          <p:nvPr>
            <p:ph idx="14" type="subTitle"/>
          </p:nvPr>
        </p:nvSpPr>
        <p:spPr>
          <a:xfrm>
            <a:off x="48088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3" name="Google Shape;1283;p219"/>
          <p:cNvSpPr txBox="1"/>
          <p:nvPr>
            <p:ph idx="15" type="subTitle"/>
          </p:nvPr>
        </p:nvSpPr>
        <p:spPr>
          <a:xfrm>
            <a:off x="66163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2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6" name="Google Shape;1286;p220"/>
          <p:cNvSpPr txBox="1"/>
          <p:nvPr>
            <p:ph idx="1" type="subTitle"/>
          </p:nvPr>
        </p:nvSpPr>
        <p:spPr>
          <a:xfrm>
            <a:off x="719600" y="23587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87" name="Google Shape;1287;p220"/>
          <p:cNvSpPr txBox="1"/>
          <p:nvPr>
            <p:ph idx="2" type="subTitle"/>
          </p:nvPr>
        </p:nvSpPr>
        <p:spPr>
          <a:xfrm>
            <a:off x="720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8" name="Google Shape;1288;p220"/>
          <p:cNvSpPr txBox="1"/>
          <p:nvPr>
            <p:ph idx="3" type="subTitle"/>
          </p:nvPr>
        </p:nvSpPr>
        <p:spPr>
          <a:xfrm>
            <a:off x="341350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89" name="Google Shape;1289;p220"/>
          <p:cNvSpPr txBox="1"/>
          <p:nvPr>
            <p:ph idx="4" type="subTitle"/>
          </p:nvPr>
        </p:nvSpPr>
        <p:spPr>
          <a:xfrm>
            <a:off x="3413738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0" name="Google Shape;1290;p220"/>
          <p:cNvSpPr txBox="1"/>
          <p:nvPr>
            <p:ph idx="5" type="subTitle"/>
          </p:nvPr>
        </p:nvSpPr>
        <p:spPr>
          <a:xfrm>
            <a:off x="610705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91" name="Google Shape;1291;p220"/>
          <p:cNvSpPr txBox="1"/>
          <p:nvPr>
            <p:ph idx="6" type="subTitle"/>
          </p:nvPr>
        </p:nvSpPr>
        <p:spPr>
          <a:xfrm>
            <a:off x="6107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5_2"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2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4" name="Google Shape;1294;p221"/>
          <p:cNvSpPr txBox="1"/>
          <p:nvPr>
            <p:ph idx="1" type="subTitle"/>
          </p:nvPr>
        </p:nvSpPr>
        <p:spPr>
          <a:xfrm>
            <a:off x="71995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5" name="Google Shape;1295;p221"/>
          <p:cNvSpPr txBox="1"/>
          <p:nvPr>
            <p:ph idx="2" type="subTitle"/>
          </p:nvPr>
        </p:nvSpPr>
        <p:spPr>
          <a:xfrm>
            <a:off x="3930887" y="3321400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6" name="Google Shape;1296;p221"/>
          <p:cNvSpPr txBox="1"/>
          <p:nvPr>
            <p:ph idx="3" type="subTitle"/>
          </p:nvPr>
        </p:nvSpPr>
        <p:spPr>
          <a:xfrm>
            <a:off x="714180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7" name="Google Shape;1297;p221"/>
          <p:cNvSpPr txBox="1"/>
          <p:nvPr>
            <p:ph idx="4" type="subTitle"/>
          </p:nvPr>
        </p:nvSpPr>
        <p:spPr>
          <a:xfrm>
            <a:off x="71995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8" name="Google Shape;1298;p221"/>
          <p:cNvSpPr txBox="1"/>
          <p:nvPr>
            <p:ph idx="5" type="subTitle"/>
          </p:nvPr>
        </p:nvSpPr>
        <p:spPr>
          <a:xfrm>
            <a:off x="714180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9" name="Google Shape;1299;p221"/>
          <p:cNvSpPr txBox="1"/>
          <p:nvPr>
            <p:ph idx="6" type="subTitle"/>
          </p:nvPr>
        </p:nvSpPr>
        <p:spPr>
          <a:xfrm>
            <a:off x="3930875" y="2995100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5_1"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22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2" name="Google Shape;1302;p222"/>
          <p:cNvSpPr txBox="1"/>
          <p:nvPr>
            <p:ph idx="1" type="subTitle"/>
          </p:nvPr>
        </p:nvSpPr>
        <p:spPr>
          <a:xfrm>
            <a:off x="2223250" y="1466400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03" name="Google Shape;1303;p222"/>
          <p:cNvSpPr txBox="1"/>
          <p:nvPr>
            <p:ph idx="2" type="subTitle"/>
          </p:nvPr>
        </p:nvSpPr>
        <p:spPr>
          <a:xfrm>
            <a:off x="1798550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4" name="Google Shape;1304;p222"/>
          <p:cNvSpPr txBox="1"/>
          <p:nvPr>
            <p:ph idx="3" type="subTitle"/>
          </p:nvPr>
        </p:nvSpPr>
        <p:spPr>
          <a:xfrm>
            <a:off x="2223594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05" name="Google Shape;1305;p222"/>
          <p:cNvSpPr txBox="1"/>
          <p:nvPr>
            <p:ph idx="4" type="subTitle"/>
          </p:nvPr>
        </p:nvSpPr>
        <p:spPr>
          <a:xfrm>
            <a:off x="1798574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6" name="Google Shape;1306;p222"/>
          <p:cNvSpPr txBox="1"/>
          <p:nvPr>
            <p:ph idx="5" type="subTitle"/>
          </p:nvPr>
        </p:nvSpPr>
        <p:spPr>
          <a:xfrm>
            <a:off x="5237913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07" name="Google Shape;1307;p222"/>
          <p:cNvSpPr txBox="1"/>
          <p:nvPr>
            <p:ph idx="6" type="subTitle"/>
          </p:nvPr>
        </p:nvSpPr>
        <p:spPr>
          <a:xfrm>
            <a:off x="5237975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8" name="Google Shape;1308;p222"/>
          <p:cNvSpPr txBox="1"/>
          <p:nvPr>
            <p:ph idx="7" type="subTitle"/>
          </p:nvPr>
        </p:nvSpPr>
        <p:spPr>
          <a:xfrm>
            <a:off x="5237957" y="1466400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09" name="Google Shape;1309;p222"/>
          <p:cNvSpPr txBox="1"/>
          <p:nvPr>
            <p:ph idx="8" type="subTitle"/>
          </p:nvPr>
        </p:nvSpPr>
        <p:spPr>
          <a:xfrm>
            <a:off x="5238026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5_1_1"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22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2" name="Google Shape;1312;p223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3" name="Google Shape;1313;p223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314" name="Google Shape;1314;p223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5" name="Google Shape;1315;p223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6" name="Google Shape;1316;p223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317" name="Google Shape;1317;p223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8" name="Google Shape;1318;p223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9" name="Google Shape;1319;p223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320" name="Google Shape;1320;p223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224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3" name="Google Shape;1323;p22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4" name="Google Shape;1324;p224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325" name="Google Shape;1325;p224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6" name="Google Shape;1326;p224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7" name="Google Shape;1327;p224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328" name="Google Shape;1328;p224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9" name="Google Shape;1329;p224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0" name="Google Shape;1330;p224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331" name="Google Shape;1331;p224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2" name="Google Shape;1332;p224"/>
          <p:cNvSpPr txBox="1"/>
          <p:nvPr>
            <p:ph idx="13" type="subTitle"/>
          </p:nvPr>
        </p:nvSpPr>
        <p:spPr>
          <a:xfrm>
            <a:off x="7196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3" name="Google Shape;1333;p224"/>
          <p:cNvSpPr txBox="1"/>
          <p:nvPr>
            <p:ph hasCustomPrompt="1" idx="14" type="title"/>
          </p:nvPr>
        </p:nvSpPr>
        <p:spPr>
          <a:xfrm>
            <a:off x="132920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334" name="Google Shape;1334;p224"/>
          <p:cNvSpPr txBox="1"/>
          <p:nvPr>
            <p:ph idx="15" type="subTitle"/>
          </p:nvPr>
        </p:nvSpPr>
        <p:spPr>
          <a:xfrm>
            <a:off x="720100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5" name="Google Shape;1335;p224"/>
          <p:cNvSpPr txBox="1"/>
          <p:nvPr>
            <p:ph idx="16" type="subTitle"/>
          </p:nvPr>
        </p:nvSpPr>
        <p:spPr>
          <a:xfrm>
            <a:off x="34134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6" name="Google Shape;1336;p224"/>
          <p:cNvSpPr txBox="1"/>
          <p:nvPr>
            <p:ph hasCustomPrompt="1" idx="17" type="title"/>
          </p:nvPr>
        </p:nvSpPr>
        <p:spPr>
          <a:xfrm>
            <a:off x="4023025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337" name="Google Shape;1337;p224"/>
          <p:cNvSpPr txBox="1"/>
          <p:nvPr>
            <p:ph idx="18" type="subTitle"/>
          </p:nvPr>
        </p:nvSpPr>
        <p:spPr>
          <a:xfrm>
            <a:off x="3413738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8" name="Google Shape;1338;p224"/>
          <p:cNvSpPr txBox="1"/>
          <p:nvPr>
            <p:ph idx="19" type="subTitle"/>
          </p:nvPr>
        </p:nvSpPr>
        <p:spPr>
          <a:xfrm>
            <a:off x="6107050" y="35193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9" name="Google Shape;1339;p224"/>
          <p:cNvSpPr txBox="1"/>
          <p:nvPr>
            <p:ph hasCustomPrompt="1" idx="20" type="title"/>
          </p:nvPr>
        </p:nvSpPr>
        <p:spPr>
          <a:xfrm>
            <a:off x="671655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340" name="Google Shape;1340;p224"/>
          <p:cNvSpPr txBox="1"/>
          <p:nvPr>
            <p:ph idx="21" type="subTitle"/>
          </p:nvPr>
        </p:nvSpPr>
        <p:spPr>
          <a:xfrm>
            <a:off x="6107101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_1"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225"/>
          <p:cNvSpPr txBox="1"/>
          <p:nvPr>
            <p:ph idx="1" type="subTitle"/>
          </p:nvPr>
        </p:nvSpPr>
        <p:spPr>
          <a:xfrm>
            <a:off x="1944363" y="15420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3" name="Google Shape;1343;p22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4" name="Google Shape;1344;p225"/>
          <p:cNvSpPr txBox="1"/>
          <p:nvPr>
            <p:ph idx="2" type="subTitle"/>
          </p:nvPr>
        </p:nvSpPr>
        <p:spPr>
          <a:xfrm>
            <a:off x="194486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5" name="Google Shape;1345;p225"/>
          <p:cNvSpPr txBox="1"/>
          <p:nvPr>
            <p:ph idx="3" type="subTitle"/>
          </p:nvPr>
        </p:nvSpPr>
        <p:spPr>
          <a:xfrm>
            <a:off x="1944388" y="2492563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6" name="Google Shape;1346;p225"/>
          <p:cNvSpPr txBox="1"/>
          <p:nvPr>
            <p:ph idx="4" type="subTitle"/>
          </p:nvPr>
        </p:nvSpPr>
        <p:spPr>
          <a:xfrm>
            <a:off x="1944625" y="2868653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7" name="Google Shape;1347;p225"/>
          <p:cNvSpPr txBox="1"/>
          <p:nvPr>
            <p:ph idx="5" type="subTitle"/>
          </p:nvPr>
        </p:nvSpPr>
        <p:spPr>
          <a:xfrm>
            <a:off x="4882563" y="15420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8" name="Google Shape;1348;p225"/>
          <p:cNvSpPr txBox="1"/>
          <p:nvPr>
            <p:ph idx="6" type="subTitle"/>
          </p:nvPr>
        </p:nvSpPr>
        <p:spPr>
          <a:xfrm>
            <a:off x="488261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9" name="Google Shape;1349;p225"/>
          <p:cNvSpPr txBox="1"/>
          <p:nvPr>
            <p:ph idx="7" type="subTitle"/>
          </p:nvPr>
        </p:nvSpPr>
        <p:spPr>
          <a:xfrm>
            <a:off x="1944363" y="34431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0" name="Google Shape;1350;p225"/>
          <p:cNvSpPr txBox="1"/>
          <p:nvPr>
            <p:ph idx="8" type="subTitle"/>
          </p:nvPr>
        </p:nvSpPr>
        <p:spPr>
          <a:xfrm>
            <a:off x="194486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1" name="Google Shape;1351;p225"/>
          <p:cNvSpPr txBox="1"/>
          <p:nvPr>
            <p:ph idx="9" type="subTitle"/>
          </p:nvPr>
        </p:nvSpPr>
        <p:spPr>
          <a:xfrm>
            <a:off x="4882388" y="249256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2" name="Google Shape;1352;p225"/>
          <p:cNvSpPr txBox="1"/>
          <p:nvPr>
            <p:ph idx="13" type="subTitle"/>
          </p:nvPr>
        </p:nvSpPr>
        <p:spPr>
          <a:xfrm>
            <a:off x="4882725" y="2868665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3" name="Google Shape;1353;p225"/>
          <p:cNvSpPr txBox="1"/>
          <p:nvPr>
            <p:ph idx="14" type="subTitle"/>
          </p:nvPr>
        </p:nvSpPr>
        <p:spPr>
          <a:xfrm>
            <a:off x="4882563" y="34431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4" name="Google Shape;1354;p225"/>
          <p:cNvSpPr txBox="1"/>
          <p:nvPr>
            <p:ph idx="15" type="subTitle"/>
          </p:nvPr>
        </p:nvSpPr>
        <p:spPr>
          <a:xfrm>
            <a:off x="488261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">
  <p:cSld name="CUSTOM_3"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226"/>
          <p:cNvSpPr txBox="1"/>
          <p:nvPr>
            <p:ph hasCustomPrompt="1"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7" name="Google Shape;1357;p226"/>
          <p:cNvSpPr txBox="1"/>
          <p:nvPr>
            <p:ph idx="2" type="title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2">
  <p:cSld name="CUSTOM_6"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227"/>
          <p:cNvSpPr txBox="1"/>
          <p:nvPr>
            <p:ph hasCustomPrompt="1" type="title"/>
          </p:nvPr>
        </p:nvSpPr>
        <p:spPr>
          <a:xfrm>
            <a:off x="2285825" y="1927950"/>
            <a:ext cx="13389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0" name="Google Shape;1360;p227"/>
          <p:cNvSpPr txBox="1"/>
          <p:nvPr>
            <p:ph idx="2" type="title"/>
          </p:nvPr>
        </p:nvSpPr>
        <p:spPr>
          <a:xfrm>
            <a:off x="3722950" y="2073553"/>
            <a:ext cx="38520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3">
  <p:cSld name="CUSTOM_6_1"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228"/>
          <p:cNvSpPr txBox="1"/>
          <p:nvPr>
            <p:ph hasCustomPrompt="1" type="title"/>
          </p:nvPr>
        </p:nvSpPr>
        <p:spPr>
          <a:xfrm>
            <a:off x="3814350" y="1356150"/>
            <a:ext cx="15153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3" name="Google Shape;1363;p228"/>
          <p:cNvSpPr txBox="1"/>
          <p:nvPr>
            <p:ph idx="2" type="title"/>
          </p:nvPr>
        </p:nvSpPr>
        <p:spPr>
          <a:xfrm>
            <a:off x="3073050" y="2518425"/>
            <a:ext cx="29979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4">
  <p:cSld name="CUSTOM_6_1_1"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229"/>
          <p:cNvSpPr txBox="1"/>
          <p:nvPr>
            <p:ph hasCustomPrompt="1" type="title"/>
          </p:nvPr>
        </p:nvSpPr>
        <p:spPr>
          <a:xfrm>
            <a:off x="4594375" y="1356150"/>
            <a:ext cx="12882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6" name="Google Shape;1366;p229"/>
          <p:cNvSpPr txBox="1"/>
          <p:nvPr>
            <p:ph idx="2" type="title"/>
          </p:nvPr>
        </p:nvSpPr>
        <p:spPr>
          <a:xfrm>
            <a:off x="2686963" y="2587000"/>
            <a:ext cx="31956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5">
  <p:cSld name="CUSTOM_6_1_1_1"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230"/>
          <p:cNvSpPr txBox="1"/>
          <p:nvPr>
            <p:ph hasCustomPrompt="1" type="title"/>
          </p:nvPr>
        </p:nvSpPr>
        <p:spPr>
          <a:xfrm>
            <a:off x="4707800" y="2147125"/>
            <a:ext cx="12120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9" name="Google Shape;1369;p230"/>
          <p:cNvSpPr txBox="1"/>
          <p:nvPr>
            <p:ph idx="2" type="title"/>
          </p:nvPr>
        </p:nvSpPr>
        <p:spPr>
          <a:xfrm>
            <a:off x="2897650" y="2147125"/>
            <a:ext cx="16965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6">
  <p:cSld name="CUSTOM_6_1_1_1_1"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231"/>
          <p:cNvSpPr txBox="1"/>
          <p:nvPr>
            <p:ph hasCustomPrompt="1" type="title"/>
          </p:nvPr>
        </p:nvSpPr>
        <p:spPr>
          <a:xfrm>
            <a:off x="3894750" y="2751750"/>
            <a:ext cx="13545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2" name="Google Shape;1372;p231"/>
          <p:cNvSpPr txBox="1"/>
          <p:nvPr>
            <p:ph idx="2" type="title"/>
          </p:nvPr>
        </p:nvSpPr>
        <p:spPr>
          <a:xfrm>
            <a:off x="2646000" y="1855999"/>
            <a:ext cx="38520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2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233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4_1_1"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23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4_1_1_1"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23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236"/>
          <p:cNvSpPr txBox="1"/>
          <p:nvPr>
            <p:ph type="ctrTitle"/>
          </p:nvPr>
        </p:nvSpPr>
        <p:spPr>
          <a:xfrm>
            <a:off x="1887750" y="946225"/>
            <a:ext cx="5368500" cy="9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83" name="Google Shape;1383;p236"/>
          <p:cNvSpPr txBox="1"/>
          <p:nvPr>
            <p:ph idx="1" type="subTitle"/>
          </p:nvPr>
        </p:nvSpPr>
        <p:spPr>
          <a:xfrm>
            <a:off x="4774636" y="2224775"/>
            <a:ext cx="30549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4" name="Google Shape;1384;p236"/>
          <p:cNvSpPr txBox="1"/>
          <p:nvPr/>
        </p:nvSpPr>
        <p:spPr>
          <a:xfrm>
            <a:off x="2569325" y="4151400"/>
            <a:ext cx="4005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5" name="Google Shape;1385;p236"/>
          <p:cNvSpPr txBox="1"/>
          <p:nvPr>
            <p:ph idx="2" type="subTitle"/>
          </p:nvPr>
        </p:nvSpPr>
        <p:spPr>
          <a:xfrm>
            <a:off x="1314451" y="2224775"/>
            <a:ext cx="25509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238"/>
          <p:cNvSpPr txBox="1"/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92" name="Google Shape;1392;p238"/>
          <p:cNvSpPr txBox="1"/>
          <p:nvPr>
            <p:ph idx="1" type="subTitle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239"/>
          <p:cNvSpPr txBox="1"/>
          <p:nvPr>
            <p:ph type="title"/>
          </p:nvPr>
        </p:nvSpPr>
        <p:spPr>
          <a:xfrm>
            <a:off x="1449150" y="1512225"/>
            <a:ext cx="62457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5" name="Google Shape;1395;p239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24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8" name="Google Shape;1398;p240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241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1" name="Google Shape;1401;p241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2" name="Google Shape;1402;p241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3" name="Google Shape;1403;p241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24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243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8" name="Google Shape;1408;p243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244"/>
          <p:cNvSpPr txBox="1"/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245"/>
          <p:cNvSpPr txBox="1"/>
          <p:nvPr>
            <p:ph type="title"/>
          </p:nvPr>
        </p:nvSpPr>
        <p:spPr>
          <a:xfrm>
            <a:off x="12052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13" name="Google Shape;1413;p245"/>
          <p:cNvSpPr txBox="1"/>
          <p:nvPr>
            <p:ph idx="1" type="subTitle"/>
          </p:nvPr>
        </p:nvSpPr>
        <p:spPr>
          <a:xfrm>
            <a:off x="1205200" y="2658641"/>
            <a:ext cx="26172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4" name="Google Shape;1414;p245"/>
          <p:cNvSpPr txBox="1"/>
          <p:nvPr>
            <p:ph idx="2" type="body"/>
          </p:nvPr>
        </p:nvSpPr>
        <p:spPr>
          <a:xfrm>
            <a:off x="4306275" y="1613250"/>
            <a:ext cx="3852000" cy="1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246"/>
          <p:cNvSpPr txBox="1"/>
          <p:nvPr>
            <p:ph idx="1" type="body"/>
          </p:nvPr>
        </p:nvSpPr>
        <p:spPr>
          <a:xfrm>
            <a:off x="5182400" y="3089225"/>
            <a:ext cx="3241500" cy="14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247"/>
          <p:cNvSpPr txBox="1"/>
          <p:nvPr>
            <p:ph hasCustomPrompt="1" type="title"/>
          </p:nvPr>
        </p:nvSpPr>
        <p:spPr>
          <a:xfrm>
            <a:off x="1903250" y="1622775"/>
            <a:ext cx="5337600" cy="13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19" name="Google Shape;1419;p247"/>
          <p:cNvSpPr txBox="1"/>
          <p:nvPr>
            <p:ph idx="1" type="body"/>
          </p:nvPr>
        </p:nvSpPr>
        <p:spPr>
          <a:xfrm>
            <a:off x="3191375" y="2936775"/>
            <a:ext cx="27615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/>
          <p:nvPr/>
        </p:nvSpPr>
        <p:spPr>
          <a:xfrm>
            <a:off x="4564625" y="9500"/>
            <a:ext cx="4579500" cy="5143500"/>
          </a:xfrm>
          <a:prstGeom prst="rect">
            <a:avLst/>
          </a:prstGeom>
          <a:gradFill>
            <a:gsLst>
              <a:gs pos="0">
                <a:srgbClr val="20124D"/>
              </a:gs>
              <a:gs pos="58999">
                <a:srgbClr val="855673"/>
              </a:gs>
              <a:gs pos="100000">
                <a:srgbClr val="EA9999"/>
              </a:gs>
            </a:gsLst>
            <a:lin ang="2700006" scaled="0"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-14875" y="9500"/>
            <a:ext cx="4579500" cy="5143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3" name="Google Shape;313;p26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4" name="Google Shape;314;p26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26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250"/>
          <p:cNvSpPr/>
          <p:nvPr/>
        </p:nvSpPr>
        <p:spPr>
          <a:xfrm>
            <a:off x="4564625" y="9500"/>
            <a:ext cx="4579500" cy="5143500"/>
          </a:xfrm>
          <a:prstGeom prst="rect">
            <a:avLst/>
          </a:prstGeom>
          <a:gradFill>
            <a:gsLst>
              <a:gs pos="0">
                <a:srgbClr val="20124D"/>
              </a:gs>
              <a:gs pos="58999">
                <a:srgbClr val="855673"/>
              </a:gs>
              <a:gs pos="100000">
                <a:srgbClr val="EA9999"/>
              </a:gs>
            </a:gsLst>
            <a:lin ang="2700006" scaled="0"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250"/>
          <p:cNvSpPr/>
          <p:nvPr/>
        </p:nvSpPr>
        <p:spPr>
          <a:xfrm>
            <a:off x="-14875" y="9500"/>
            <a:ext cx="4579500" cy="5143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250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6" name="Google Shape;1426;p250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7" name="Google Shape;1427;p250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8" name="Google Shape;1428;p250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"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25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1" name="Google Shape;1431;p251"/>
          <p:cNvSpPr txBox="1"/>
          <p:nvPr>
            <p:ph hasCustomPrompt="1" idx="2" type="title"/>
          </p:nvPr>
        </p:nvSpPr>
        <p:spPr>
          <a:xfrm>
            <a:off x="1364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2" name="Google Shape;1432;p251"/>
          <p:cNvSpPr txBox="1"/>
          <p:nvPr>
            <p:ph hasCustomPrompt="1" idx="3" type="title"/>
          </p:nvPr>
        </p:nvSpPr>
        <p:spPr>
          <a:xfrm>
            <a:off x="3171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3" name="Google Shape;1433;p251"/>
          <p:cNvSpPr txBox="1"/>
          <p:nvPr>
            <p:ph hasCustomPrompt="1" idx="4" type="title"/>
          </p:nvPr>
        </p:nvSpPr>
        <p:spPr>
          <a:xfrm>
            <a:off x="4979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4" name="Google Shape;1434;p251"/>
          <p:cNvSpPr txBox="1"/>
          <p:nvPr>
            <p:ph hasCustomPrompt="1" idx="5" type="title"/>
          </p:nvPr>
        </p:nvSpPr>
        <p:spPr>
          <a:xfrm>
            <a:off x="6786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5" name="Google Shape;1435;p251"/>
          <p:cNvSpPr txBox="1"/>
          <p:nvPr>
            <p:ph idx="1" type="subTitle"/>
          </p:nvPr>
        </p:nvSpPr>
        <p:spPr>
          <a:xfrm>
            <a:off x="12998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6" name="Google Shape;1436;p251"/>
          <p:cNvSpPr txBox="1"/>
          <p:nvPr>
            <p:ph idx="6" type="subTitle"/>
          </p:nvPr>
        </p:nvSpPr>
        <p:spPr>
          <a:xfrm>
            <a:off x="3107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7" name="Google Shape;1437;p251"/>
          <p:cNvSpPr txBox="1"/>
          <p:nvPr>
            <p:ph idx="7" type="subTitle"/>
          </p:nvPr>
        </p:nvSpPr>
        <p:spPr>
          <a:xfrm>
            <a:off x="49148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8" name="Google Shape;1438;p251"/>
          <p:cNvSpPr txBox="1"/>
          <p:nvPr>
            <p:ph idx="8" type="subTitle"/>
          </p:nvPr>
        </p:nvSpPr>
        <p:spPr>
          <a:xfrm>
            <a:off x="6722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9" name="Google Shape;1439;p251"/>
          <p:cNvSpPr txBox="1"/>
          <p:nvPr>
            <p:ph idx="9" type="subTitle"/>
          </p:nvPr>
        </p:nvSpPr>
        <p:spPr>
          <a:xfrm>
            <a:off x="11939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0" name="Google Shape;1440;p251"/>
          <p:cNvSpPr txBox="1"/>
          <p:nvPr>
            <p:ph idx="13" type="subTitle"/>
          </p:nvPr>
        </p:nvSpPr>
        <p:spPr>
          <a:xfrm>
            <a:off x="30013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1" name="Google Shape;1441;p251"/>
          <p:cNvSpPr txBox="1"/>
          <p:nvPr>
            <p:ph idx="14" type="subTitle"/>
          </p:nvPr>
        </p:nvSpPr>
        <p:spPr>
          <a:xfrm>
            <a:off x="48088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2" name="Google Shape;1442;p251"/>
          <p:cNvSpPr txBox="1"/>
          <p:nvPr>
            <p:ph idx="15" type="subTitle"/>
          </p:nvPr>
        </p:nvSpPr>
        <p:spPr>
          <a:xfrm>
            <a:off x="66163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25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5" name="Google Shape;1445;p252"/>
          <p:cNvSpPr txBox="1"/>
          <p:nvPr>
            <p:ph idx="1" type="subTitle"/>
          </p:nvPr>
        </p:nvSpPr>
        <p:spPr>
          <a:xfrm>
            <a:off x="719600" y="23587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46" name="Google Shape;1446;p252"/>
          <p:cNvSpPr txBox="1"/>
          <p:nvPr>
            <p:ph idx="2" type="subTitle"/>
          </p:nvPr>
        </p:nvSpPr>
        <p:spPr>
          <a:xfrm>
            <a:off x="720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7" name="Google Shape;1447;p252"/>
          <p:cNvSpPr txBox="1"/>
          <p:nvPr>
            <p:ph idx="3" type="subTitle"/>
          </p:nvPr>
        </p:nvSpPr>
        <p:spPr>
          <a:xfrm>
            <a:off x="341350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48" name="Google Shape;1448;p252"/>
          <p:cNvSpPr txBox="1"/>
          <p:nvPr>
            <p:ph idx="4" type="subTitle"/>
          </p:nvPr>
        </p:nvSpPr>
        <p:spPr>
          <a:xfrm>
            <a:off x="3413738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9" name="Google Shape;1449;p252"/>
          <p:cNvSpPr txBox="1"/>
          <p:nvPr>
            <p:ph idx="5" type="subTitle"/>
          </p:nvPr>
        </p:nvSpPr>
        <p:spPr>
          <a:xfrm>
            <a:off x="610705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50" name="Google Shape;1450;p252"/>
          <p:cNvSpPr txBox="1"/>
          <p:nvPr>
            <p:ph idx="6" type="subTitle"/>
          </p:nvPr>
        </p:nvSpPr>
        <p:spPr>
          <a:xfrm>
            <a:off x="6107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5_2"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25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3" name="Google Shape;1453;p253"/>
          <p:cNvSpPr txBox="1"/>
          <p:nvPr>
            <p:ph idx="1" type="subTitle"/>
          </p:nvPr>
        </p:nvSpPr>
        <p:spPr>
          <a:xfrm>
            <a:off x="71995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4" name="Google Shape;1454;p253"/>
          <p:cNvSpPr txBox="1"/>
          <p:nvPr>
            <p:ph idx="2" type="subTitle"/>
          </p:nvPr>
        </p:nvSpPr>
        <p:spPr>
          <a:xfrm>
            <a:off x="3930887" y="3321400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5" name="Google Shape;1455;p253"/>
          <p:cNvSpPr txBox="1"/>
          <p:nvPr>
            <p:ph idx="3" type="subTitle"/>
          </p:nvPr>
        </p:nvSpPr>
        <p:spPr>
          <a:xfrm>
            <a:off x="714180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6" name="Google Shape;1456;p253"/>
          <p:cNvSpPr txBox="1"/>
          <p:nvPr>
            <p:ph idx="4" type="subTitle"/>
          </p:nvPr>
        </p:nvSpPr>
        <p:spPr>
          <a:xfrm>
            <a:off x="71995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7" name="Google Shape;1457;p253"/>
          <p:cNvSpPr txBox="1"/>
          <p:nvPr>
            <p:ph idx="5" type="subTitle"/>
          </p:nvPr>
        </p:nvSpPr>
        <p:spPr>
          <a:xfrm>
            <a:off x="714180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8" name="Google Shape;1458;p253"/>
          <p:cNvSpPr txBox="1"/>
          <p:nvPr>
            <p:ph idx="6" type="subTitle"/>
          </p:nvPr>
        </p:nvSpPr>
        <p:spPr>
          <a:xfrm>
            <a:off x="3930875" y="2995100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5_1"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25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1" name="Google Shape;1461;p254"/>
          <p:cNvSpPr txBox="1"/>
          <p:nvPr>
            <p:ph idx="1" type="subTitle"/>
          </p:nvPr>
        </p:nvSpPr>
        <p:spPr>
          <a:xfrm>
            <a:off x="2223250" y="1466400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62" name="Google Shape;1462;p254"/>
          <p:cNvSpPr txBox="1"/>
          <p:nvPr>
            <p:ph idx="2" type="subTitle"/>
          </p:nvPr>
        </p:nvSpPr>
        <p:spPr>
          <a:xfrm>
            <a:off x="1798550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3" name="Google Shape;1463;p254"/>
          <p:cNvSpPr txBox="1"/>
          <p:nvPr>
            <p:ph idx="3" type="subTitle"/>
          </p:nvPr>
        </p:nvSpPr>
        <p:spPr>
          <a:xfrm>
            <a:off x="2223594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64" name="Google Shape;1464;p254"/>
          <p:cNvSpPr txBox="1"/>
          <p:nvPr>
            <p:ph idx="4" type="subTitle"/>
          </p:nvPr>
        </p:nvSpPr>
        <p:spPr>
          <a:xfrm>
            <a:off x="1798574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5" name="Google Shape;1465;p254"/>
          <p:cNvSpPr txBox="1"/>
          <p:nvPr>
            <p:ph idx="5" type="subTitle"/>
          </p:nvPr>
        </p:nvSpPr>
        <p:spPr>
          <a:xfrm>
            <a:off x="5237913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66" name="Google Shape;1466;p254"/>
          <p:cNvSpPr txBox="1"/>
          <p:nvPr>
            <p:ph idx="6" type="subTitle"/>
          </p:nvPr>
        </p:nvSpPr>
        <p:spPr>
          <a:xfrm>
            <a:off x="5237975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7" name="Google Shape;1467;p254"/>
          <p:cNvSpPr txBox="1"/>
          <p:nvPr>
            <p:ph idx="7" type="subTitle"/>
          </p:nvPr>
        </p:nvSpPr>
        <p:spPr>
          <a:xfrm>
            <a:off x="5237957" y="1466400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68" name="Google Shape;1468;p254"/>
          <p:cNvSpPr txBox="1"/>
          <p:nvPr>
            <p:ph idx="8" type="subTitle"/>
          </p:nvPr>
        </p:nvSpPr>
        <p:spPr>
          <a:xfrm>
            <a:off x="5238026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5_1_1"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25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1" name="Google Shape;1471;p255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2" name="Google Shape;1472;p255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73" name="Google Shape;1473;p255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4" name="Google Shape;1474;p255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5" name="Google Shape;1475;p255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76" name="Google Shape;1476;p255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7" name="Google Shape;1477;p255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8" name="Google Shape;1478;p255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79" name="Google Shape;1479;p255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256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2" name="Google Shape;1482;p25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3" name="Google Shape;1483;p256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84" name="Google Shape;1484;p256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5" name="Google Shape;1485;p256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6" name="Google Shape;1486;p256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87" name="Google Shape;1487;p256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8" name="Google Shape;1488;p256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9" name="Google Shape;1489;p256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90" name="Google Shape;1490;p256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1" name="Google Shape;1491;p256"/>
          <p:cNvSpPr txBox="1"/>
          <p:nvPr>
            <p:ph idx="13" type="subTitle"/>
          </p:nvPr>
        </p:nvSpPr>
        <p:spPr>
          <a:xfrm>
            <a:off x="7196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2" name="Google Shape;1492;p256"/>
          <p:cNvSpPr txBox="1"/>
          <p:nvPr>
            <p:ph hasCustomPrompt="1" idx="14" type="title"/>
          </p:nvPr>
        </p:nvSpPr>
        <p:spPr>
          <a:xfrm>
            <a:off x="132920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93" name="Google Shape;1493;p256"/>
          <p:cNvSpPr txBox="1"/>
          <p:nvPr>
            <p:ph idx="15" type="subTitle"/>
          </p:nvPr>
        </p:nvSpPr>
        <p:spPr>
          <a:xfrm>
            <a:off x="720100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4" name="Google Shape;1494;p256"/>
          <p:cNvSpPr txBox="1"/>
          <p:nvPr>
            <p:ph idx="16" type="subTitle"/>
          </p:nvPr>
        </p:nvSpPr>
        <p:spPr>
          <a:xfrm>
            <a:off x="34134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5" name="Google Shape;1495;p256"/>
          <p:cNvSpPr txBox="1"/>
          <p:nvPr>
            <p:ph hasCustomPrompt="1" idx="17" type="title"/>
          </p:nvPr>
        </p:nvSpPr>
        <p:spPr>
          <a:xfrm>
            <a:off x="4023025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96" name="Google Shape;1496;p256"/>
          <p:cNvSpPr txBox="1"/>
          <p:nvPr>
            <p:ph idx="18" type="subTitle"/>
          </p:nvPr>
        </p:nvSpPr>
        <p:spPr>
          <a:xfrm>
            <a:off x="3413738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7" name="Google Shape;1497;p256"/>
          <p:cNvSpPr txBox="1"/>
          <p:nvPr>
            <p:ph idx="19" type="subTitle"/>
          </p:nvPr>
        </p:nvSpPr>
        <p:spPr>
          <a:xfrm>
            <a:off x="6107050" y="35193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8" name="Google Shape;1498;p256"/>
          <p:cNvSpPr txBox="1"/>
          <p:nvPr>
            <p:ph hasCustomPrompt="1" idx="20" type="title"/>
          </p:nvPr>
        </p:nvSpPr>
        <p:spPr>
          <a:xfrm>
            <a:off x="671655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99" name="Google Shape;1499;p256"/>
          <p:cNvSpPr txBox="1"/>
          <p:nvPr>
            <p:ph idx="21" type="subTitle"/>
          </p:nvPr>
        </p:nvSpPr>
        <p:spPr>
          <a:xfrm>
            <a:off x="6107101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_1"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257"/>
          <p:cNvSpPr txBox="1"/>
          <p:nvPr>
            <p:ph idx="1" type="subTitle"/>
          </p:nvPr>
        </p:nvSpPr>
        <p:spPr>
          <a:xfrm>
            <a:off x="1944363" y="15420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2" name="Google Shape;1502;p25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3" name="Google Shape;1503;p257"/>
          <p:cNvSpPr txBox="1"/>
          <p:nvPr>
            <p:ph idx="2" type="subTitle"/>
          </p:nvPr>
        </p:nvSpPr>
        <p:spPr>
          <a:xfrm>
            <a:off x="194486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4" name="Google Shape;1504;p257"/>
          <p:cNvSpPr txBox="1"/>
          <p:nvPr>
            <p:ph idx="3" type="subTitle"/>
          </p:nvPr>
        </p:nvSpPr>
        <p:spPr>
          <a:xfrm>
            <a:off x="1944388" y="2492563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5" name="Google Shape;1505;p257"/>
          <p:cNvSpPr txBox="1"/>
          <p:nvPr>
            <p:ph idx="4" type="subTitle"/>
          </p:nvPr>
        </p:nvSpPr>
        <p:spPr>
          <a:xfrm>
            <a:off x="1944625" y="2868653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6" name="Google Shape;1506;p257"/>
          <p:cNvSpPr txBox="1"/>
          <p:nvPr>
            <p:ph idx="5" type="subTitle"/>
          </p:nvPr>
        </p:nvSpPr>
        <p:spPr>
          <a:xfrm>
            <a:off x="4882563" y="15420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7" name="Google Shape;1507;p257"/>
          <p:cNvSpPr txBox="1"/>
          <p:nvPr>
            <p:ph idx="6" type="subTitle"/>
          </p:nvPr>
        </p:nvSpPr>
        <p:spPr>
          <a:xfrm>
            <a:off x="488261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8" name="Google Shape;1508;p257"/>
          <p:cNvSpPr txBox="1"/>
          <p:nvPr>
            <p:ph idx="7" type="subTitle"/>
          </p:nvPr>
        </p:nvSpPr>
        <p:spPr>
          <a:xfrm>
            <a:off x="1944363" y="34431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9" name="Google Shape;1509;p257"/>
          <p:cNvSpPr txBox="1"/>
          <p:nvPr>
            <p:ph idx="8" type="subTitle"/>
          </p:nvPr>
        </p:nvSpPr>
        <p:spPr>
          <a:xfrm>
            <a:off x="194486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0" name="Google Shape;1510;p257"/>
          <p:cNvSpPr txBox="1"/>
          <p:nvPr>
            <p:ph idx="9" type="subTitle"/>
          </p:nvPr>
        </p:nvSpPr>
        <p:spPr>
          <a:xfrm>
            <a:off x="4882388" y="249256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1" name="Google Shape;1511;p257"/>
          <p:cNvSpPr txBox="1"/>
          <p:nvPr>
            <p:ph idx="13" type="subTitle"/>
          </p:nvPr>
        </p:nvSpPr>
        <p:spPr>
          <a:xfrm>
            <a:off x="4882725" y="2868665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2" name="Google Shape;1512;p257"/>
          <p:cNvSpPr txBox="1"/>
          <p:nvPr>
            <p:ph idx="14" type="subTitle"/>
          </p:nvPr>
        </p:nvSpPr>
        <p:spPr>
          <a:xfrm>
            <a:off x="4882563" y="34431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3" name="Google Shape;1513;p257"/>
          <p:cNvSpPr txBox="1"/>
          <p:nvPr>
            <p:ph idx="15" type="subTitle"/>
          </p:nvPr>
        </p:nvSpPr>
        <p:spPr>
          <a:xfrm>
            <a:off x="488261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">
  <p:cSld name="CUSTOM_3"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258"/>
          <p:cNvSpPr txBox="1"/>
          <p:nvPr>
            <p:ph hasCustomPrompt="1"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6" name="Google Shape;1516;p258"/>
          <p:cNvSpPr txBox="1"/>
          <p:nvPr>
            <p:ph idx="2" type="title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8" name="Google Shape;318;p27"/>
          <p:cNvSpPr txBox="1"/>
          <p:nvPr>
            <p:ph hasCustomPrompt="1" idx="2" type="title"/>
          </p:nvPr>
        </p:nvSpPr>
        <p:spPr>
          <a:xfrm>
            <a:off x="1364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19" name="Google Shape;319;p27"/>
          <p:cNvSpPr txBox="1"/>
          <p:nvPr>
            <p:ph hasCustomPrompt="1" idx="3" type="title"/>
          </p:nvPr>
        </p:nvSpPr>
        <p:spPr>
          <a:xfrm>
            <a:off x="3171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20" name="Google Shape;320;p27"/>
          <p:cNvSpPr txBox="1"/>
          <p:nvPr>
            <p:ph hasCustomPrompt="1" idx="4" type="title"/>
          </p:nvPr>
        </p:nvSpPr>
        <p:spPr>
          <a:xfrm>
            <a:off x="4979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21" name="Google Shape;321;p27"/>
          <p:cNvSpPr txBox="1"/>
          <p:nvPr>
            <p:ph hasCustomPrompt="1" idx="5" type="title"/>
          </p:nvPr>
        </p:nvSpPr>
        <p:spPr>
          <a:xfrm>
            <a:off x="6786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27"/>
          <p:cNvSpPr txBox="1"/>
          <p:nvPr>
            <p:ph idx="1" type="subTitle"/>
          </p:nvPr>
        </p:nvSpPr>
        <p:spPr>
          <a:xfrm>
            <a:off x="12998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7"/>
          <p:cNvSpPr txBox="1"/>
          <p:nvPr>
            <p:ph idx="6" type="subTitle"/>
          </p:nvPr>
        </p:nvSpPr>
        <p:spPr>
          <a:xfrm>
            <a:off x="3107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27"/>
          <p:cNvSpPr txBox="1"/>
          <p:nvPr>
            <p:ph idx="7" type="subTitle"/>
          </p:nvPr>
        </p:nvSpPr>
        <p:spPr>
          <a:xfrm>
            <a:off x="49148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27"/>
          <p:cNvSpPr txBox="1"/>
          <p:nvPr>
            <p:ph idx="8" type="subTitle"/>
          </p:nvPr>
        </p:nvSpPr>
        <p:spPr>
          <a:xfrm>
            <a:off x="6722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27"/>
          <p:cNvSpPr txBox="1"/>
          <p:nvPr>
            <p:ph idx="9" type="subTitle"/>
          </p:nvPr>
        </p:nvSpPr>
        <p:spPr>
          <a:xfrm>
            <a:off x="11939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27"/>
          <p:cNvSpPr txBox="1"/>
          <p:nvPr>
            <p:ph idx="13" type="subTitle"/>
          </p:nvPr>
        </p:nvSpPr>
        <p:spPr>
          <a:xfrm>
            <a:off x="30013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27"/>
          <p:cNvSpPr txBox="1"/>
          <p:nvPr>
            <p:ph idx="14" type="subTitle"/>
          </p:nvPr>
        </p:nvSpPr>
        <p:spPr>
          <a:xfrm>
            <a:off x="48088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7"/>
          <p:cNvSpPr txBox="1"/>
          <p:nvPr>
            <p:ph idx="15" type="subTitle"/>
          </p:nvPr>
        </p:nvSpPr>
        <p:spPr>
          <a:xfrm>
            <a:off x="66163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2">
  <p:cSld name="CUSTOM_6"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259"/>
          <p:cNvSpPr txBox="1"/>
          <p:nvPr>
            <p:ph hasCustomPrompt="1" type="title"/>
          </p:nvPr>
        </p:nvSpPr>
        <p:spPr>
          <a:xfrm>
            <a:off x="2285825" y="1927950"/>
            <a:ext cx="13389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9" name="Google Shape;1519;p259"/>
          <p:cNvSpPr txBox="1"/>
          <p:nvPr>
            <p:ph idx="2" type="title"/>
          </p:nvPr>
        </p:nvSpPr>
        <p:spPr>
          <a:xfrm>
            <a:off x="3722950" y="2073553"/>
            <a:ext cx="38520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3">
  <p:cSld name="CUSTOM_6_1"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260"/>
          <p:cNvSpPr txBox="1"/>
          <p:nvPr>
            <p:ph hasCustomPrompt="1" type="title"/>
          </p:nvPr>
        </p:nvSpPr>
        <p:spPr>
          <a:xfrm>
            <a:off x="3814350" y="1356150"/>
            <a:ext cx="15153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2" name="Google Shape;1522;p260"/>
          <p:cNvSpPr txBox="1"/>
          <p:nvPr>
            <p:ph idx="2" type="title"/>
          </p:nvPr>
        </p:nvSpPr>
        <p:spPr>
          <a:xfrm>
            <a:off x="3073050" y="2518425"/>
            <a:ext cx="29979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4">
  <p:cSld name="CUSTOM_6_1_1"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261"/>
          <p:cNvSpPr txBox="1"/>
          <p:nvPr>
            <p:ph hasCustomPrompt="1" type="title"/>
          </p:nvPr>
        </p:nvSpPr>
        <p:spPr>
          <a:xfrm>
            <a:off x="4594375" y="1356150"/>
            <a:ext cx="12882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5" name="Google Shape;1525;p261"/>
          <p:cNvSpPr txBox="1"/>
          <p:nvPr>
            <p:ph idx="2" type="title"/>
          </p:nvPr>
        </p:nvSpPr>
        <p:spPr>
          <a:xfrm>
            <a:off x="2686963" y="2587000"/>
            <a:ext cx="31956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5">
  <p:cSld name="CUSTOM_6_1_1_1"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262"/>
          <p:cNvSpPr txBox="1"/>
          <p:nvPr>
            <p:ph hasCustomPrompt="1" type="title"/>
          </p:nvPr>
        </p:nvSpPr>
        <p:spPr>
          <a:xfrm>
            <a:off x="4707800" y="2147125"/>
            <a:ext cx="12120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8" name="Google Shape;1528;p262"/>
          <p:cNvSpPr txBox="1"/>
          <p:nvPr>
            <p:ph idx="2" type="title"/>
          </p:nvPr>
        </p:nvSpPr>
        <p:spPr>
          <a:xfrm>
            <a:off x="2897650" y="2147125"/>
            <a:ext cx="16965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6">
  <p:cSld name="CUSTOM_6_1_1_1_1"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263"/>
          <p:cNvSpPr txBox="1"/>
          <p:nvPr>
            <p:ph hasCustomPrompt="1" type="title"/>
          </p:nvPr>
        </p:nvSpPr>
        <p:spPr>
          <a:xfrm>
            <a:off x="3894750" y="2751750"/>
            <a:ext cx="13545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1" name="Google Shape;1531;p263"/>
          <p:cNvSpPr txBox="1"/>
          <p:nvPr>
            <p:ph idx="2" type="title"/>
          </p:nvPr>
        </p:nvSpPr>
        <p:spPr>
          <a:xfrm>
            <a:off x="2646000" y="1855999"/>
            <a:ext cx="38520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26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265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4_1_1"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26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4_1_1_1"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26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268"/>
          <p:cNvSpPr txBox="1"/>
          <p:nvPr>
            <p:ph type="ctrTitle"/>
          </p:nvPr>
        </p:nvSpPr>
        <p:spPr>
          <a:xfrm>
            <a:off x="1887750" y="946225"/>
            <a:ext cx="5368500" cy="9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42" name="Google Shape;1542;p268"/>
          <p:cNvSpPr txBox="1"/>
          <p:nvPr>
            <p:ph idx="1" type="subTitle"/>
          </p:nvPr>
        </p:nvSpPr>
        <p:spPr>
          <a:xfrm>
            <a:off x="4774636" y="2224775"/>
            <a:ext cx="30549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43" name="Google Shape;1543;p268"/>
          <p:cNvSpPr txBox="1"/>
          <p:nvPr/>
        </p:nvSpPr>
        <p:spPr>
          <a:xfrm>
            <a:off x="2569325" y="4151400"/>
            <a:ext cx="4005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4" name="Google Shape;1544;p268"/>
          <p:cNvSpPr txBox="1"/>
          <p:nvPr>
            <p:ph idx="2" type="subTitle"/>
          </p:nvPr>
        </p:nvSpPr>
        <p:spPr>
          <a:xfrm>
            <a:off x="1314451" y="2224775"/>
            <a:ext cx="25509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2" name="Google Shape;332;p28"/>
          <p:cNvSpPr txBox="1"/>
          <p:nvPr>
            <p:ph idx="1" type="subTitle"/>
          </p:nvPr>
        </p:nvSpPr>
        <p:spPr>
          <a:xfrm>
            <a:off x="719600" y="23587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33" name="Google Shape;333;p28"/>
          <p:cNvSpPr txBox="1"/>
          <p:nvPr>
            <p:ph idx="2" type="subTitle"/>
          </p:nvPr>
        </p:nvSpPr>
        <p:spPr>
          <a:xfrm>
            <a:off x="720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8"/>
          <p:cNvSpPr txBox="1"/>
          <p:nvPr>
            <p:ph idx="3" type="subTitle"/>
          </p:nvPr>
        </p:nvSpPr>
        <p:spPr>
          <a:xfrm>
            <a:off x="341350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35" name="Google Shape;335;p28"/>
          <p:cNvSpPr txBox="1"/>
          <p:nvPr>
            <p:ph idx="4" type="subTitle"/>
          </p:nvPr>
        </p:nvSpPr>
        <p:spPr>
          <a:xfrm>
            <a:off x="3413738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8"/>
          <p:cNvSpPr txBox="1"/>
          <p:nvPr>
            <p:ph idx="5" type="subTitle"/>
          </p:nvPr>
        </p:nvSpPr>
        <p:spPr>
          <a:xfrm>
            <a:off x="610705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37" name="Google Shape;337;p28"/>
          <p:cNvSpPr txBox="1"/>
          <p:nvPr>
            <p:ph idx="6" type="subTitle"/>
          </p:nvPr>
        </p:nvSpPr>
        <p:spPr>
          <a:xfrm>
            <a:off x="6107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270"/>
          <p:cNvSpPr txBox="1"/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51" name="Google Shape;1551;p270"/>
          <p:cNvSpPr txBox="1"/>
          <p:nvPr>
            <p:ph idx="1" type="subTitle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271"/>
          <p:cNvSpPr txBox="1"/>
          <p:nvPr>
            <p:ph type="title"/>
          </p:nvPr>
        </p:nvSpPr>
        <p:spPr>
          <a:xfrm>
            <a:off x="1449150" y="1512225"/>
            <a:ext cx="62457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4" name="Google Shape;1554;p271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27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7" name="Google Shape;1557;p272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273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0" name="Google Shape;1560;p273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1" name="Google Shape;1561;p273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2" name="Google Shape;1562;p273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27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275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67" name="Google Shape;1567;p275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276"/>
          <p:cNvSpPr txBox="1"/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277"/>
          <p:cNvSpPr txBox="1"/>
          <p:nvPr>
            <p:ph type="title"/>
          </p:nvPr>
        </p:nvSpPr>
        <p:spPr>
          <a:xfrm>
            <a:off x="12052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72" name="Google Shape;1572;p277"/>
          <p:cNvSpPr txBox="1"/>
          <p:nvPr>
            <p:ph idx="1" type="subTitle"/>
          </p:nvPr>
        </p:nvSpPr>
        <p:spPr>
          <a:xfrm>
            <a:off x="1205200" y="2658641"/>
            <a:ext cx="26172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73" name="Google Shape;1573;p277"/>
          <p:cNvSpPr txBox="1"/>
          <p:nvPr>
            <p:ph idx="2" type="body"/>
          </p:nvPr>
        </p:nvSpPr>
        <p:spPr>
          <a:xfrm>
            <a:off x="4306275" y="1613250"/>
            <a:ext cx="3852000" cy="1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278"/>
          <p:cNvSpPr txBox="1"/>
          <p:nvPr>
            <p:ph idx="1" type="body"/>
          </p:nvPr>
        </p:nvSpPr>
        <p:spPr>
          <a:xfrm>
            <a:off x="5182400" y="3089225"/>
            <a:ext cx="3241500" cy="14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279"/>
          <p:cNvSpPr txBox="1"/>
          <p:nvPr>
            <p:ph hasCustomPrompt="1" type="title"/>
          </p:nvPr>
        </p:nvSpPr>
        <p:spPr>
          <a:xfrm>
            <a:off x="1903250" y="1622775"/>
            <a:ext cx="5337600" cy="13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78" name="Google Shape;1578;p279"/>
          <p:cNvSpPr txBox="1"/>
          <p:nvPr>
            <p:ph idx="1" type="body"/>
          </p:nvPr>
        </p:nvSpPr>
        <p:spPr>
          <a:xfrm>
            <a:off x="3191375" y="2936775"/>
            <a:ext cx="27615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5_2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0" name="Google Shape;340;p29"/>
          <p:cNvSpPr txBox="1"/>
          <p:nvPr>
            <p:ph idx="1" type="subTitle"/>
          </p:nvPr>
        </p:nvSpPr>
        <p:spPr>
          <a:xfrm>
            <a:off x="71995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9"/>
          <p:cNvSpPr txBox="1"/>
          <p:nvPr>
            <p:ph idx="2" type="subTitle"/>
          </p:nvPr>
        </p:nvSpPr>
        <p:spPr>
          <a:xfrm>
            <a:off x="3930887" y="3321400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9"/>
          <p:cNvSpPr txBox="1"/>
          <p:nvPr>
            <p:ph idx="3" type="subTitle"/>
          </p:nvPr>
        </p:nvSpPr>
        <p:spPr>
          <a:xfrm>
            <a:off x="714180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29"/>
          <p:cNvSpPr txBox="1"/>
          <p:nvPr>
            <p:ph idx="4" type="subTitle"/>
          </p:nvPr>
        </p:nvSpPr>
        <p:spPr>
          <a:xfrm>
            <a:off x="71995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29"/>
          <p:cNvSpPr txBox="1"/>
          <p:nvPr>
            <p:ph idx="5" type="subTitle"/>
          </p:nvPr>
        </p:nvSpPr>
        <p:spPr>
          <a:xfrm>
            <a:off x="714180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29"/>
          <p:cNvSpPr txBox="1"/>
          <p:nvPr>
            <p:ph idx="6" type="subTitle"/>
          </p:nvPr>
        </p:nvSpPr>
        <p:spPr>
          <a:xfrm>
            <a:off x="3930875" y="2995100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282"/>
          <p:cNvSpPr/>
          <p:nvPr/>
        </p:nvSpPr>
        <p:spPr>
          <a:xfrm>
            <a:off x="4564625" y="9500"/>
            <a:ext cx="4579500" cy="5143500"/>
          </a:xfrm>
          <a:prstGeom prst="rect">
            <a:avLst/>
          </a:prstGeom>
          <a:gradFill>
            <a:gsLst>
              <a:gs pos="0">
                <a:srgbClr val="20124D"/>
              </a:gs>
              <a:gs pos="58999">
                <a:srgbClr val="855673"/>
              </a:gs>
              <a:gs pos="100000">
                <a:srgbClr val="EA9999"/>
              </a:gs>
            </a:gsLst>
            <a:lin ang="2700006" scaled="0"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282"/>
          <p:cNvSpPr/>
          <p:nvPr/>
        </p:nvSpPr>
        <p:spPr>
          <a:xfrm>
            <a:off x="-14875" y="9500"/>
            <a:ext cx="4579500" cy="5143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282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5" name="Google Shape;1585;p282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6" name="Google Shape;1586;p282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7" name="Google Shape;1587;p282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"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28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0" name="Google Shape;1590;p283"/>
          <p:cNvSpPr txBox="1"/>
          <p:nvPr>
            <p:ph hasCustomPrompt="1" idx="2" type="title"/>
          </p:nvPr>
        </p:nvSpPr>
        <p:spPr>
          <a:xfrm>
            <a:off x="1364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591" name="Google Shape;1591;p283"/>
          <p:cNvSpPr txBox="1"/>
          <p:nvPr>
            <p:ph hasCustomPrompt="1" idx="3" type="title"/>
          </p:nvPr>
        </p:nvSpPr>
        <p:spPr>
          <a:xfrm>
            <a:off x="3171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592" name="Google Shape;1592;p283"/>
          <p:cNvSpPr txBox="1"/>
          <p:nvPr>
            <p:ph hasCustomPrompt="1" idx="4" type="title"/>
          </p:nvPr>
        </p:nvSpPr>
        <p:spPr>
          <a:xfrm>
            <a:off x="4979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593" name="Google Shape;1593;p283"/>
          <p:cNvSpPr txBox="1"/>
          <p:nvPr>
            <p:ph hasCustomPrompt="1" idx="5" type="title"/>
          </p:nvPr>
        </p:nvSpPr>
        <p:spPr>
          <a:xfrm>
            <a:off x="6786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594" name="Google Shape;1594;p283"/>
          <p:cNvSpPr txBox="1"/>
          <p:nvPr>
            <p:ph idx="1" type="subTitle"/>
          </p:nvPr>
        </p:nvSpPr>
        <p:spPr>
          <a:xfrm>
            <a:off x="12998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5" name="Google Shape;1595;p283"/>
          <p:cNvSpPr txBox="1"/>
          <p:nvPr>
            <p:ph idx="6" type="subTitle"/>
          </p:nvPr>
        </p:nvSpPr>
        <p:spPr>
          <a:xfrm>
            <a:off x="3107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6" name="Google Shape;1596;p283"/>
          <p:cNvSpPr txBox="1"/>
          <p:nvPr>
            <p:ph idx="7" type="subTitle"/>
          </p:nvPr>
        </p:nvSpPr>
        <p:spPr>
          <a:xfrm>
            <a:off x="49148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7" name="Google Shape;1597;p283"/>
          <p:cNvSpPr txBox="1"/>
          <p:nvPr>
            <p:ph idx="8" type="subTitle"/>
          </p:nvPr>
        </p:nvSpPr>
        <p:spPr>
          <a:xfrm>
            <a:off x="6722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8" name="Google Shape;1598;p283"/>
          <p:cNvSpPr txBox="1"/>
          <p:nvPr>
            <p:ph idx="9" type="subTitle"/>
          </p:nvPr>
        </p:nvSpPr>
        <p:spPr>
          <a:xfrm>
            <a:off x="11939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9" name="Google Shape;1599;p283"/>
          <p:cNvSpPr txBox="1"/>
          <p:nvPr>
            <p:ph idx="13" type="subTitle"/>
          </p:nvPr>
        </p:nvSpPr>
        <p:spPr>
          <a:xfrm>
            <a:off x="30013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0" name="Google Shape;1600;p283"/>
          <p:cNvSpPr txBox="1"/>
          <p:nvPr>
            <p:ph idx="14" type="subTitle"/>
          </p:nvPr>
        </p:nvSpPr>
        <p:spPr>
          <a:xfrm>
            <a:off x="48088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1" name="Google Shape;1601;p283"/>
          <p:cNvSpPr txBox="1"/>
          <p:nvPr>
            <p:ph idx="15" type="subTitle"/>
          </p:nvPr>
        </p:nvSpPr>
        <p:spPr>
          <a:xfrm>
            <a:off x="66163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28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4" name="Google Shape;1604;p284"/>
          <p:cNvSpPr txBox="1"/>
          <p:nvPr>
            <p:ph idx="1" type="subTitle"/>
          </p:nvPr>
        </p:nvSpPr>
        <p:spPr>
          <a:xfrm>
            <a:off x="719600" y="23587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05" name="Google Shape;1605;p284"/>
          <p:cNvSpPr txBox="1"/>
          <p:nvPr>
            <p:ph idx="2" type="subTitle"/>
          </p:nvPr>
        </p:nvSpPr>
        <p:spPr>
          <a:xfrm>
            <a:off x="720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6" name="Google Shape;1606;p284"/>
          <p:cNvSpPr txBox="1"/>
          <p:nvPr>
            <p:ph idx="3" type="subTitle"/>
          </p:nvPr>
        </p:nvSpPr>
        <p:spPr>
          <a:xfrm>
            <a:off x="341350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07" name="Google Shape;1607;p284"/>
          <p:cNvSpPr txBox="1"/>
          <p:nvPr>
            <p:ph idx="4" type="subTitle"/>
          </p:nvPr>
        </p:nvSpPr>
        <p:spPr>
          <a:xfrm>
            <a:off x="3413738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8" name="Google Shape;1608;p284"/>
          <p:cNvSpPr txBox="1"/>
          <p:nvPr>
            <p:ph idx="5" type="subTitle"/>
          </p:nvPr>
        </p:nvSpPr>
        <p:spPr>
          <a:xfrm>
            <a:off x="610705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09" name="Google Shape;1609;p284"/>
          <p:cNvSpPr txBox="1"/>
          <p:nvPr>
            <p:ph idx="6" type="subTitle"/>
          </p:nvPr>
        </p:nvSpPr>
        <p:spPr>
          <a:xfrm>
            <a:off x="6107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5_2"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28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2" name="Google Shape;1612;p285"/>
          <p:cNvSpPr txBox="1"/>
          <p:nvPr>
            <p:ph idx="1" type="subTitle"/>
          </p:nvPr>
        </p:nvSpPr>
        <p:spPr>
          <a:xfrm>
            <a:off x="71995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3" name="Google Shape;1613;p285"/>
          <p:cNvSpPr txBox="1"/>
          <p:nvPr>
            <p:ph idx="2" type="subTitle"/>
          </p:nvPr>
        </p:nvSpPr>
        <p:spPr>
          <a:xfrm>
            <a:off x="3930887" y="3321400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4" name="Google Shape;1614;p285"/>
          <p:cNvSpPr txBox="1"/>
          <p:nvPr>
            <p:ph idx="3" type="subTitle"/>
          </p:nvPr>
        </p:nvSpPr>
        <p:spPr>
          <a:xfrm>
            <a:off x="714180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5" name="Google Shape;1615;p285"/>
          <p:cNvSpPr txBox="1"/>
          <p:nvPr>
            <p:ph idx="4" type="subTitle"/>
          </p:nvPr>
        </p:nvSpPr>
        <p:spPr>
          <a:xfrm>
            <a:off x="71995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16" name="Google Shape;1616;p285"/>
          <p:cNvSpPr txBox="1"/>
          <p:nvPr>
            <p:ph idx="5" type="subTitle"/>
          </p:nvPr>
        </p:nvSpPr>
        <p:spPr>
          <a:xfrm>
            <a:off x="714180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17" name="Google Shape;1617;p285"/>
          <p:cNvSpPr txBox="1"/>
          <p:nvPr>
            <p:ph idx="6" type="subTitle"/>
          </p:nvPr>
        </p:nvSpPr>
        <p:spPr>
          <a:xfrm>
            <a:off x="3930875" y="2995100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5_1"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28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0" name="Google Shape;1620;p286"/>
          <p:cNvSpPr txBox="1"/>
          <p:nvPr>
            <p:ph idx="1" type="subTitle"/>
          </p:nvPr>
        </p:nvSpPr>
        <p:spPr>
          <a:xfrm>
            <a:off x="2223250" y="1466400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21" name="Google Shape;1621;p286"/>
          <p:cNvSpPr txBox="1"/>
          <p:nvPr>
            <p:ph idx="2" type="subTitle"/>
          </p:nvPr>
        </p:nvSpPr>
        <p:spPr>
          <a:xfrm>
            <a:off x="1798550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2" name="Google Shape;1622;p286"/>
          <p:cNvSpPr txBox="1"/>
          <p:nvPr>
            <p:ph idx="3" type="subTitle"/>
          </p:nvPr>
        </p:nvSpPr>
        <p:spPr>
          <a:xfrm>
            <a:off x="2223594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23" name="Google Shape;1623;p286"/>
          <p:cNvSpPr txBox="1"/>
          <p:nvPr>
            <p:ph idx="4" type="subTitle"/>
          </p:nvPr>
        </p:nvSpPr>
        <p:spPr>
          <a:xfrm>
            <a:off x="1798574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4" name="Google Shape;1624;p286"/>
          <p:cNvSpPr txBox="1"/>
          <p:nvPr>
            <p:ph idx="5" type="subTitle"/>
          </p:nvPr>
        </p:nvSpPr>
        <p:spPr>
          <a:xfrm>
            <a:off x="5237913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25" name="Google Shape;1625;p286"/>
          <p:cNvSpPr txBox="1"/>
          <p:nvPr>
            <p:ph idx="6" type="subTitle"/>
          </p:nvPr>
        </p:nvSpPr>
        <p:spPr>
          <a:xfrm>
            <a:off x="5237975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6" name="Google Shape;1626;p286"/>
          <p:cNvSpPr txBox="1"/>
          <p:nvPr>
            <p:ph idx="7" type="subTitle"/>
          </p:nvPr>
        </p:nvSpPr>
        <p:spPr>
          <a:xfrm>
            <a:off x="5237957" y="1466400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27" name="Google Shape;1627;p286"/>
          <p:cNvSpPr txBox="1"/>
          <p:nvPr>
            <p:ph idx="8" type="subTitle"/>
          </p:nvPr>
        </p:nvSpPr>
        <p:spPr>
          <a:xfrm>
            <a:off x="5238026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5_1_1"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28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0" name="Google Shape;1630;p287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1" name="Google Shape;1631;p287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632" name="Google Shape;1632;p287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3" name="Google Shape;1633;p287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4" name="Google Shape;1634;p287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635" name="Google Shape;1635;p287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6" name="Google Shape;1636;p287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7" name="Google Shape;1637;p287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638" name="Google Shape;1638;p287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288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1" name="Google Shape;1641;p28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2" name="Google Shape;1642;p288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643" name="Google Shape;1643;p288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4" name="Google Shape;1644;p288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5" name="Google Shape;1645;p288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646" name="Google Shape;1646;p288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7" name="Google Shape;1647;p288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8" name="Google Shape;1648;p288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649" name="Google Shape;1649;p288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0" name="Google Shape;1650;p288"/>
          <p:cNvSpPr txBox="1"/>
          <p:nvPr>
            <p:ph idx="13" type="subTitle"/>
          </p:nvPr>
        </p:nvSpPr>
        <p:spPr>
          <a:xfrm>
            <a:off x="7196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1" name="Google Shape;1651;p288"/>
          <p:cNvSpPr txBox="1"/>
          <p:nvPr>
            <p:ph hasCustomPrompt="1" idx="14" type="title"/>
          </p:nvPr>
        </p:nvSpPr>
        <p:spPr>
          <a:xfrm>
            <a:off x="132920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652" name="Google Shape;1652;p288"/>
          <p:cNvSpPr txBox="1"/>
          <p:nvPr>
            <p:ph idx="15" type="subTitle"/>
          </p:nvPr>
        </p:nvSpPr>
        <p:spPr>
          <a:xfrm>
            <a:off x="720100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3" name="Google Shape;1653;p288"/>
          <p:cNvSpPr txBox="1"/>
          <p:nvPr>
            <p:ph idx="16" type="subTitle"/>
          </p:nvPr>
        </p:nvSpPr>
        <p:spPr>
          <a:xfrm>
            <a:off x="34134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4" name="Google Shape;1654;p288"/>
          <p:cNvSpPr txBox="1"/>
          <p:nvPr>
            <p:ph hasCustomPrompt="1" idx="17" type="title"/>
          </p:nvPr>
        </p:nvSpPr>
        <p:spPr>
          <a:xfrm>
            <a:off x="4023025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655" name="Google Shape;1655;p288"/>
          <p:cNvSpPr txBox="1"/>
          <p:nvPr>
            <p:ph idx="18" type="subTitle"/>
          </p:nvPr>
        </p:nvSpPr>
        <p:spPr>
          <a:xfrm>
            <a:off x="3413738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6" name="Google Shape;1656;p288"/>
          <p:cNvSpPr txBox="1"/>
          <p:nvPr>
            <p:ph idx="19" type="subTitle"/>
          </p:nvPr>
        </p:nvSpPr>
        <p:spPr>
          <a:xfrm>
            <a:off x="6107050" y="35193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7" name="Google Shape;1657;p288"/>
          <p:cNvSpPr txBox="1"/>
          <p:nvPr>
            <p:ph hasCustomPrompt="1" idx="20" type="title"/>
          </p:nvPr>
        </p:nvSpPr>
        <p:spPr>
          <a:xfrm>
            <a:off x="671655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658" name="Google Shape;1658;p288"/>
          <p:cNvSpPr txBox="1"/>
          <p:nvPr>
            <p:ph idx="21" type="subTitle"/>
          </p:nvPr>
        </p:nvSpPr>
        <p:spPr>
          <a:xfrm>
            <a:off x="6107101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_1"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289"/>
          <p:cNvSpPr txBox="1"/>
          <p:nvPr>
            <p:ph idx="1" type="subTitle"/>
          </p:nvPr>
        </p:nvSpPr>
        <p:spPr>
          <a:xfrm>
            <a:off x="1944363" y="15420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1" name="Google Shape;1661;p28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2" name="Google Shape;1662;p289"/>
          <p:cNvSpPr txBox="1"/>
          <p:nvPr>
            <p:ph idx="2" type="subTitle"/>
          </p:nvPr>
        </p:nvSpPr>
        <p:spPr>
          <a:xfrm>
            <a:off x="194486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3" name="Google Shape;1663;p289"/>
          <p:cNvSpPr txBox="1"/>
          <p:nvPr>
            <p:ph idx="3" type="subTitle"/>
          </p:nvPr>
        </p:nvSpPr>
        <p:spPr>
          <a:xfrm>
            <a:off x="1944388" y="2492563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4" name="Google Shape;1664;p289"/>
          <p:cNvSpPr txBox="1"/>
          <p:nvPr>
            <p:ph idx="4" type="subTitle"/>
          </p:nvPr>
        </p:nvSpPr>
        <p:spPr>
          <a:xfrm>
            <a:off x="1944625" y="2868653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5" name="Google Shape;1665;p289"/>
          <p:cNvSpPr txBox="1"/>
          <p:nvPr>
            <p:ph idx="5" type="subTitle"/>
          </p:nvPr>
        </p:nvSpPr>
        <p:spPr>
          <a:xfrm>
            <a:off x="4882563" y="15420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6" name="Google Shape;1666;p289"/>
          <p:cNvSpPr txBox="1"/>
          <p:nvPr>
            <p:ph idx="6" type="subTitle"/>
          </p:nvPr>
        </p:nvSpPr>
        <p:spPr>
          <a:xfrm>
            <a:off x="488261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7" name="Google Shape;1667;p289"/>
          <p:cNvSpPr txBox="1"/>
          <p:nvPr>
            <p:ph idx="7" type="subTitle"/>
          </p:nvPr>
        </p:nvSpPr>
        <p:spPr>
          <a:xfrm>
            <a:off x="1944363" y="34431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8" name="Google Shape;1668;p289"/>
          <p:cNvSpPr txBox="1"/>
          <p:nvPr>
            <p:ph idx="8" type="subTitle"/>
          </p:nvPr>
        </p:nvSpPr>
        <p:spPr>
          <a:xfrm>
            <a:off x="194486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9" name="Google Shape;1669;p289"/>
          <p:cNvSpPr txBox="1"/>
          <p:nvPr>
            <p:ph idx="9" type="subTitle"/>
          </p:nvPr>
        </p:nvSpPr>
        <p:spPr>
          <a:xfrm>
            <a:off x="4882388" y="249256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0" name="Google Shape;1670;p289"/>
          <p:cNvSpPr txBox="1"/>
          <p:nvPr>
            <p:ph idx="13" type="subTitle"/>
          </p:nvPr>
        </p:nvSpPr>
        <p:spPr>
          <a:xfrm>
            <a:off x="4882725" y="2868665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1" name="Google Shape;1671;p289"/>
          <p:cNvSpPr txBox="1"/>
          <p:nvPr>
            <p:ph idx="14" type="subTitle"/>
          </p:nvPr>
        </p:nvSpPr>
        <p:spPr>
          <a:xfrm>
            <a:off x="4882563" y="34431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2" name="Google Shape;1672;p289"/>
          <p:cNvSpPr txBox="1"/>
          <p:nvPr>
            <p:ph idx="15" type="subTitle"/>
          </p:nvPr>
        </p:nvSpPr>
        <p:spPr>
          <a:xfrm>
            <a:off x="488261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5_1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30"/>
          <p:cNvSpPr txBox="1"/>
          <p:nvPr>
            <p:ph idx="1" type="subTitle"/>
          </p:nvPr>
        </p:nvSpPr>
        <p:spPr>
          <a:xfrm>
            <a:off x="2223250" y="1466400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49" name="Google Shape;349;p30"/>
          <p:cNvSpPr txBox="1"/>
          <p:nvPr>
            <p:ph idx="2" type="subTitle"/>
          </p:nvPr>
        </p:nvSpPr>
        <p:spPr>
          <a:xfrm>
            <a:off x="1798550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0"/>
          <p:cNvSpPr txBox="1"/>
          <p:nvPr>
            <p:ph idx="3" type="subTitle"/>
          </p:nvPr>
        </p:nvSpPr>
        <p:spPr>
          <a:xfrm>
            <a:off x="2223594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51" name="Google Shape;351;p30"/>
          <p:cNvSpPr txBox="1"/>
          <p:nvPr>
            <p:ph idx="4" type="subTitle"/>
          </p:nvPr>
        </p:nvSpPr>
        <p:spPr>
          <a:xfrm>
            <a:off x="1798574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0"/>
          <p:cNvSpPr txBox="1"/>
          <p:nvPr>
            <p:ph idx="5" type="subTitle"/>
          </p:nvPr>
        </p:nvSpPr>
        <p:spPr>
          <a:xfrm>
            <a:off x="5237913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53" name="Google Shape;353;p30"/>
          <p:cNvSpPr txBox="1"/>
          <p:nvPr>
            <p:ph idx="6" type="subTitle"/>
          </p:nvPr>
        </p:nvSpPr>
        <p:spPr>
          <a:xfrm>
            <a:off x="5237975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0"/>
          <p:cNvSpPr txBox="1"/>
          <p:nvPr>
            <p:ph idx="7" type="subTitle"/>
          </p:nvPr>
        </p:nvSpPr>
        <p:spPr>
          <a:xfrm>
            <a:off x="5237957" y="1466400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55" name="Google Shape;355;p30"/>
          <p:cNvSpPr txBox="1"/>
          <p:nvPr>
            <p:ph idx="8" type="subTitle"/>
          </p:nvPr>
        </p:nvSpPr>
        <p:spPr>
          <a:xfrm>
            <a:off x="5238026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">
  <p:cSld name="CUSTOM_3"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290"/>
          <p:cNvSpPr txBox="1"/>
          <p:nvPr>
            <p:ph hasCustomPrompt="1"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75" name="Google Shape;1675;p290"/>
          <p:cNvSpPr txBox="1"/>
          <p:nvPr>
            <p:ph idx="2" type="title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2">
  <p:cSld name="CUSTOM_6"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291"/>
          <p:cNvSpPr txBox="1"/>
          <p:nvPr>
            <p:ph hasCustomPrompt="1" type="title"/>
          </p:nvPr>
        </p:nvSpPr>
        <p:spPr>
          <a:xfrm>
            <a:off x="2285825" y="1927950"/>
            <a:ext cx="13389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78" name="Google Shape;1678;p291"/>
          <p:cNvSpPr txBox="1"/>
          <p:nvPr>
            <p:ph idx="2" type="title"/>
          </p:nvPr>
        </p:nvSpPr>
        <p:spPr>
          <a:xfrm>
            <a:off x="3722950" y="2073553"/>
            <a:ext cx="38520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3">
  <p:cSld name="CUSTOM_6_1"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292"/>
          <p:cNvSpPr txBox="1"/>
          <p:nvPr>
            <p:ph hasCustomPrompt="1" type="title"/>
          </p:nvPr>
        </p:nvSpPr>
        <p:spPr>
          <a:xfrm>
            <a:off x="3814350" y="1356150"/>
            <a:ext cx="15153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1" name="Google Shape;1681;p292"/>
          <p:cNvSpPr txBox="1"/>
          <p:nvPr>
            <p:ph idx="2" type="title"/>
          </p:nvPr>
        </p:nvSpPr>
        <p:spPr>
          <a:xfrm>
            <a:off x="3073050" y="2518425"/>
            <a:ext cx="29979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4">
  <p:cSld name="CUSTOM_6_1_1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293"/>
          <p:cNvSpPr txBox="1"/>
          <p:nvPr>
            <p:ph hasCustomPrompt="1" type="title"/>
          </p:nvPr>
        </p:nvSpPr>
        <p:spPr>
          <a:xfrm>
            <a:off x="4594375" y="1356150"/>
            <a:ext cx="12882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4" name="Google Shape;1684;p293"/>
          <p:cNvSpPr txBox="1"/>
          <p:nvPr>
            <p:ph idx="2" type="title"/>
          </p:nvPr>
        </p:nvSpPr>
        <p:spPr>
          <a:xfrm>
            <a:off x="2686963" y="2587000"/>
            <a:ext cx="31956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5">
  <p:cSld name="CUSTOM_6_1_1_1"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294"/>
          <p:cNvSpPr txBox="1"/>
          <p:nvPr>
            <p:ph hasCustomPrompt="1" type="title"/>
          </p:nvPr>
        </p:nvSpPr>
        <p:spPr>
          <a:xfrm>
            <a:off x="4707800" y="2147125"/>
            <a:ext cx="12120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7" name="Google Shape;1687;p294"/>
          <p:cNvSpPr txBox="1"/>
          <p:nvPr>
            <p:ph idx="2" type="title"/>
          </p:nvPr>
        </p:nvSpPr>
        <p:spPr>
          <a:xfrm>
            <a:off x="2897650" y="2147125"/>
            <a:ext cx="16965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6">
  <p:cSld name="CUSTOM_6_1_1_1_1"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295"/>
          <p:cNvSpPr txBox="1"/>
          <p:nvPr>
            <p:ph hasCustomPrompt="1" type="title"/>
          </p:nvPr>
        </p:nvSpPr>
        <p:spPr>
          <a:xfrm>
            <a:off x="3894750" y="2751750"/>
            <a:ext cx="13545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90" name="Google Shape;1690;p295"/>
          <p:cNvSpPr txBox="1"/>
          <p:nvPr>
            <p:ph idx="2" type="title"/>
          </p:nvPr>
        </p:nvSpPr>
        <p:spPr>
          <a:xfrm>
            <a:off x="2646000" y="1855999"/>
            <a:ext cx="38520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29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297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4_1_1"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29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4_1_1_1"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29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5_1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8" name="Google Shape;358;p31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31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60" name="Google Shape;360;p31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31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31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31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31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31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66" name="Google Shape;366;p31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300"/>
          <p:cNvSpPr txBox="1"/>
          <p:nvPr>
            <p:ph type="ctrTitle"/>
          </p:nvPr>
        </p:nvSpPr>
        <p:spPr>
          <a:xfrm>
            <a:off x="1887750" y="946225"/>
            <a:ext cx="5368500" cy="9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01" name="Google Shape;1701;p300"/>
          <p:cNvSpPr txBox="1"/>
          <p:nvPr>
            <p:ph idx="1" type="subTitle"/>
          </p:nvPr>
        </p:nvSpPr>
        <p:spPr>
          <a:xfrm>
            <a:off x="4774636" y="2224775"/>
            <a:ext cx="30549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02" name="Google Shape;1702;p300"/>
          <p:cNvSpPr txBox="1"/>
          <p:nvPr/>
        </p:nvSpPr>
        <p:spPr>
          <a:xfrm>
            <a:off x="2569325" y="4151400"/>
            <a:ext cx="4005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03" name="Google Shape;1703;p300"/>
          <p:cNvSpPr txBox="1"/>
          <p:nvPr>
            <p:ph idx="2" type="subTitle"/>
          </p:nvPr>
        </p:nvSpPr>
        <p:spPr>
          <a:xfrm>
            <a:off x="1314451" y="2224775"/>
            <a:ext cx="25509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302"/>
          <p:cNvSpPr txBox="1"/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10" name="Google Shape;1710;p302"/>
          <p:cNvSpPr txBox="1"/>
          <p:nvPr>
            <p:ph idx="1" type="subTitle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303"/>
          <p:cNvSpPr txBox="1"/>
          <p:nvPr>
            <p:ph type="title"/>
          </p:nvPr>
        </p:nvSpPr>
        <p:spPr>
          <a:xfrm>
            <a:off x="1449150" y="1512225"/>
            <a:ext cx="62457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13" name="Google Shape;1713;p303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30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6" name="Google Shape;1716;p30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305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9" name="Google Shape;1719;p305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20" name="Google Shape;1720;p305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21" name="Google Shape;1721;p305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0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30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6" name="Google Shape;1726;p30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308"/>
          <p:cNvSpPr txBox="1"/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309"/>
          <p:cNvSpPr txBox="1"/>
          <p:nvPr>
            <p:ph type="title"/>
          </p:nvPr>
        </p:nvSpPr>
        <p:spPr>
          <a:xfrm>
            <a:off x="12052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1" name="Google Shape;1731;p309"/>
          <p:cNvSpPr txBox="1"/>
          <p:nvPr>
            <p:ph idx="1" type="subTitle"/>
          </p:nvPr>
        </p:nvSpPr>
        <p:spPr>
          <a:xfrm>
            <a:off x="1205200" y="2658641"/>
            <a:ext cx="26172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32" name="Google Shape;1732;p309"/>
          <p:cNvSpPr txBox="1"/>
          <p:nvPr>
            <p:ph idx="2" type="body"/>
          </p:nvPr>
        </p:nvSpPr>
        <p:spPr>
          <a:xfrm>
            <a:off x="4306275" y="1613250"/>
            <a:ext cx="3852000" cy="1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310"/>
          <p:cNvSpPr txBox="1"/>
          <p:nvPr>
            <p:ph idx="1" type="body"/>
          </p:nvPr>
        </p:nvSpPr>
        <p:spPr>
          <a:xfrm>
            <a:off x="5182400" y="3089225"/>
            <a:ext cx="3241500" cy="14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0" name="Google Shape;370;p32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71" name="Google Shape;371;p32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2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2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74" name="Google Shape;374;p32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32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32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32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32"/>
          <p:cNvSpPr txBox="1"/>
          <p:nvPr>
            <p:ph idx="13" type="subTitle"/>
          </p:nvPr>
        </p:nvSpPr>
        <p:spPr>
          <a:xfrm>
            <a:off x="7196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32"/>
          <p:cNvSpPr txBox="1"/>
          <p:nvPr>
            <p:ph hasCustomPrompt="1" idx="14" type="title"/>
          </p:nvPr>
        </p:nvSpPr>
        <p:spPr>
          <a:xfrm>
            <a:off x="132920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80" name="Google Shape;380;p32"/>
          <p:cNvSpPr txBox="1"/>
          <p:nvPr>
            <p:ph idx="15" type="subTitle"/>
          </p:nvPr>
        </p:nvSpPr>
        <p:spPr>
          <a:xfrm>
            <a:off x="720100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32"/>
          <p:cNvSpPr txBox="1"/>
          <p:nvPr>
            <p:ph idx="16" type="subTitle"/>
          </p:nvPr>
        </p:nvSpPr>
        <p:spPr>
          <a:xfrm>
            <a:off x="34134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32"/>
          <p:cNvSpPr txBox="1"/>
          <p:nvPr>
            <p:ph hasCustomPrompt="1" idx="17" type="title"/>
          </p:nvPr>
        </p:nvSpPr>
        <p:spPr>
          <a:xfrm>
            <a:off x="4023025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83" name="Google Shape;383;p32"/>
          <p:cNvSpPr txBox="1"/>
          <p:nvPr>
            <p:ph idx="18" type="subTitle"/>
          </p:nvPr>
        </p:nvSpPr>
        <p:spPr>
          <a:xfrm>
            <a:off x="3413738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32"/>
          <p:cNvSpPr txBox="1"/>
          <p:nvPr>
            <p:ph idx="19" type="subTitle"/>
          </p:nvPr>
        </p:nvSpPr>
        <p:spPr>
          <a:xfrm>
            <a:off x="6107050" y="35193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32"/>
          <p:cNvSpPr txBox="1"/>
          <p:nvPr>
            <p:ph hasCustomPrompt="1" idx="20" type="title"/>
          </p:nvPr>
        </p:nvSpPr>
        <p:spPr>
          <a:xfrm>
            <a:off x="671655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86" name="Google Shape;386;p32"/>
          <p:cNvSpPr txBox="1"/>
          <p:nvPr>
            <p:ph idx="21" type="subTitle"/>
          </p:nvPr>
        </p:nvSpPr>
        <p:spPr>
          <a:xfrm>
            <a:off x="6107101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311"/>
          <p:cNvSpPr txBox="1"/>
          <p:nvPr>
            <p:ph hasCustomPrompt="1" type="title"/>
          </p:nvPr>
        </p:nvSpPr>
        <p:spPr>
          <a:xfrm>
            <a:off x="1903250" y="1622775"/>
            <a:ext cx="5337600" cy="13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37" name="Google Shape;1737;p311"/>
          <p:cNvSpPr txBox="1"/>
          <p:nvPr>
            <p:ph idx="1" type="body"/>
          </p:nvPr>
        </p:nvSpPr>
        <p:spPr>
          <a:xfrm>
            <a:off x="3191375" y="2936775"/>
            <a:ext cx="27615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314"/>
          <p:cNvSpPr/>
          <p:nvPr/>
        </p:nvSpPr>
        <p:spPr>
          <a:xfrm>
            <a:off x="4564625" y="9500"/>
            <a:ext cx="4579500" cy="5143500"/>
          </a:xfrm>
          <a:prstGeom prst="rect">
            <a:avLst/>
          </a:prstGeom>
          <a:gradFill>
            <a:gsLst>
              <a:gs pos="0">
                <a:srgbClr val="20124D"/>
              </a:gs>
              <a:gs pos="58999">
                <a:srgbClr val="855673"/>
              </a:gs>
              <a:gs pos="100000">
                <a:srgbClr val="EA9999"/>
              </a:gs>
            </a:gsLst>
            <a:lin ang="2700006" scaled="0"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314"/>
          <p:cNvSpPr/>
          <p:nvPr/>
        </p:nvSpPr>
        <p:spPr>
          <a:xfrm>
            <a:off x="-14875" y="9500"/>
            <a:ext cx="4579500" cy="5143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314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4" name="Google Shape;1744;p314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45" name="Google Shape;1745;p314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46" name="Google Shape;1746;p314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"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3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9" name="Google Shape;1749;p315"/>
          <p:cNvSpPr txBox="1"/>
          <p:nvPr>
            <p:ph hasCustomPrompt="1" idx="2" type="title"/>
          </p:nvPr>
        </p:nvSpPr>
        <p:spPr>
          <a:xfrm>
            <a:off x="1364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50" name="Google Shape;1750;p315"/>
          <p:cNvSpPr txBox="1"/>
          <p:nvPr>
            <p:ph hasCustomPrompt="1" idx="3" type="title"/>
          </p:nvPr>
        </p:nvSpPr>
        <p:spPr>
          <a:xfrm>
            <a:off x="3171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51" name="Google Shape;1751;p315"/>
          <p:cNvSpPr txBox="1"/>
          <p:nvPr>
            <p:ph hasCustomPrompt="1" idx="4" type="title"/>
          </p:nvPr>
        </p:nvSpPr>
        <p:spPr>
          <a:xfrm>
            <a:off x="4979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52" name="Google Shape;1752;p315"/>
          <p:cNvSpPr txBox="1"/>
          <p:nvPr>
            <p:ph hasCustomPrompt="1" idx="5" type="title"/>
          </p:nvPr>
        </p:nvSpPr>
        <p:spPr>
          <a:xfrm>
            <a:off x="6786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53" name="Google Shape;1753;p315"/>
          <p:cNvSpPr txBox="1"/>
          <p:nvPr>
            <p:ph idx="1" type="subTitle"/>
          </p:nvPr>
        </p:nvSpPr>
        <p:spPr>
          <a:xfrm>
            <a:off x="12998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4" name="Google Shape;1754;p315"/>
          <p:cNvSpPr txBox="1"/>
          <p:nvPr>
            <p:ph idx="6" type="subTitle"/>
          </p:nvPr>
        </p:nvSpPr>
        <p:spPr>
          <a:xfrm>
            <a:off x="3107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5" name="Google Shape;1755;p315"/>
          <p:cNvSpPr txBox="1"/>
          <p:nvPr>
            <p:ph idx="7" type="subTitle"/>
          </p:nvPr>
        </p:nvSpPr>
        <p:spPr>
          <a:xfrm>
            <a:off x="49148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6" name="Google Shape;1756;p315"/>
          <p:cNvSpPr txBox="1"/>
          <p:nvPr>
            <p:ph idx="8" type="subTitle"/>
          </p:nvPr>
        </p:nvSpPr>
        <p:spPr>
          <a:xfrm>
            <a:off x="6722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7" name="Google Shape;1757;p315"/>
          <p:cNvSpPr txBox="1"/>
          <p:nvPr>
            <p:ph idx="9" type="subTitle"/>
          </p:nvPr>
        </p:nvSpPr>
        <p:spPr>
          <a:xfrm>
            <a:off x="11939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8" name="Google Shape;1758;p315"/>
          <p:cNvSpPr txBox="1"/>
          <p:nvPr>
            <p:ph idx="13" type="subTitle"/>
          </p:nvPr>
        </p:nvSpPr>
        <p:spPr>
          <a:xfrm>
            <a:off x="30013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9" name="Google Shape;1759;p315"/>
          <p:cNvSpPr txBox="1"/>
          <p:nvPr>
            <p:ph idx="14" type="subTitle"/>
          </p:nvPr>
        </p:nvSpPr>
        <p:spPr>
          <a:xfrm>
            <a:off x="48088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0" name="Google Shape;1760;p315"/>
          <p:cNvSpPr txBox="1"/>
          <p:nvPr>
            <p:ph idx="15" type="subTitle"/>
          </p:nvPr>
        </p:nvSpPr>
        <p:spPr>
          <a:xfrm>
            <a:off x="66163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3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3" name="Google Shape;1763;p316"/>
          <p:cNvSpPr txBox="1"/>
          <p:nvPr>
            <p:ph idx="1" type="subTitle"/>
          </p:nvPr>
        </p:nvSpPr>
        <p:spPr>
          <a:xfrm>
            <a:off x="719600" y="23587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64" name="Google Shape;1764;p316"/>
          <p:cNvSpPr txBox="1"/>
          <p:nvPr>
            <p:ph idx="2" type="subTitle"/>
          </p:nvPr>
        </p:nvSpPr>
        <p:spPr>
          <a:xfrm>
            <a:off x="720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5" name="Google Shape;1765;p316"/>
          <p:cNvSpPr txBox="1"/>
          <p:nvPr>
            <p:ph idx="3" type="subTitle"/>
          </p:nvPr>
        </p:nvSpPr>
        <p:spPr>
          <a:xfrm>
            <a:off x="341350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66" name="Google Shape;1766;p316"/>
          <p:cNvSpPr txBox="1"/>
          <p:nvPr>
            <p:ph idx="4" type="subTitle"/>
          </p:nvPr>
        </p:nvSpPr>
        <p:spPr>
          <a:xfrm>
            <a:off x="3413738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7" name="Google Shape;1767;p316"/>
          <p:cNvSpPr txBox="1"/>
          <p:nvPr>
            <p:ph idx="5" type="subTitle"/>
          </p:nvPr>
        </p:nvSpPr>
        <p:spPr>
          <a:xfrm>
            <a:off x="610705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68" name="Google Shape;1768;p316"/>
          <p:cNvSpPr txBox="1"/>
          <p:nvPr>
            <p:ph idx="6" type="subTitle"/>
          </p:nvPr>
        </p:nvSpPr>
        <p:spPr>
          <a:xfrm>
            <a:off x="6107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5_2"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3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1" name="Google Shape;1771;p317"/>
          <p:cNvSpPr txBox="1"/>
          <p:nvPr>
            <p:ph idx="1" type="subTitle"/>
          </p:nvPr>
        </p:nvSpPr>
        <p:spPr>
          <a:xfrm>
            <a:off x="71995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2" name="Google Shape;1772;p317"/>
          <p:cNvSpPr txBox="1"/>
          <p:nvPr>
            <p:ph idx="2" type="subTitle"/>
          </p:nvPr>
        </p:nvSpPr>
        <p:spPr>
          <a:xfrm>
            <a:off x="3930887" y="3321400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3" name="Google Shape;1773;p317"/>
          <p:cNvSpPr txBox="1"/>
          <p:nvPr>
            <p:ph idx="3" type="subTitle"/>
          </p:nvPr>
        </p:nvSpPr>
        <p:spPr>
          <a:xfrm>
            <a:off x="714180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4" name="Google Shape;1774;p317"/>
          <p:cNvSpPr txBox="1"/>
          <p:nvPr>
            <p:ph idx="4" type="subTitle"/>
          </p:nvPr>
        </p:nvSpPr>
        <p:spPr>
          <a:xfrm>
            <a:off x="71995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5" name="Google Shape;1775;p317"/>
          <p:cNvSpPr txBox="1"/>
          <p:nvPr>
            <p:ph idx="5" type="subTitle"/>
          </p:nvPr>
        </p:nvSpPr>
        <p:spPr>
          <a:xfrm>
            <a:off x="714180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6" name="Google Shape;1776;p317"/>
          <p:cNvSpPr txBox="1"/>
          <p:nvPr>
            <p:ph idx="6" type="subTitle"/>
          </p:nvPr>
        </p:nvSpPr>
        <p:spPr>
          <a:xfrm>
            <a:off x="3930875" y="2995100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5_1"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3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9" name="Google Shape;1779;p318"/>
          <p:cNvSpPr txBox="1"/>
          <p:nvPr>
            <p:ph idx="1" type="subTitle"/>
          </p:nvPr>
        </p:nvSpPr>
        <p:spPr>
          <a:xfrm>
            <a:off x="2223250" y="1466400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80" name="Google Shape;1780;p318"/>
          <p:cNvSpPr txBox="1"/>
          <p:nvPr>
            <p:ph idx="2" type="subTitle"/>
          </p:nvPr>
        </p:nvSpPr>
        <p:spPr>
          <a:xfrm>
            <a:off x="1798550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1" name="Google Shape;1781;p318"/>
          <p:cNvSpPr txBox="1"/>
          <p:nvPr>
            <p:ph idx="3" type="subTitle"/>
          </p:nvPr>
        </p:nvSpPr>
        <p:spPr>
          <a:xfrm>
            <a:off x="2223594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82" name="Google Shape;1782;p318"/>
          <p:cNvSpPr txBox="1"/>
          <p:nvPr>
            <p:ph idx="4" type="subTitle"/>
          </p:nvPr>
        </p:nvSpPr>
        <p:spPr>
          <a:xfrm>
            <a:off x="1798574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3" name="Google Shape;1783;p318"/>
          <p:cNvSpPr txBox="1"/>
          <p:nvPr>
            <p:ph idx="5" type="subTitle"/>
          </p:nvPr>
        </p:nvSpPr>
        <p:spPr>
          <a:xfrm>
            <a:off x="5237913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84" name="Google Shape;1784;p318"/>
          <p:cNvSpPr txBox="1"/>
          <p:nvPr>
            <p:ph idx="6" type="subTitle"/>
          </p:nvPr>
        </p:nvSpPr>
        <p:spPr>
          <a:xfrm>
            <a:off x="5237975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5" name="Google Shape;1785;p318"/>
          <p:cNvSpPr txBox="1"/>
          <p:nvPr>
            <p:ph idx="7" type="subTitle"/>
          </p:nvPr>
        </p:nvSpPr>
        <p:spPr>
          <a:xfrm>
            <a:off x="5237957" y="1466400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86" name="Google Shape;1786;p318"/>
          <p:cNvSpPr txBox="1"/>
          <p:nvPr>
            <p:ph idx="8" type="subTitle"/>
          </p:nvPr>
        </p:nvSpPr>
        <p:spPr>
          <a:xfrm>
            <a:off x="5238026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5_1_1"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3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9" name="Google Shape;1789;p31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0" name="Google Shape;1790;p31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91" name="Google Shape;1791;p31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2" name="Google Shape;1792;p31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3" name="Google Shape;1793;p31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94" name="Google Shape;1794;p31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5" name="Google Shape;1795;p31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6" name="Google Shape;1796;p31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97" name="Google Shape;1797;p31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32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0" name="Google Shape;1800;p3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1" name="Google Shape;1801;p32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802" name="Google Shape;1802;p32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3" name="Google Shape;1803;p32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4" name="Google Shape;1804;p32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805" name="Google Shape;1805;p32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6" name="Google Shape;1806;p32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7" name="Google Shape;1807;p32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808" name="Google Shape;1808;p32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9" name="Google Shape;1809;p320"/>
          <p:cNvSpPr txBox="1"/>
          <p:nvPr>
            <p:ph idx="13" type="subTitle"/>
          </p:nvPr>
        </p:nvSpPr>
        <p:spPr>
          <a:xfrm>
            <a:off x="7196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0" name="Google Shape;1810;p320"/>
          <p:cNvSpPr txBox="1"/>
          <p:nvPr>
            <p:ph hasCustomPrompt="1" idx="14" type="title"/>
          </p:nvPr>
        </p:nvSpPr>
        <p:spPr>
          <a:xfrm>
            <a:off x="132920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811" name="Google Shape;1811;p320"/>
          <p:cNvSpPr txBox="1"/>
          <p:nvPr>
            <p:ph idx="15" type="subTitle"/>
          </p:nvPr>
        </p:nvSpPr>
        <p:spPr>
          <a:xfrm>
            <a:off x="720100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2" name="Google Shape;1812;p320"/>
          <p:cNvSpPr txBox="1"/>
          <p:nvPr>
            <p:ph idx="16" type="subTitle"/>
          </p:nvPr>
        </p:nvSpPr>
        <p:spPr>
          <a:xfrm>
            <a:off x="34134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3" name="Google Shape;1813;p320"/>
          <p:cNvSpPr txBox="1"/>
          <p:nvPr>
            <p:ph hasCustomPrompt="1" idx="17" type="title"/>
          </p:nvPr>
        </p:nvSpPr>
        <p:spPr>
          <a:xfrm>
            <a:off x="4023025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814" name="Google Shape;1814;p320"/>
          <p:cNvSpPr txBox="1"/>
          <p:nvPr>
            <p:ph idx="18" type="subTitle"/>
          </p:nvPr>
        </p:nvSpPr>
        <p:spPr>
          <a:xfrm>
            <a:off x="3413738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5" name="Google Shape;1815;p320"/>
          <p:cNvSpPr txBox="1"/>
          <p:nvPr>
            <p:ph idx="19" type="subTitle"/>
          </p:nvPr>
        </p:nvSpPr>
        <p:spPr>
          <a:xfrm>
            <a:off x="6107050" y="35193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6" name="Google Shape;1816;p320"/>
          <p:cNvSpPr txBox="1"/>
          <p:nvPr>
            <p:ph hasCustomPrompt="1" idx="20" type="title"/>
          </p:nvPr>
        </p:nvSpPr>
        <p:spPr>
          <a:xfrm>
            <a:off x="671655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817" name="Google Shape;1817;p320"/>
          <p:cNvSpPr txBox="1"/>
          <p:nvPr>
            <p:ph idx="21" type="subTitle"/>
          </p:nvPr>
        </p:nvSpPr>
        <p:spPr>
          <a:xfrm>
            <a:off x="6107101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"/>
          <p:cNvSpPr txBox="1"/>
          <p:nvPr>
            <p:ph idx="1" type="subTitle"/>
          </p:nvPr>
        </p:nvSpPr>
        <p:spPr>
          <a:xfrm>
            <a:off x="1944363" y="15420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0" name="Google Shape;390;p33"/>
          <p:cNvSpPr txBox="1"/>
          <p:nvPr>
            <p:ph idx="2" type="subTitle"/>
          </p:nvPr>
        </p:nvSpPr>
        <p:spPr>
          <a:xfrm>
            <a:off x="194486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33"/>
          <p:cNvSpPr txBox="1"/>
          <p:nvPr>
            <p:ph idx="3" type="subTitle"/>
          </p:nvPr>
        </p:nvSpPr>
        <p:spPr>
          <a:xfrm>
            <a:off x="1944388" y="2492563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33"/>
          <p:cNvSpPr txBox="1"/>
          <p:nvPr>
            <p:ph idx="4" type="subTitle"/>
          </p:nvPr>
        </p:nvSpPr>
        <p:spPr>
          <a:xfrm>
            <a:off x="1944625" y="2868653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33"/>
          <p:cNvSpPr txBox="1"/>
          <p:nvPr>
            <p:ph idx="5" type="subTitle"/>
          </p:nvPr>
        </p:nvSpPr>
        <p:spPr>
          <a:xfrm>
            <a:off x="4882563" y="15420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33"/>
          <p:cNvSpPr txBox="1"/>
          <p:nvPr>
            <p:ph idx="6" type="subTitle"/>
          </p:nvPr>
        </p:nvSpPr>
        <p:spPr>
          <a:xfrm>
            <a:off x="488261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33"/>
          <p:cNvSpPr txBox="1"/>
          <p:nvPr>
            <p:ph idx="7" type="subTitle"/>
          </p:nvPr>
        </p:nvSpPr>
        <p:spPr>
          <a:xfrm>
            <a:off x="1944363" y="34431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33"/>
          <p:cNvSpPr txBox="1"/>
          <p:nvPr>
            <p:ph idx="8" type="subTitle"/>
          </p:nvPr>
        </p:nvSpPr>
        <p:spPr>
          <a:xfrm>
            <a:off x="194486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33"/>
          <p:cNvSpPr txBox="1"/>
          <p:nvPr>
            <p:ph idx="9" type="subTitle"/>
          </p:nvPr>
        </p:nvSpPr>
        <p:spPr>
          <a:xfrm>
            <a:off x="4882388" y="249256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33"/>
          <p:cNvSpPr txBox="1"/>
          <p:nvPr>
            <p:ph idx="13" type="subTitle"/>
          </p:nvPr>
        </p:nvSpPr>
        <p:spPr>
          <a:xfrm>
            <a:off x="4882725" y="2868665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33"/>
          <p:cNvSpPr txBox="1"/>
          <p:nvPr>
            <p:ph idx="14" type="subTitle"/>
          </p:nvPr>
        </p:nvSpPr>
        <p:spPr>
          <a:xfrm>
            <a:off x="4882563" y="34431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33"/>
          <p:cNvSpPr txBox="1"/>
          <p:nvPr>
            <p:ph idx="15" type="subTitle"/>
          </p:nvPr>
        </p:nvSpPr>
        <p:spPr>
          <a:xfrm>
            <a:off x="488261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_1"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321"/>
          <p:cNvSpPr txBox="1"/>
          <p:nvPr>
            <p:ph idx="1" type="subTitle"/>
          </p:nvPr>
        </p:nvSpPr>
        <p:spPr>
          <a:xfrm>
            <a:off x="1944363" y="15420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0" name="Google Shape;1820;p3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1" name="Google Shape;1821;p321"/>
          <p:cNvSpPr txBox="1"/>
          <p:nvPr>
            <p:ph idx="2" type="subTitle"/>
          </p:nvPr>
        </p:nvSpPr>
        <p:spPr>
          <a:xfrm>
            <a:off x="194486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2" name="Google Shape;1822;p321"/>
          <p:cNvSpPr txBox="1"/>
          <p:nvPr>
            <p:ph idx="3" type="subTitle"/>
          </p:nvPr>
        </p:nvSpPr>
        <p:spPr>
          <a:xfrm>
            <a:off x="1944388" y="2492563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3" name="Google Shape;1823;p321"/>
          <p:cNvSpPr txBox="1"/>
          <p:nvPr>
            <p:ph idx="4" type="subTitle"/>
          </p:nvPr>
        </p:nvSpPr>
        <p:spPr>
          <a:xfrm>
            <a:off x="1944625" y="2868653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4" name="Google Shape;1824;p321"/>
          <p:cNvSpPr txBox="1"/>
          <p:nvPr>
            <p:ph idx="5" type="subTitle"/>
          </p:nvPr>
        </p:nvSpPr>
        <p:spPr>
          <a:xfrm>
            <a:off x="4882563" y="15420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5" name="Google Shape;1825;p321"/>
          <p:cNvSpPr txBox="1"/>
          <p:nvPr>
            <p:ph idx="6" type="subTitle"/>
          </p:nvPr>
        </p:nvSpPr>
        <p:spPr>
          <a:xfrm>
            <a:off x="488261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6" name="Google Shape;1826;p321"/>
          <p:cNvSpPr txBox="1"/>
          <p:nvPr>
            <p:ph idx="7" type="subTitle"/>
          </p:nvPr>
        </p:nvSpPr>
        <p:spPr>
          <a:xfrm>
            <a:off x="1944363" y="34431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7" name="Google Shape;1827;p321"/>
          <p:cNvSpPr txBox="1"/>
          <p:nvPr>
            <p:ph idx="8" type="subTitle"/>
          </p:nvPr>
        </p:nvSpPr>
        <p:spPr>
          <a:xfrm>
            <a:off x="194486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8" name="Google Shape;1828;p321"/>
          <p:cNvSpPr txBox="1"/>
          <p:nvPr>
            <p:ph idx="9" type="subTitle"/>
          </p:nvPr>
        </p:nvSpPr>
        <p:spPr>
          <a:xfrm>
            <a:off x="4882388" y="249256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9" name="Google Shape;1829;p321"/>
          <p:cNvSpPr txBox="1"/>
          <p:nvPr>
            <p:ph idx="13" type="subTitle"/>
          </p:nvPr>
        </p:nvSpPr>
        <p:spPr>
          <a:xfrm>
            <a:off x="4882725" y="2868665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0" name="Google Shape;1830;p321"/>
          <p:cNvSpPr txBox="1"/>
          <p:nvPr>
            <p:ph idx="14" type="subTitle"/>
          </p:nvPr>
        </p:nvSpPr>
        <p:spPr>
          <a:xfrm>
            <a:off x="4882563" y="34431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1" name="Google Shape;1831;p321"/>
          <p:cNvSpPr txBox="1"/>
          <p:nvPr>
            <p:ph idx="15" type="subTitle"/>
          </p:nvPr>
        </p:nvSpPr>
        <p:spPr>
          <a:xfrm>
            <a:off x="488261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">
  <p:cSld name="CUSTOM_3"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322"/>
          <p:cNvSpPr txBox="1"/>
          <p:nvPr>
            <p:ph hasCustomPrompt="1"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4" name="Google Shape;1834;p322"/>
          <p:cNvSpPr txBox="1"/>
          <p:nvPr>
            <p:ph idx="2" type="title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2">
  <p:cSld name="CUSTOM_6"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323"/>
          <p:cNvSpPr txBox="1"/>
          <p:nvPr>
            <p:ph hasCustomPrompt="1" type="title"/>
          </p:nvPr>
        </p:nvSpPr>
        <p:spPr>
          <a:xfrm>
            <a:off x="2285825" y="1927950"/>
            <a:ext cx="13389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7" name="Google Shape;1837;p323"/>
          <p:cNvSpPr txBox="1"/>
          <p:nvPr>
            <p:ph idx="2" type="title"/>
          </p:nvPr>
        </p:nvSpPr>
        <p:spPr>
          <a:xfrm>
            <a:off x="3722950" y="2073553"/>
            <a:ext cx="38520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3">
  <p:cSld name="CUSTOM_6_1"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324"/>
          <p:cNvSpPr txBox="1"/>
          <p:nvPr>
            <p:ph hasCustomPrompt="1" type="title"/>
          </p:nvPr>
        </p:nvSpPr>
        <p:spPr>
          <a:xfrm>
            <a:off x="3814350" y="1356150"/>
            <a:ext cx="15153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40" name="Google Shape;1840;p324"/>
          <p:cNvSpPr txBox="1"/>
          <p:nvPr>
            <p:ph idx="2" type="title"/>
          </p:nvPr>
        </p:nvSpPr>
        <p:spPr>
          <a:xfrm>
            <a:off x="3073050" y="2518425"/>
            <a:ext cx="29979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4">
  <p:cSld name="CUSTOM_6_1_1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325"/>
          <p:cNvSpPr txBox="1"/>
          <p:nvPr>
            <p:ph hasCustomPrompt="1" type="title"/>
          </p:nvPr>
        </p:nvSpPr>
        <p:spPr>
          <a:xfrm>
            <a:off x="4594375" y="1356150"/>
            <a:ext cx="12882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43" name="Google Shape;1843;p325"/>
          <p:cNvSpPr txBox="1"/>
          <p:nvPr>
            <p:ph idx="2" type="title"/>
          </p:nvPr>
        </p:nvSpPr>
        <p:spPr>
          <a:xfrm>
            <a:off x="2686963" y="2587000"/>
            <a:ext cx="31956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5">
  <p:cSld name="CUSTOM_6_1_1_1"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326"/>
          <p:cNvSpPr txBox="1"/>
          <p:nvPr>
            <p:ph hasCustomPrompt="1" type="title"/>
          </p:nvPr>
        </p:nvSpPr>
        <p:spPr>
          <a:xfrm>
            <a:off x="4707800" y="2147125"/>
            <a:ext cx="12120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46" name="Google Shape;1846;p326"/>
          <p:cNvSpPr txBox="1"/>
          <p:nvPr>
            <p:ph idx="2" type="title"/>
          </p:nvPr>
        </p:nvSpPr>
        <p:spPr>
          <a:xfrm>
            <a:off x="2897650" y="2147125"/>
            <a:ext cx="16965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6">
  <p:cSld name="CUSTOM_6_1_1_1_1"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327"/>
          <p:cNvSpPr txBox="1"/>
          <p:nvPr>
            <p:ph hasCustomPrompt="1" type="title"/>
          </p:nvPr>
        </p:nvSpPr>
        <p:spPr>
          <a:xfrm>
            <a:off x="3894750" y="2751750"/>
            <a:ext cx="13545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49" name="Google Shape;1849;p327"/>
          <p:cNvSpPr txBox="1"/>
          <p:nvPr>
            <p:ph idx="2" type="title"/>
          </p:nvPr>
        </p:nvSpPr>
        <p:spPr>
          <a:xfrm>
            <a:off x="2646000" y="1855999"/>
            <a:ext cx="38520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3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329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4_1_1"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33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">
  <p:cSld name="CUSTOM_3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4"/>
          <p:cNvSpPr txBox="1"/>
          <p:nvPr>
            <p:ph hasCustomPrompt="1"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3" name="Google Shape;403;p34"/>
          <p:cNvSpPr txBox="1"/>
          <p:nvPr>
            <p:ph idx="2" type="title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4_1_1_1"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332"/>
          <p:cNvSpPr txBox="1"/>
          <p:nvPr>
            <p:ph type="ctrTitle"/>
          </p:nvPr>
        </p:nvSpPr>
        <p:spPr>
          <a:xfrm>
            <a:off x="1887750" y="946225"/>
            <a:ext cx="5368500" cy="9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60" name="Google Shape;1860;p332"/>
          <p:cNvSpPr txBox="1"/>
          <p:nvPr>
            <p:ph idx="1" type="subTitle"/>
          </p:nvPr>
        </p:nvSpPr>
        <p:spPr>
          <a:xfrm>
            <a:off x="4774636" y="2224775"/>
            <a:ext cx="30549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61" name="Google Shape;1861;p332"/>
          <p:cNvSpPr txBox="1"/>
          <p:nvPr/>
        </p:nvSpPr>
        <p:spPr>
          <a:xfrm>
            <a:off x="2569325" y="4151400"/>
            <a:ext cx="4005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2" name="Google Shape;1862;p332"/>
          <p:cNvSpPr txBox="1"/>
          <p:nvPr>
            <p:ph idx="2" type="subTitle"/>
          </p:nvPr>
        </p:nvSpPr>
        <p:spPr>
          <a:xfrm>
            <a:off x="1314451" y="2224775"/>
            <a:ext cx="25509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334"/>
          <p:cNvSpPr txBox="1"/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69" name="Google Shape;1869;p334"/>
          <p:cNvSpPr txBox="1"/>
          <p:nvPr>
            <p:ph idx="1" type="subTitle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35"/>
          <p:cNvSpPr txBox="1"/>
          <p:nvPr>
            <p:ph type="title"/>
          </p:nvPr>
        </p:nvSpPr>
        <p:spPr>
          <a:xfrm>
            <a:off x="1449150" y="1512225"/>
            <a:ext cx="62457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72" name="Google Shape;1872;p335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33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5" name="Google Shape;1875;p336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337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8" name="Google Shape;1878;p337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9" name="Google Shape;1879;p337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80" name="Google Shape;1880;p337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33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339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5" name="Google Shape;1885;p339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340"/>
          <p:cNvSpPr txBox="1"/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341"/>
          <p:cNvSpPr txBox="1"/>
          <p:nvPr>
            <p:ph type="title"/>
          </p:nvPr>
        </p:nvSpPr>
        <p:spPr>
          <a:xfrm>
            <a:off x="12052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0" name="Google Shape;1890;p341"/>
          <p:cNvSpPr txBox="1"/>
          <p:nvPr>
            <p:ph idx="1" type="subTitle"/>
          </p:nvPr>
        </p:nvSpPr>
        <p:spPr>
          <a:xfrm>
            <a:off x="1205200" y="2658641"/>
            <a:ext cx="26172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91" name="Google Shape;1891;p341"/>
          <p:cNvSpPr txBox="1"/>
          <p:nvPr>
            <p:ph idx="2" type="body"/>
          </p:nvPr>
        </p:nvSpPr>
        <p:spPr>
          <a:xfrm>
            <a:off x="4306275" y="1613250"/>
            <a:ext cx="3852000" cy="1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2">
  <p:cSld name="CUSTOM_6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5"/>
          <p:cNvSpPr txBox="1"/>
          <p:nvPr>
            <p:ph hasCustomPrompt="1" type="title"/>
          </p:nvPr>
        </p:nvSpPr>
        <p:spPr>
          <a:xfrm>
            <a:off x="2285825" y="1927950"/>
            <a:ext cx="13389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6" name="Google Shape;406;p35"/>
          <p:cNvSpPr txBox="1"/>
          <p:nvPr>
            <p:ph idx="2" type="title"/>
          </p:nvPr>
        </p:nvSpPr>
        <p:spPr>
          <a:xfrm>
            <a:off x="3722950" y="2073553"/>
            <a:ext cx="38520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342"/>
          <p:cNvSpPr txBox="1"/>
          <p:nvPr>
            <p:ph idx="1" type="body"/>
          </p:nvPr>
        </p:nvSpPr>
        <p:spPr>
          <a:xfrm>
            <a:off x="5182400" y="3089225"/>
            <a:ext cx="3241500" cy="14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343"/>
          <p:cNvSpPr txBox="1"/>
          <p:nvPr>
            <p:ph hasCustomPrompt="1" type="title"/>
          </p:nvPr>
        </p:nvSpPr>
        <p:spPr>
          <a:xfrm>
            <a:off x="1903250" y="1622775"/>
            <a:ext cx="5337600" cy="13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6" name="Google Shape;1896;p343"/>
          <p:cNvSpPr txBox="1"/>
          <p:nvPr>
            <p:ph idx="1" type="body"/>
          </p:nvPr>
        </p:nvSpPr>
        <p:spPr>
          <a:xfrm>
            <a:off x="3191375" y="2936775"/>
            <a:ext cx="27615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346"/>
          <p:cNvSpPr/>
          <p:nvPr/>
        </p:nvSpPr>
        <p:spPr>
          <a:xfrm>
            <a:off x="4564625" y="9500"/>
            <a:ext cx="4579500" cy="5143500"/>
          </a:xfrm>
          <a:prstGeom prst="rect">
            <a:avLst/>
          </a:prstGeom>
          <a:gradFill>
            <a:gsLst>
              <a:gs pos="0">
                <a:srgbClr val="20124D"/>
              </a:gs>
              <a:gs pos="58999">
                <a:srgbClr val="855673"/>
              </a:gs>
              <a:gs pos="100000">
                <a:srgbClr val="EA9999"/>
              </a:gs>
            </a:gsLst>
            <a:lin ang="2700006" scaled="0"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346"/>
          <p:cNvSpPr/>
          <p:nvPr/>
        </p:nvSpPr>
        <p:spPr>
          <a:xfrm>
            <a:off x="-14875" y="9500"/>
            <a:ext cx="4579500" cy="5143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346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03" name="Google Shape;1903;p346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4" name="Google Shape;1904;p346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5" name="Google Shape;1905;p346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"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34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08" name="Google Shape;1908;p347"/>
          <p:cNvSpPr txBox="1"/>
          <p:nvPr>
            <p:ph hasCustomPrompt="1" idx="2" type="title"/>
          </p:nvPr>
        </p:nvSpPr>
        <p:spPr>
          <a:xfrm>
            <a:off x="1364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909" name="Google Shape;1909;p347"/>
          <p:cNvSpPr txBox="1"/>
          <p:nvPr>
            <p:ph hasCustomPrompt="1" idx="3" type="title"/>
          </p:nvPr>
        </p:nvSpPr>
        <p:spPr>
          <a:xfrm>
            <a:off x="3171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910" name="Google Shape;1910;p347"/>
          <p:cNvSpPr txBox="1"/>
          <p:nvPr>
            <p:ph hasCustomPrompt="1" idx="4" type="title"/>
          </p:nvPr>
        </p:nvSpPr>
        <p:spPr>
          <a:xfrm>
            <a:off x="4979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911" name="Google Shape;1911;p347"/>
          <p:cNvSpPr txBox="1"/>
          <p:nvPr>
            <p:ph hasCustomPrompt="1" idx="5" type="title"/>
          </p:nvPr>
        </p:nvSpPr>
        <p:spPr>
          <a:xfrm>
            <a:off x="6786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912" name="Google Shape;1912;p347"/>
          <p:cNvSpPr txBox="1"/>
          <p:nvPr>
            <p:ph idx="1" type="subTitle"/>
          </p:nvPr>
        </p:nvSpPr>
        <p:spPr>
          <a:xfrm>
            <a:off x="12998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3" name="Google Shape;1913;p347"/>
          <p:cNvSpPr txBox="1"/>
          <p:nvPr>
            <p:ph idx="6" type="subTitle"/>
          </p:nvPr>
        </p:nvSpPr>
        <p:spPr>
          <a:xfrm>
            <a:off x="3107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4" name="Google Shape;1914;p347"/>
          <p:cNvSpPr txBox="1"/>
          <p:nvPr>
            <p:ph idx="7" type="subTitle"/>
          </p:nvPr>
        </p:nvSpPr>
        <p:spPr>
          <a:xfrm>
            <a:off x="49148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5" name="Google Shape;1915;p347"/>
          <p:cNvSpPr txBox="1"/>
          <p:nvPr>
            <p:ph idx="8" type="subTitle"/>
          </p:nvPr>
        </p:nvSpPr>
        <p:spPr>
          <a:xfrm>
            <a:off x="6722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6" name="Google Shape;1916;p347"/>
          <p:cNvSpPr txBox="1"/>
          <p:nvPr>
            <p:ph idx="9" type="subTitle"/>
          </p:nvPr>
        </p:nvSpPr>
        <p:spPr>
          <a:xfrm>
            <a:off x="11939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7" name="Google Shape;1917;p347"/>
          <p:cNvSpPr txBox="1"/>
          <p:nvPr>
            <p:ph idx="13" type="subTitle"/>
          </p:nvPr>
        </p:nvSpPr>
        <p:spPr>
          <a:xfrm>
            <a:off x="30013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8" name="Google Shape;1918;p347"/>
          <p:cNvSpPr txBox="1"/>
          <p:nvPr>
            <p:ph idx="14" type="subTitle"/>
          </p:nvPr>
        </p:nvSpPr>
        <p:spPr>
          <a:xfrm>
            <a:off x="48088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9" name="Google Shape;1919;p347"/>
          <p:cNvSpPr txBox="1"/>
          <p:nvPr>
            <p:ph idx="15" type="subTitle"/>
          </p:nvPr>
        </p:nvSpPr>
        <p:spPr>
          <a:xfrm>
            <a:off x="66163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4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22" name="Google Shape;1922;p348"/>
          <p:cNvSpPr txBox="1"/>
          <p:nvPr>
            <p:ph idx="1" type="subTitle"/>
          </p:nvPr>
        </p:nvSpPr>
        <p:spPr>
          <a:xfrm>
            <a:off x="719600" y="23587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23" name="Google Shape;1923;p348"/>
          <p:cNvSpPr txBox="1"/>
          <p:nvPr>
            <p:ph idx="2" type="subTitle"/>
          </p:nvPr>
        </p:nvSpPr>
        <p:spPr>
          <a:xfrm>
            <a:off x="720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4" name="Google Shape;1924;p348"/>
          <p:cNvSpPr txBox="1"/>
          <p:nvPr>
            <p:ph idx="3" type="subTitle"/>
          </p:nvPr>
        </p:nvSpPr>
        <p:spPr>
          <a:xfrm>
            <a:off x="341350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25" name="Google Shape;1925;p348"/>
          <p:cNvSpPr txBox="1"/>
          <p:nvPr>
            <p:ph idx="4" type="subTitle"/>
          </p:nvPr>
        </p:nvSpPr>
        <p:spPr>
          <a:xfrm>
            <a:off x="3413738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6" name="Google Shape;1926;p348"/>
          <p:cNvSpPr txBox="1"/>
          <p:nvPr>
            <p:ph idx="5" type="subTitle"/>
          </p:nvPr>
        </p:nvSpPr>
        <p:spPr>
          <a:xfrm>
            <a:off x="610705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27" name="Google Shape;1927;p348"/>
          <p:cNvSpPr txBox="1"/>
          <p:nvPr>
            <p:ph idx="6" type="subTitle"/>
          </p:nvPr>
        </p:nvSpPr>
        <p:spPr>
          <a:xfrm>
            <a:off x="6107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5_2"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34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0" name="Google Shape;1930;p349"/>
          <p:cNvSpPr txBox="1"/>
          <p:nvPr>
            <p:ph idx="1" type="subTitle"/>
          </p:nvPr>
        </p:nvSpPr>
        <p:spPr>
          <a:xfrm>
            <a:off x="71995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1" name="Google Shape;1931;p349"/>
          <p:cNvSpPr txBox="1"/>
          <p:nvPr>
            <p:ph idx="2" type="subTitle"/>
          </p:nvPr>
        </p:nvSpPr>
        <p:spPr>
          <a:xfrm>
            <a:off x="3930887" y="3321400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2" name="Google Shape;1932;p349"/>
          <p:cNvSpPr txBox="1"/>
          <p:nvPr>
            <p:ph idx="3" type="subTitle"/>
          </p:nvPr>
        </p:nvSpPr>
        <p:spPr>
          <a:xfrm>
            <a:off x="714180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3" name="Google Shape;1933;p349"/>
          <p:cNvSpPr txBox="1"/>
          <p:nvPr>
            <p:ph idx="4" type="subTitle"/>
          </p:nvPr>
        </p:nvSpPr>
        <p:spPr>
          <a:xfrm>
            <a:off x="71995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4" name="Google Shape;1934;p349"/>
          <p:cNvSpPr txBox="1"/>
          <p:nvPr>
            <p:ph idx="5" type="subTitle"/>
          </p:nvPr>
        </p:nvSpPr>
        <p:spPr>
          <a:xfrm>
            <a:off x="714180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5" name="Google Shape;1935;p349"/>
          <p:cNvSpPr txBox="1"/>
          <p:nvPr>
            <p:ph idx="6" type="subTitle"/>
          </p:nvPr>
        </p:nvSpPr>
        <p:spPr>
          <a:xfrm>
            <a:off x="3930875" y="2995100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5_1"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35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8" name="Google Shape;1938;p350"/>
          <p:cNvSpPr txBox="1"/>
          <p:nvPr>
            <p:ph idx="1" type="subTitle"/>
          </p:nvPr>
        </p:nvSpPr>
        <p:spPr>
          <a:xfrm>
            <a:off x="2223250" y="1466400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39" name="Google Shape;1939;p350"/>
          <p:cNvSpPr txBox="1"/>
          <p:nvPr>
            <p:ph idx="2" type="subTitle"/>
          </p:nvPr>
        </p:nvSpPr>
        <p:spPr>
          <a:xfrm>
            <a:off x="1798550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0" name="Google Shape;1940;p350"/>
          <p:cNvSpPr txBox="1"/>
          <p:nvPr>
            <p:ph idx="3" type="subTitle"/>
          </p:nvPr>
        </p:nvSpPr>
        <p:spPr>
          <a:xfrm>
            <a:off x="2223594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41" name="Google Shape;1941;p350"/>
          <p:cNvSpPr txBox="1"/>
          <p:nvPr>
            <p:ph idx="4" type="subTitle"/>
          </p:nvPr>
        </p:nvSpPr>
        <p:spPr>
          <a:xfrm>
            <a:off x="1798574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2" name="Google Shape;1942;p350"/>
          <p:cNvSpPr txBox="1"/>
          <p:nvPr>
            <p:ph idx="5" type="subTitle"/>
          </p:nvPr>
        </p:nvSpPr>
        <p:spPr>
          <a:xfrm>
            <a:off x="5237913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43" name="Google Shape;1943;p350"/>
          <p:cNvSpPr txBox="1"/>
          <p:nvPr>
            <p:ph idx="6" type="subTitle"/>
          </p:nvPr>
        </p:nvSpPr>
        <p:spPr>
          <a:xfrm>
            <a:off x="5237975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4" name="Google Shape;1944;p350"/>
          <p:cNvSpPr txBox="1"/>
          <p:nvPr>
            <p:ph idx="7" type="subTitle"/>
          </p:nvPr>
        </p:nvSpPr>
        <p:spPr>
          <a:xfrm>
            <a:off x="5237957" y="1466400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45" name="Google Shape;1945;p350"/>
          <p:cNvSpPr txBox="1"/>
          <p:nvPr>
            <p:ph idx="8" type="subTitle"/>
          </p:nvPr>
        </p:nvSpPr>
        <p:spPr>
          <a:xfrm>
            <a:off x="5238026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5_1_1"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35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8" name="Google Shape;1948;p351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9" name="Google Shape;1949;p351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950" name="Google Shape;1950;p351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1" name="Google Shape;1951;p351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2" name="Google Shape;1952;p351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953" name="Google Shape;1953;p351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4" name="Google Shape;1954;p351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5" name="Google Shape;1955;p351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956" name="Google Shape;1956;p351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3">
  <p:cSld name="CUSTOM_6_1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/>
          <p:nvPr>
            <p:ph hasCustomPrompt="1" type="title"/>
          </p:nvPr>
        </p:nvSpPr>
        <p:spPr>
          <a:xfrm>
            <a:off x="3814350" y="1356150"/>
            <a:ext cx="15153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9" name="Google Shape;409;p36"/>
          <p:cNvSpPr txBox="1"/>
          <p:nvPr>
            <p:ph idx="2" type="title"/>
          </p:nvPr>
        </p:nvSpPr>
        <p:spPr>
          <a:xfrm>
            <a:off x="3073050" y="2518425"/>
            <a:ext cx="29979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352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9" name="Google Shape;1959;p35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0" name="Google Shape;1960;p352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961" name="Google Shape;1961;p352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2" name="Google Shape;1962;p352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3" name="Google Shape;1963;p352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964" name="Google Shape;1964;p352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5" name="Google Shape;1965;p352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6" name="Google Shape;1966;p352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967" name="Google Shape;1967;p352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8" name="Google Shape;1968;p352"/>
          <p:cNvSpPr txBox="1"/>
          <p:nvPr>
            <p:ph idx="13" type="subTitle"/>
          </p:nvPr>
        </p:nvSpPr>
        <p:spPr>
          <a:xfrm>
            <a:off x="7196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9" name="Google Shape;1969;p352"/>
          <p:cNvSpPr txBox="1"/>
          <p:nvPr>
            <p:ph hasCustomPrompt="1" idx="14" type="title"/>
          </p:nvPr>
        </p:nvSpPr>
        <p:spPr>
          <a:xfrm>
            <a:off x="132920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970" name="Google Shape;1970;p352"/>
          <p:cNvSpPr txBox="1"/>
          <p:nvPr>
            <p:ph idx="15" type="subTitle"/>
          </p:nvPr>
        </p:nvSpPr>
        <p:spPr>
          <a:xfrm>
            <a:off x="720100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1" name="Google Shape;1971;p352"/>
          <p:cNvSpPr txBox="1"/>
          <p:nvPr>
            <p:ph idx="16" type="subTitle"/>
          </p:nvPr>
        </p:nvSpPr>
        <p:spPr>
          <a:xfrm>
            <a:off x="34134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2" name="Google Shape;1972;p352"/>
          <p:cNvSpPr txBox="1"/>
          <p:nvPr>
            <p:ph hasCustomPrompt="1" idx="17" type="title"/>
          </p:nvPr>
        </p:nvSpPr>
        <p:spPr>
          <a:xfrm>
            <a:off x="4023025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973" name="Google Shape;1973;p352"/>
          <p:cNvSpPr txBox="1"/>
          <p:nvPr>
            <p:ph idx="18" type="subTitle"/>
          </p:nvPr>
        </p:nvSpPr>
        <p:spPr>
          <a:xfrm>
            <a:off x="3413738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4" name="Google Shape;1974;p352"/>
          <p:cNvSpPr txBox="1"/>
          <p:nvPr>
            <p:ph idx="19" type="subTitle"/>
          </p:nvPr>
        </p:nvSpPr>
        <p:spPr>
          <a:xfrm>
            <a:off x="6107050" y="35193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5" name="Google Shape;1975;p352"/>
          <p:cNvSpPr txBox="1"/>
          <p:nvPr>
            <p:ph hasCustomPrompt="1" idx="20" type="title"/>
          </p:nvPr>
        </p:nvSpPr>
        <p:spPr>
          <a:xfrm>
            <a:off x="671655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976" name="Google Shape;1976;p352"/>
          <p:cNvSpPr txBox="1"/>
          <p:nvPr>
            <p:ph idx="21" type="subTitle"/>
          </p:nvPr>
        </p:nvSpPr>
        <p:spPr>
          <a:xfrm>
            <a:off x="6107101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_1"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353"/>
          <p:cNvSpPr txBox="1"/>
          <p:nvPr>
            <p:ph idx="1" type="subTitle"/>
          </p:nvPr>
        </p:nvSpPr>
        <p:spPr>
          <a:xfrm>
            <a:off x="1944363" y="15420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9" name="Google Shape;1979;p35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0" name="Google Shape;1980;p353"/>
          <p:cNvSpPr txBox="1"/>
          <p:nvPr>
            <p:ph idx="2" type="subTitle"/>
          </p:nvPr>
        </p:nvSpPr>
        <p:spPr>
          <a:xfrm>
            <a:off x="194486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1" name="Google Shape;1981;p353"/>
          <p:cNvSpPr txBox="1"/>
          <p:nvPr>
            <p:ph idx="3" type="subTitle"/>
          </p:nvPr>
        </p:nvSpPr>
        <p:spPr>
          <a:xfrm>
            <a:off x="1944388" y="2492563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2" name="Google Shape;1982;p353"/>
          <p:cNvSpPr txBox="1"/>
          <p:nvPr>
            <p:ph idx="4" type="subTitle"/>
          </p:nvPr>
        </p:nvSpPr>
        <p:spPr>
          <a:xfrm>
            <a:off x="1944625" y="2868653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3" name="Google Shape;1983;p353"/>
          <p:cNvSpPr txBox="1"/>
          <p:nvPr>
            <p:ph idx="5" type="subTitle"/>
          </p:nvPr>
        </p:nvSpPr>
        <p:spPr>
          <a:xfrm>
            <a:off x="4882563" y="15420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4" name="Google Shape;1984;p353"/>
          <p:cNvSpPr txBox="1"/>
          <p:nvPr>
            <p:ph idx="6" type="subTitle"/>
          </p:nvPr>
        </p:nvSpPr>
        <p:spPr>
          <a:xfrm>
            <a:off x="488261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5" name="Google Shape;1985;p353"/>
          <p:cNvSpPr txBox="1"/>
          <p:nvPr>
            <p:ph idx="7" type="subTitle"/>
          </p:nvPr>
        </p:nvSpPr>
        <p:spPr>
          <a:xfrm>
            <a:off x="1944363" y="34431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6" name="Google Shape;1986;p353"/>
          <p:cNvSpPr txBox="1"/>
          <p:nvPr>
            <p:ph idx="8" type="subTitle"/>
          </p:nvPr>
        </p:nvSpPr>
        <p:spPr>
          <a:xfrm>
            <a:off x="194486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7" name="Google Shape;1987;p353"/>
          <p:cNvSpPr txBox="1"/>
          <p:nvPr>
            <p:ph idx="9" type="subTitle"/>
          </p:nvPr>
        </p:nvSpPr>
        <p:spPr>
          <a:xfrm>
            <a:off x="4882388" y="249256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8" name="Google Shape;1988;p353"/>
          <p:cNvSpPr txBox="1"/>
          <p:nvPr>
            <p:ph idx="13" type="subTitle"/>
          </p:nvPr>
        </p:nvSpPr>
        <p:spPr>
          <a:xfrm>
            <a:off x="4882725" y="2868665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9" name="Google Shape;1989;p353"/>
          <p:cNvSpPr txBox="1"/>
          <p:nvPr>
            <p:ph idx="14" type="subTitle"/>
          </p:nvPr>
        </p:nvSpPr>
        <p:spPr>
          <a:xfrm>
            <a:off x="4882563" y="34431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0" name="Google Shape;1990;p353"/>
          <p:cNvSpPr txBox="1"/>
          <p:nvPr>
            <p:ph idx="15" type="subTitle"/>
          </p:nvPr>
        </p:nvSpPr>
        <p:spPr>
          <a:xfrm>
            <a:off x="488261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">
  <p:cSld name="CUSTOM_3"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354"/>
          <p:cNvSpPr txBox="1"/>
          <p:nvPr>
            <p:ph hasCustomPrompt="1"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93" name="Google Shape;1993;p354"/>
          <p:cNvSpPr txBox="1"/>
          <p:nvPr>
            <p:ph idx="2" type="title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2">
  <p:cSld name="CUSTOM_6"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355"/>
          <p:cNvSpPr txBox="1"/>
          <p:nvPr>
            <p:ph hasCustomPrompt="1" type="title"/>
          </p:nvPr>
        </p:nvSpPr>
        <p:spPr>
          <a:xfrm>
            <a:off x="2285825" y="1927950"/>
            <a:ext cx="13389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96" name="Google Shape;1996;p355"/>
          <p:cNvSpPr txBox="1"/>
          <p:nvPr>
            <p:ph idx="2" type="title"/>
          </p:nvPr>
        </p:nvSpPr>
        <p:spPr>
          <a:xfrm>
            <a:off x="3722950" y="2073553"/>
            <a:ext cx="38520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3">
  <p:cSld name="CUSTOM_6_1"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356"/>
          <p:cNvSpPr txBox="1"/>
          <p:nvPr>
            <p:ph hasCustomPrompt="1" type="title"/>
          </p:nvPr>
        </p:nvSpPr>
        <p:spPr>
          <a:xfrm>
            <a:off x="3814350" y="1356150"/>
            <a:ext cx="15153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99" name="Google Shape;1999;p356"/>
          <p:cNvSpPr txBox="1"/>
          <p:nvPr>
            <p:ph idx="2" type="title"/>
          </p:nvPr>
        </p:nvSpPr>
        <p:spPr>
          <a:xfrm>
            <a:off x="3073050" y="2518425"/>
            <a:ext cx="29979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4">
  <p:cSld name="CUSTOM_6_1_1"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357"/>
          <p:cNvSpPr txBox="1"/>
          <p:nvPr>
            <p:ph hasCustomPrompt="1" type="title"/>
          </p:nvPr>
        </p:nvSpPr>
        <p:spPr>
          <a:xfrm>
            <a:off x="4594375" y="1356150"/>
            <a:ext cx="12882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02" name="Google Shape;2002;p357"/>
          <p:cNvSpPr txBox="1"/>
          <p:nvPr>
            <p:ph idx="2" type="title"/>
          </p:nvPr>
        </p:nvSpPr>
        <p:spPr>
          <a:xfrm>
            <a:off x="2686963" y="2587000"/>
            <a:ext cx="31956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5">
  <p:cSld name="CUSTOM_6_1_1_1"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358"/>
          <p:cNvSpPr txBox="1"/>
          <p:nvPr>
            <p:ph hasCustomPrompt="1" type="title"/>
          </p:nvPr>
        </p:nvSpPr>
        <p:spPr>
          <a:xfrm>
            <a:off x="4707800" y="2147125"/>
            <a:ext cx="12120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05" name="Google Shape;2005;p358"/>
          <p:cNvSpPr txBox="1"/>
          <p:nvPr>
            <p:ph idx="2" type="title"/>
          </p:nvPr>
        </p:nvSpPr>
        <p:spPr>
          <a:xfrm>
            <a:off x="2897650" y="2147125"/>
            <a:ext cx="16965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6">
  <p:cSld name="CUSTOM_6_1_1_1_1"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359"/>
          <p:cNvSpPr txBox="1"/>
          <p:nvPr>
            <p:ph hasCustomPrompt="1" type="title"/>
          </p:nvPr>
        </p:nvSpPr>
        <p:spPr>
          <a:xfrm>
            <a:off x="3894750" y="2751750"/>
            <a:ext cx="13545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08" name="Google Shape;2008;p359"/>
          <p:cNvSpPr txBox="1"/>
          <p:nvPr>
            <p:ph idx="2" type="title"/>
          </p:nvPr>
        </p:nvSpPr>
        <p:spPr>
          <a:xfrm>
            <a:off x="2646000" y="1855999"/>
            <a:ext cx="38520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36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361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4">
  <p:cSld name="CUSTOM_6_1_1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/>
          <p:nvPr>
            <p:ph hasCustomPrompt="1" type="title"/>
          </p:nvPr>
        </p:nvSpPr>
        <p:spPr>
          <a:xfrm>
            <a:off x="4594375" y="1356150"/>
            <a:ext cx="12882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2" name="Google Shape;412;p37"/>
          <p:cNvSpPr txBox="1"/>
          <p:nvPr>
            <p:ph idx="2" type="title"/>
          </p:nvPr>
        </p:nvSpPr>
        <p:spPr>
          <a:xfrm>
            <a:off x="2686963" y="2587000"/>
            <a:ext cx="31956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4_1_1"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36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4_1_1_1"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36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364"/>
          <p:cNvSpPr txBox="1"/>
          <p:nvPr>
            <p:ph type="ctrTitle"/>
          </p:nvPr>
        </p:nvSpPr>
        <p:spPr>
          <a:xfrm>
            <a:off x="1887750" y="946225"/>
            <a:ext cx="5368500" cy="9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19" name="Google Shape;2019;p364"/>
          <p:cNvSpPr txBox="1"/>
          <p:nvPr>
            <p:ph idx="1" type="subTitle"/>
          </p:nvPr>
        </p:nvSpPr>
        <p:spPr>
          <a:xfrm>
            <a:off x="4774636" y="2224775"/>
            <a:ext cx="30549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20" name="Google Shape;2020;p364"/>
          <p:cNvSpPr txBox="1"/>
          <p:nvPr/>
        </p:nvSpPr>
        <p:spPr>
          <a:xfrm>
            <a:off x="2569325" y="4151400"/>
            <a:ext cx="4005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21" name="Google Shape;2021;p364"/>
          <p:cNvSpPr txBox="1"/>
          <p:nvPr>
            <p:ph idx="2" type="subTitle"/>
          </p:nvPr>
        </p:nvSpPr>
        <p:spPr>
          <a:xfrm>
            <a:off x="1314451" y="2224775"/>
            <a:ext cx="25509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366"/>
          <p:cNvSpPr txBox="1"/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28" name="Google Shape;2028;p366"/>
          <p:cNvSpPr txBox="1"/>
          <p:nvPr>
            <p:ph idx="1" type="subTitle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367"/>
          <p:cNvSpPr txBox="1"/>
          <p:nvPr>
            <p:ph type="title"/>
          </p:nvPr>
        </p:nvSpPr>
        <p:spPr>
          <a:xfrm>
            <a:off x="1449150" y="1512225"/>
            <a:ext cx="62457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31" name="Google Shape;2031;p367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36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4" name="Google Shape;2034;p368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369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7" name="Google Shape;2037;p369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8" name="Google Shape;2038;p369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9" name="Google Shape;2039;p369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p37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371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44" name="Google Shape;2044;p371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372"/>
          <p:cNvSpPr txBox="1"/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5">
  <p:cSld name="CUSTOM_6_1_1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8"/>
          <p:cNvSpPr txBox="1"/>
          <p:nvPr>
            <p:ph hasCustomPrompt="1" type="title"/>
          </p:nvPr>
        </p:nvSpPr>
        <p:spPr>
          <a:xfrm>
            <a:off x="4707800" y="2147125"/>
            <a:ext cx="12120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5" name="Google Shape;415;p38"/>
          <p:cNvSpPr txBox="1"/>
          <p:nvPr>
            <p:ph idx="2" type="title"/>
          </p:nvPr>
        </p:nvSpPr>
        <p:spPr>
          <a:xfrm>
            <a:off x="2897650" y="2147125"/>
            <a:ext cx="16965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373"/>
          <p:cNvSpPr txBox="1"/>
          <p:nvPr>
            <p:ph type="title"/>
          </p:nvPr>
        </p:nvSpPr>
        <p:spPr>
          <a:xfrm>
            <a:off x="12052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49" name="Google Shape;2049;p373"/>
          <p:cNvSpPr txBox="1"/>
          <p:nvPr>
            <p:ph idx="1" type="subTitle"/>
          </p:nvPr>
        </p:nvSpPr>
        <p:spPr>
          <a:xfrm>
            <a:off x="1205200" y="2658641"/>
            <a:ext cx="26172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0" name="Google Shape;2050;p373"/>
          <p:cNvSpPr txBox="1"/>
          <p:nvPr>
            <p:ph idx="2" type="body"/>
          </p:nvPr>
        </p:nvSpPr>
        <p:spPr>
          <a:xfrm>
            <a:off x="4306275" y="1613250"/>
            <a:ext cx="3852000" cy="1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374"/>
          <p:cNvSpPr txBox="1"/>
          <p:nvPr>
            <p:ph idx="1" type="body"/>
          </p:nvPr>
        </p:nvSpPr>
        <p:spPr>
          <a:xfrm>
            <a:off x="5182400" y="3089225"/>
            <a:ext cx="3241500" cy="14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375"/>
          <p:cNvSpPr txBox="1"/>
          <p:nvPr>
            <p:ph hasCustomPrompt="1" type="title"/>
          </p:nvPr>
        </p:nvSpPr>
        <p:spPr>
          <a:xfrm>
            <a:off x="1903250" y="1622775"/>
            <a:ext cx="5337600" cy="13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55" name="Google Shape;2055;p375"/>
          <p:cNvSpPr txBox="1"/>
          <p:nvPr>
            <p:ph idx="1" type="body"/>
          </p:nvPr>
        </p:nvSpPr>
        <p:spPr>
          <a:xfrm>
            <a:off x="3191375" y="2936775"/>
            <a:ext cx="27615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78"/>
          <p:cNvSpPr/>
          <p:nvPr/>
        </p:nvSpPr>
        <p:spPr>
          <a:xfrm>
            <a:off x="4564625" y="9500"/>
            <a:ext cx="4579500" cy="5143500"/>
          </a:xfrm>
          <a:prstGeom prst="rect">
            <a:avLst/>
          </a:prstGeom>
          <a:gradFill>
            <a:gsLst>
              <a:gs pos="0">
                <a:srgbClr val="20124D"/>
              </a:gs>
              <a:gs pos="58999">
                <a:srgbClr val="855673"/>
              </a:gs>
              <a:gs pos="100000">
                <a:srgbClr val="EA9999"/>
              </a:gs>
            </a:gsLst>
            <a:lin ang="2700006" scaled="0"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378"/>
          <p:cNvSpPr/>
          <p:nvPr/>
        </p:nvSpPr>
        <p:spPr>
          <a:xfrm>
            <a:off x="-14875" y="9500"/>
            <a:ext cx="4579500" cy="5143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p378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2" name="Google Shape;2062;p378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63" name="Google Shape;2063;p378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64" name="Google Shape;2064;p378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"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37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7" name="Google Shape;2067;p379"/>
          <p:cNvSpPr txBox="1"/>
          <p:nvPr>
            <p:ph hasCustomPrompt="1" idx="2" type="title"/>
          </p:nvPr>
        </p:nvSpPr>
        <p:spPr>
          <a:xfrm>
            <a:off x="1364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068" name="Google Shape;2068;p379"/>
          <p:cNvSpPr txBox="1"/>
          <p:nvPr>
            <p:ph hasCustomPrompt="1" idx="3" type="title"/>
          </p:nvPr>
        </p:nvSpPr>
        <p:spPr>
          <a:xfrm>
            <a:off x="3171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069" name="Google Shape;2069;p379"/>
          <p:cNvSpPr txBox="1"/>
          <p:nvPr>
            <p:ph hasCustomPrompt="1" idx="4" type="title"/>
          </p:nvPr>
        </p:nvSpPr>
        <p:spPr>
          <a:xfrm>
            <a:off x="4979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070" name="Google Shape;2070;p379"/>
          <p:cNvSpPr txBox="1"/>
          <p:nvPr>
            <p:ph hasCustomPrompt="1" idx="5" type="title"/>
          </p:nvPr>
        </p:nvSpPr>
        <p:spPr>
          <a:xfrm>
            <a:off x="6786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071" name="Google Shape;2071;p379"/>
          <p:cNvSpPr txBox="1"/>
          <p:nvPr>
            <p:ph idx="1" type="subTitle"/>
          </p:nvPr>
        </p:nvSpPr>
        <p:spPr>
          <a:xfrm>
            <a:off x="12998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2" name="Google Shape;2072;p379"/>
          <p:cNvSpPr txBox="1"/>
          <p:nvPr>
            <p:ph idx="6" type="subTitle"/>
          </p:nvPr>
        </p:nvSpPr>
        <p:spPr>
          <a:xfrm>
            <a:off x="3107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3" name="Google Shape;2073;p379"/>
          <p:cNvSpPr txBox="1"/>
          <p:nvPr>
            <p:ph idx="7" type="subTitle"/>
          </p:nvPr>
        </p:nvSpPr>
        <p:spPr>
          <a:xfrm>
            <a:off x="49148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4" name="Google Shape;2074;p379"/>
          <p:cNvSpPr txBox="1"/>
          <p:nvPr>
            <p:ph idx="8" type="subTitle"/>
          </p:nvPr>
        </p:nvSpPr>
        <p:spPr>
          <a:xfrm>
            <a:off x="6722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5" name="Google Shape;2075;p379"/>
          <p:cNvSpPr txBox="1"/>
          <p:nvPr>
            <p:ph idx="9" type="subTitle"/>
          </p:nvPr>
        </p:nvSpPr>
        <p:spPr>
          <a:xfrm>
            <a:off x="11939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6" name="Google Shape;2076;p379"/>
          <p:cNvSpPr txBox="1"/>
          <p:nvPr>
            <p:ph idx="13" type="subTitle"/>
          </p:nvPr>
        </p:nvSpPr>
        <p:spPr>
          <a:xfrm>
            <a:off x="30013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7" name="Google Shape;2077;p379"/>
          <p:cNvSpPr txBox="1"/>
          <p:nvPr>
            <p:ph idx="14" type="subTitle"/>
          </p:nvPr>
        </p:nvSpPr>
        <p:spPr>
          <a:xfrm>
            <a:off x="48088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8" name="Google Shape;2078;p379"/>
          <p:cNvSpPr txBox="1"/>
          <p:nvPr>
            <p:ph idx="15" type="subTitle"/>
          </p:nvPr>
        </p:nvSpPr>
        <p:spPr>
          <a:xfrm>
            <a:off x="66163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38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1" name="Google Shape;2081;p380"/>
          <p:cNvSpPr txBox="1"/>
          <p:nvPr>
            <p:ph idx="1" type="subTitle"/>
          </p:nvPr>
        </p:nvSpPr>
        <p:spPr>
          <a:xfrm>
            <a:off x="719600" y="23587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82" name="Google Shape;2082;p380"/>
          <p:cNvSpPr txBox="1"/>
          <p:nvPr>
            <p:ph idx="2" type="subTitle"/>
          </p:nvPr>
        </p:nvSpPr>
        <p:spPr>
          <a:xfrm>
            <a:off x="720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3" name="Google Shape;2083;p380"/>
          <p:cNvSpPr txBox="1"/>
          <p:nvPr>
            <p:ph idx="3" type="subTitle"/>
          </p:nvPr>
        </p:nvSpPr>
        <p:spPr>
          <a:xfrm>
            <a:off x="341350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84" name="Google Shape;2084;p380"/>
          <p:cNvSpPr txBox="1"/>
          <p:nvPr>
            <p:ph idx="4" type="subTitle"/>
          </p:nvPr>
        </p:nvSpPr>
        <p:spPr>
          <a:xfrm>
            <a:off x="3413738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5" name="Google Shape;2085;p380"/>
          <p:cNvSpPr txBox="1"/>
          <p:nvPr>
            <p:ph idx="5" type="subTitle"/>
          </p:nvPr>
        </p:nvSpPr>
        <p:spPr>
          <a:xfrm>
            <a:off x="610705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86" name="Google Shape;2086;p380"/>
          <p:cNvSpPr txBox="1"/>
          <p:nvPr>
            <p:ph idx="6" type="subTitle"/>
          </p:nvPr>
        </p:nvSpPr>
        <p:spPr>
          <a:xfrm>
            <a:off x="6107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5_2"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p38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9" name="Google Shape;2089;p381"/>
          <p:cNvSpPr txBox="1"/>
          <p:nvPr>
            <p:ph idx="1" type="subTitle"/>
          </p:nvPr>
        </p:nvSpPr>
        <p:spPr>
          <a:xfrm>
            <a:off x="71995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0" name="Google Shape;2090;p381"/>
          <p:cNvSpPr txBox="1"/>
          <p:nvPr>
            <p:ph idx="2" type="subTitle"/>
          </p:nvPr>
        </p:nvSpPr>
        <p:spPr>
          <a:xfrm>
            <a:off x="3930887" y="3321400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1" name="Google Shape;2091;p381"/>
          <p:cNvSpPr txBox="1"/>
          <p:nvPr>
            <p:ph idx="3" type="subTitle"/>
          </p:nvPr>
        </p:nvSpPr>
        <p:spPr>
          <a:xfrm>
            <a:off x="714180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2" name="Google Shape;2092;p381"/>
          <p:cNvSpPr txBox="1"/>
          <p:nvPr>
            <p:ph idx="4" type="subTitle"/>
          </p:nvPr>
        </p:nvSpPr>
        <p:spPr>
          <a:xfrm>
            <a:off x="71995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3" name="Google Shape;2093;p381"/>
          <p:cNvSpPr txBox="1"/>
          <p:nvPr>
            <p:ph idx="5" type="subTitle"/>
          </p:nvPr>
        </p:nvSpPr>
        <p:spPr>
          <a:xfrm>
            <a:off x="714180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4" name="Google Shape;2094;p381"/>
          <p:cNvSpPr txBox="1"/>
          <p:nvPr>
            <p:ph idx="6" type="subTitle"/>
          </p:nvPr>
        </p:nvSpPr>
        <p:spPr>
          <a:xfrm>
            <a:off x="3930875" y="2995100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5_1"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38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97" name="Google Shape;2097;p382"/>
          <p:cNvSpPr txBox="1"/>
          <p:nvPr>
            <p:ph idx="1" type="subTitle"/>
          </p:nvPr>
        </p:nvSpPr>
        <p:spPr>
          <a:xfrm>
            <a:off x="2223250" y="1466400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98" name="Google Shape;2098;p382"/>
          <p:cNvSpPr txBox="1"/>
          <p:nvPr>
            <p:ph idx="2" type="subTitle"/>
          </p:nvPr>
        </p:nvSpPr>
        <p:spPr>
          <a:xfrm>
            <a:off x="1798550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9" name="Google Shape;2099;p382"/>
          <p:cNvSpPr txBox="1"/>
          <p:nvPr>
            <p:ph idx="3" type="subTitle"/>
          </p:nvPr>
        </p:nvSpPr>
        <p:spPr>
          <a:xfrm>
            <a:off x="2223594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00" name="Google Shape;2100;p382"/>
          <p:cNvSpPr txBox="1"/>
          <p:nvPr>
            <p:ph idx="4" type="subTitle"/>
          </p:nvPr>
        </p:nvSpPr>
        <p:spPr>
          <a:xfrm>
            <a:off x="1798574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1" name="Google Shape;2101;p382"/>
          <p:cNvSpPr txBox="1"/>
          <p:nvPr>
            <p:ph idx="5" type="subTitle"/>
          </p:nvPr>
        </p:nvSpPr>
        <p:spPr>
          <a:xfrm>
            <a:off x="5237913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02" name="Google Shape;2102;p382"/>
          <p:cNvSpPr txBox="1"/>
          <p:nvPr>
            <p:ph idx="6" type="subTitle"/>
          </p:nvPr>
        </p:nvSpPr>
        <p:spPr>
          <a:xfrm>
            <a:off x="5237975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3" name="Google Shape;2103;p382"/>
          <p:cNvSpPr txBox="1"/>
          <p:nvPr>
            <p:ph idx="7" type="subTitle"/>
          </p:nvPr>
        </p:nvSpPr>
        <p:spPr>
          <a:xfrm>
            <a:off x="5237957" y="1466400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04" name="Google Shape;2104;p382"/>
          <p:cNvSpPr txBox="1"/>
          <p:nvPr>
            <p:ph idx="8" type="subTitle"/>
          </p:nvPr>
        </p:nvSpPr>
        <p:spPr>
          <a:xfrm>
            <a:off x="5238026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6">
  <p:cSld name="CUSTOM_6_1_1_1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9"/>
          <p:cNvSpPr txBox="1"/>
          <p:nvPr>
            <p:ph hasCustomPrompt="1" type="title"/>
          </p:nvPr>
        </p:nvSpPr>
        <p:spPr>
          <a:xfrm>
            <a:off x="3894750" y="2751750"/>
            <a:ext cx="13545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8" name="Google Shape;418;p39"/>
          <p:cNvSpPr txBox="1"/>
          <p:nvPr>
            <p:ph idx="2" type="title"/>
          </p:nvPr>
        </p:nvSpPr>
        <p:spPr>
          <a:xfrm>
            <a:off x="2646000" y="1855999"/>
            <a:ext cx="38520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5_1_1"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38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7" name="Google Shape;2107;p383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8" name="Google Shape;2108;p383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109" name="Google Shape;2109;p383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0" name="Google Shape;2110;p383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1" name="Google Shape;2111;p383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112" name="Google Shape;2112;p383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3" name="Google Shape;2113;p383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4" name="Google Shape;2114;p383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115" name="Google Shape;2115;p383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384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8" name="Google Shape;2118;p38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9" name="Google Shape;2119;p384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120" name="Google Shape;2120;p384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1" name="Google Shape;2121;p384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2" name="Google Shape;2122;p384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123" name="Google Shape;2123;p384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4" name="Google Shape;2124;p384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5" name="Google Shape;2125;p384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126" name="Google Shape;2126;p384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7" name="Google Shape;2127;p384"/>
          <p:cNvSpPr txBox="1"/>
          <p:nvPr>
            <p:ph idx="13" type="subTitle"/>
          </p:nvPr>
        </p:nvSpPr>
        <p:spPr>
          <a:xfrm>
            <a:off x="7196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8" name="Google Shape;2128;p384"/>
          <p:cNvSpPr txBox="1"/>
          <p:nvPr>
            <p:ph hasCustomPrompt="1" idx="14" type="title"/>
          </p:nvPr>
        </p:nvSpPr>
        <p:spPr>
          <a:xfrm>
            <a:off x="132920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129" name="Google Shape;2129;p384"/>
          <p:cNvSpPr txBox="1"/>
          <p:nvPr>
            <p:ph idx="15" type="subTitle"/>
          </p:nvPr>
        </p:nvSpPr>
        <p:spPr>
          <a:xfrm>
            <a:off x="720100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0" name="Google Shape;2130;p384"/>
          <p:cNvSpPr txBox="1"/>
          <p:nvPr>
            <p:ph idx="16" type="subTitle"/>
          </p:nvPr>
        </p:nvSpPr>
        <p:spPr>
          <a:xfrm>
            <a:off x="34134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1" name="Google Shape;2131;p384"/>
          <p:cNvSpPr txBox="1"/>
          <p:nvPr>
            <p:ph hasCustomPrompt="1" idx="17" type="title"/>
          </p:nvPr>
        </p:nvSpPr>
        <p:spPr>
          <a:xfrm>
            <a:off x="4023025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132" name="Google Shape;2132;p384"/>
          <p:cNvSpPr txBox="1"/>
          <p:nvPr>
            <p:ph idx="18" type="subTitle"/>
          </p:nvPr>
        </p:nvSpPr>
        <p:spPr>
          <a:xfrm>
            <a:off x="3413738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3" name="Google Shape;2133;p384"/>
          <p:cNvSpPr txBox="1"/>
          <p:nvPr>
            <p:ph idx="19" type="subTitle"/>
          </p:nvPr>
        </p:nvSpPr>
        <p:spPr>
          <a:xfrm>
            <a:off x="6107050" y="35193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4" name="Google Shape;2134;p384"/>
          <p:cNvSpPr txBox="1"/>
          <p:nvPr>
            <p:ph hasCustomPrompt="1" idx="20" type="title"/>
          </p:nvPr>
        </p:nvSpPr>
        <p:spPr>
          <a:xfrm>
            <a:off x="671655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135" name="Google Shape;2135;p384"/>
          <p:cNvSpPr txBox="1"/>
          <p:nvPr>
            <p:ph idx="21" type="subTitle"/>
          </p:nvPr>
        </p:nvSpPr>
        <p:spPr>
          <a:xfrm>
            <a:off x="6107101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_1"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385"/>
          <p:cNvSpPr txBox="1"/>
          <p:nvPr>
            <p:ph idx="1" type="subTitle"/>
          </p:nvPr>
        </p:nvSpPr>
        <p:spPr>
          <a:xfrm>
            <a:off x="1944363" y="15420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8" name="Google Shape;2138;p38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9" name="Google Shape;2139;p385"/>
          <p:cNvSpPr txBox="1"/>
          <p:nvPr>
            <p:ph idx="2" type="subTitle"/>
          </p:nvPr>
        </p:nvSpPr>
        <p:spPr>
          <a:xfrm>
            <a:off x="194486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0" name="Google Shape;2140;p385"/>
          <p:cNvSpPr txBox="1"/>
          <p:nvPr>
            <p:ph idx="3" type="subTitle"/>
          </p:nvPr>
        </p:nvSpPr>
        <p:spPr>
          <a:xfrm>
            <a:off x="1944388" y="2492563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1" name="Google Shape;2141;p385"/>
          <p:cNvSpPr txBox="1"/>
          <p:nvPr>
            <p:ph idx="4" type="subTitle"/>
          </p:nvPr>
        </p:nvSpPr>
        <p:spPr>
          <a:xfrm>
            <a:off x="1944625" y="2868653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2" name="Google Shape;2142;p385"/>
          <p:cNvSpPr txBox="1"/>
          <p:nvPr>
            <p:ph idx="5" type="subTitle"/>
          </p:nvPr>
        </p:nvSpPr>
        <p:spPr>
          <a:xfrm>
            <a:off x="4882563" y="15420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3" name="Google Shape;2143;p385"/>
          <p:cNvSpPr txBox="1"/>
          <p:nvPr>
            <p:ph idx="6" type="subTitle"/>
          </p:nvPr>
        </p:nvSpPr>
        <p:spPr>
          <a:xfrm>
            <a:off x="488261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4" name="Google Shape;2144;p385"/>
          <p:cNvSpPr txBox="1"/>
          <p:nvPr>
            <p:ph idx="7" type="subTitle"/>
          </p:nvPr>
        </p:nvSpPr>
        <p:spPr>
          <a:xfrm>
            <a:off x="1944363" y="34431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5" name="Google Shape;2145;p385"/>
          <p:cNvSpPr txBox="1"/>
          <p:nvPr>
            <p:ph idx="8" type="subTitle"/>
          </p:nvPr>
        </p:nvSpPr>
        <p:spPr>
          <a:xfrm>
            <a:off x="194486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6" name="Google Shape;2146;p385"/>
          <p:cNvSpPr txBox="1"/>
          <p:nvPr>
            <p:ph idx="9" type="subTitle"/>
          </p:nvPr>
        </p:nvSpPr>
        <p:spPr>
          <a:xfrm>
            <a:off x="4882388" y="249256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7" name="Google Shape;2147;p385"/>
          <p:cNvSpPr txBox="1"/>
          <p:nvPr>
            <p:ph idx="13" type="subTitle"/>
          </p:nvPr>
        </p:nvSpPr>
        <p:spPr>
          <a:xfrm>
            <a:off x="4882725" y="2868665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8" name="Google Shape;2148;p385"/>
          <p:cNvSpPr txBox="1"/>
          <p:nvPr>
            <p:ph idx="14" type="subTitle"/>
          </p:nvPr>
        </p:nvSpPr>
        <p:spPr>
          <a:xfrm>
            <a:off x="4882563" y="34431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9" name="Google Shape;2149;p385"/>
          <p:cNvSpPr txBox="1"/>
          <p:nvPr>
            <p:ph idx="15" type="subTitle"/>
          </p:nvPr>
        </p:nvSpPr>
        <p:spPr>
          <a:xfrm>
            <a:off x="488261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">
  <p:cSld name="CUSTOM_3"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386"/>
          <p:cNvSpPr txBox="1"/>
          <p:nvPr>
            <p:ph hasCustomPrompt="1"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52" name="Google Shape;2152;p386"/>
          <p:cNvSpPr txBox="1"/>
          <p:nvPr>
            <p:ph idx="2" type="title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2">
  <p:cSld name="CUSTOM_6"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387"/>
          <p:cNvSpPr txBox="1"/>
          <p:nvPr>
            <p:ph hasCustomPrompt="1" type="title"/>
          </p:nvPr>
        </p:nvSpPr>
        <p:spPr>
          <a:xfrm>
            <a:off x="2285825" y="1927950"/>
            <a:ext cx="13389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55" name="Google Shape;2155;p387"/>
          <p:cNvSpPr txBox="1"/>
          <p:nvPr>
            <p:ph idx="2" type="title"/>
          </p:nvPr>
        </p:nvSpPr>
        <p:spPr>
          <a:xfrm>
            <a:off x="3722950" y="2073553"/>
            <a:ext cx="38520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3">
  <p:cSld name="CUSTOM_6_1"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p388"/>
          <p:cNvSpPr txBox="1"/>
          <p:nvPr>
            <p:ph hasCustomPrompt="1" type="title"/>
          </p:nvPr>
        </p:nvSpPr>
        <p:spPr>
          <a:xfrm>
            <a:off x="3814350" y="1356150"/>
            <a:ext cx="15153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58" name="Google Shape;2158;p388"/>
          <p:cNvSpPr txBox="1"/>
          <p:nvPr>
            <p:ph idx="2" type="title"/>
          </p:nvPr>
        </p:nvSpPr>
        <p:spPr>
          <a:xfrm>
            <a:off x="3073050" y="2518425"/>
            <a:ext cx="29979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4">
  <p:cSld name="CUSTOM_6_1_1"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p389"/>
          <p:cNvSpPr txBox="1"/>
          <p:nvPr>
            <p:ph hasCustomPrompt="1" type="title"/>
          </p:nvPr>
        </p:nvSpPr>
        <p:spPr>
          <a:xfrm>
            <a:off x="4594375" y="1356150"/>
            <a:ext cx="12882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61" name="Google Shape;2161;p389"/>
          <p:cNvSpPr txBox="1"/>
          <p:nvPr>
            <p:ph idx="2" type="title"/>
          </p:nvPr>
        </p:nvSpPr>
        <p:spPr>
          <a:xfrm>
            <a:off x="2686963" y="2587000"/>
            <a:ext cx="31956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5">
  <p:cSld name="CUSTOM_6_1_1_1"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390"/>
          <p:cNvSpPr txBox="1"/>
          <p:nvPr>
            <p:ph hasCustomPrompt="1" type="title"/>
          </p:nvPr>
        </p:nvSpPr>
        <p:spPr>
          <a:xfrm>
            <a:off x="4707800" y="2147125"/>
            <a:ext cx="12120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64" name="Google Shape;2164;p390"/>
          <p:cNvSpPr txBox="1"/>
          <p:nvPr>
            <p:ph idx="2" type="title"/>
          </p:nvPr>
        </p:nvSpPr>
        <p:spPr>
          <a:xfrm>
            <a:off x="2897650" y="2147125"/>
            <a:ext cx="16965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6">
  <p:cSld name="CUSTOM_6_1_1_1_1"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391"/>
          <p:cNvSpPr txBox="1"/>
          <p:nvPr>
            <p:ph hasCustomPrompt="1" type="title"/>
          </p:nvPr>
        </p:nvSpPr>
        <p:spPr>
          <a:xfrm>
            <a:off x="3894750" y="2751750"/>
            <a:ext cx="13545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67" name="Google Shape;2167;p391"/>
          <p:cNvSpPr txBox="1"/>
          <p:nvPr>
            <p:ph idx="2" type="title"/>
          </p:nvPr>
        </p:nvSpPr>
        <p:spPr>
          <a:xfrm>
            <a:off x="2646000" y="1855999"/>
            <a:ext cx="38520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39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393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4_1_1"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39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4_1_1_1"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p39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6"/>
          <p:cNvSpPr txBox="1"/>
          <p:nvPr>
            <p:ph type="ctrTitle"/>
          </p:nvPr>
        </p:nvSpPr>
        <p:spPr>
          <a:xfrm>
            <a:off x="1887750" y="946225"/>
            <a:ext cx="5368500" cy="9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78" name="Google Shape;2178;p396"/>
          <p:cNvSpPr txBox="1"/>
          <p:nvPr>
            <p:ph idx="1" type="subTitle"/>
          </p:nvPr>
        </p:nvSpPr>
        <p:spPr>
          <a:xfrm>
            <a:off x="4774636" y="2224775"/>
            <a:ext cx="30549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79" name="Google Shape;2179;p396"/>
          <p:cNvSpPr txBox="1"/>
          <p:nvPr/>
        </p:nvSpPr>
        <p:spPr>
          <a:xfrm>
            <a:off x="2569325" y="4151400"/>
            <a:ext cx="4005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80" name="Google Shape;2180;p396"/>
          <p:cNvSpPr txBox="1"/>
          <p:nvPr>
            <p:ph idx="2" type="subTitle"/>
          </p:nvPr>
        </p:nvSpPr>
        <p:spPr>
          <a:xfrm>
            <a:off x="1314451" y="2224775"/>
            <a:ext cx="25509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4_1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4_1_1_1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4"/>
          <p:cNvSpPr txBox="1"/>
          <p:nvPr>
            <p:ph type="ctrTitle"/>
          </p:nvPr>
        </p:nvSpPr>
        <p:spPr>
          <a:xfrm>
            <a:off x="1887750" y="946225"/>
            <a:ext cx="5368500" cy="9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9" name="Google Shape;429;p44"/>
          <p:cNvSpPr txBox="1"/>
          <p:nvPr>
            <p:ph idx="1" type="subTitle"/>
          </p:nvPr>
        </p:nvSpPr>
        <p:spPr>
          <a:xfrm>
            <a:off x="4774636" y="2224775"/>
            <a:ext cx="30549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0" name="Google Shape;430;p44"/>
          <p:cNvSpPr txBox="1"/>
          <p:nvPr/>
        </p:nvSpPr>
        <p:spPr>
          <a:xfrm>
            <a:off x="2569325" y="4151400"/>
            <a:ext cx="4005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1" name="Google Shape;431;p44"/>
          <p:cNvSpPr txBox="1"/>
          <p:nvPr>
            <p:ph idx="2" type="subTitle"/>
          </p:nvPr>
        </p:nvSpPr>
        <p:spPr>
          <a:xfrm>
            <a:off x="1314451" y="2224775"/>
            <a:ext cx="25509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/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38" name="Google Shape;438;p46"/>
          <p:cNvSpPr txBox="1"/>
          <p:nvPr>
            <p:ph idx="1" type="subTitle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7"/>
          <p:cNvSpPr txBox="1"/>
          <p:nvPr>
            <p:ph type="title"/>
          </p:nvPr>
        </p:nvSpPr>
        <p:spPr>
          <a:xfrm>
            <a:off x="1449150" y="1512225"/>
            <a:ext cx="62457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1" name="Google Shape;441;p47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4" name="Google Shape;444;p48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9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7" name="Google Shape;447;p49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8" name="Google Shape;448;p49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9" name="Google Shape;449;p49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1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4" name="Google Shape;454;p51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2"/>
          <p:cNvSpPr txBox="1"/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3"/>
          <p:cNvSpPr txBox="1"/>
          <p:nvPr>
            <p:ph type="title"/>
          </p:nvPr>
        </p:nvSpPr>
        <p:spPr>
          <a:xfrm>
            <a:off x="12052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9" name="Google Shape;459;p53"/>
          <p:cNvSpPr txBox="1"/>
          <p:nvPr>
            <p:ph idx="1" type="subTitle"/>
          </p:nvPr>
        </p:nvSpPr>
        <p:spPr>
          <a:xfrm>
            <a:off x="1205200" y="2658641"/>
            <a:ext cx="26172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0" name="Google Shape;460;p53"/>
          <p:cNvSpPr txBox="1"/>
          <p:nvPr>
            <p:ph idx="2" type="body"/>
          </p:nvPr>
        </p:nvSpPr>
        <p:spPr>
          <a:xfrm>
            <a:off x="4306275" y="1613250"/>
            <a:ext cx="3852000" cy="1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4"/>
          <p:cNvSpPr txBox="1"/>
          <p:nvPr>
            <p:ph idx="1" type="body"/>
          </p:nvPr>
        </p:nvSpPr>
        <p:spPr>
          <a:xfrm>
            <a:off x="5182400" y="3089225"/>
            <a:ext cx="3241500" cy="14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5"/>
          <p:cNvSpPr txBox="1"/>
          <p:nvPr>
            <p:ph hasCustomPrompt="1" type="title"/>
          </p:nvPr>
        </p:nvSpPr>
        <p:spPr>
          <a:xfrm>
            <a:off x="1903250" y="1622775"/>
            <a:ext cx="5337600" cy="13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5" name="Google Shape;465;p55"/>
          <p:cNvSpPr txBox="1"/>
          <p:nvPr>
            <p:ph idx="1" type="body"/>
          </p:nvPr>
        </p:nvSpPr>
        <p:spPr>
          <a:xfrm>
            <a:off x="3191375" y="2936775"/>
            <a:ext cx="27615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8"/>
          <p:cNvSpPr/>
          <p:nvPr/>
        </p:nvSpPr>
        <p:spPr>
          <a:xfrm>
            <a:off x="4564625" y="9500"/>
            <a:ext cx="4579500" cy="5143500"/>
          </a:xfrm>
          <a:prstGeom prst="rect">
            <a:avLst/>
          </a:prstGeom>
          <a:gradFill>
            <a:gsLst>
              <a:gs pos="0">
                <a:srgbClr val="20124D"/>
              </a:gs>
              <a:gs pos="58999">
                <a:srgbClr val="855673"/>
              </a:gs>
              <a:gs pos="100000">
                <a:srgbClr val="EA9999"/>
              </a:gs>
            </a:gsLst>
            <a:lin ang="2700006" scaled="0"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8"/>
          <p:cNvSpPr/>
          <p:nvPr/>
        </p:nvSpPr>
        <p:spPr>
          <a:xfrm>
            <a:off x="-14875" y="9500"/>
            <a:ext cx="4579500" cy="5143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58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2" name="Google Shape;472;p58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3" name="Google Shape;473;p58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4" name="Google Shape;474;p58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7" name="Google Shape;477;p59"/>
          <p:cNvSpPr txBox="1"/>
          <p:nvPr>
            <p:ph hasCustomPrompt="1" idx="2" type="title"/>
          </p:nvPr>
        </p:nvSpPr>
        <p:spPr>
          <a:xfrm>
            <a:off x="1364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478" name="Google Shape;478;p59"/>
          <p:cNvSpPr txBox="1"/>
          <p:nvPr>
            <p:ph hasCustomPrompt="1" idx="3" type="title"/>
          </p:nvPr>
        </p:nvSpPr>
        <p:spPr>
          <a:xfrm>
            <a:off x="3171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479" name="Google Shape;479;p59"/>
          <p:cNvSpPr txBox="1"/>
          <p:nvPr>
            <p:ph hasCustomPrompt="1" idx="4" type="title"/>
          </p:nvPr>
        </p:nvSpPr>
        <p:spPr>
          <a:xfrm>
            <a:off x="4979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480" name="Google Shape;480;p59"/>
          <p:cNvSpPr txBox="1"/>
          <p:nvPr>
            <p:ph hasCustomPrompt="1" idx="5" type="title"/>
          </p:nvPr>
        </p:nvSpPr>
        <p:spPr>
          <a:xfrm>
            <a:off x="6786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481" name="Google Shape;481;p59"/>
          <p:cNvSpPr txBox="1"/>
          <p:nvPr>
            <p:ph idx="1" type="subTitle"/>
          </p:nvPr>
        </p:nvSpPr>
        <p:spPr>
          <a:xfrm>
            <a:off x="12998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59"/>
          <p:cNvSpPr txBox="1"/>
          <p:nvPr>
            <p:ph idx="6" type="subTitle"/>
          </p:nvPr>
        </p:nvSpPr>
        <p:spPr>
          <a:xfrm>
            <a:off x="3107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59"/>
          <p:cNvSpPr txBox="1"/>
          <p:nvPr>
            <p:ph idx="7" type="subTitle"/>
          </p:nvPr>
        </p:nvSpPr>
        <p:spPr>
          <a:xfrm>
            <a:off x="49148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59"/>
          <p:cNvSpPr txBox="1"/>
          <p:nvPr>
            <p:ph idx="8" type="subTitle"/>
          </p:nvPr>
        </p:nvSpPr>
        <p:spPr>
          <a:xfrm>
            <a:off x="6722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59"/>
          <p:cNvSpPr txBox="1"/>
          <p:nvPr>
            <p:ph idx="9" type="subTitle"/>
          </p:nvPr>
        </p:nvSpPr>
        <p:spPr>
          <a:xfrm>
            <a:off x="11939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59"/>
          <p:cNvSpPr txBox="1"/>
          <p:nvPr>
            <p:ph idx="13" type="subTitle"/>
          </p:nvPr>
        </p:nvSpPr>
        <p:spPr>
          <a:xfrm>
            <a:off x="30013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59"/>
          <p:cNvSpPr txBox="1"/>
          <p:nvPr>
            <p:ph idx="14" type="subTitle"/>
          </p:nvPr>
        </p:nvSpPr>
        <p:spPr>
          <a:xfrm>
            <a:off x="48088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59"/>
          <p:cNvSpPr txBox="1"/>
          <p:nvPr>
            <p:ph idx="15" type="subTitle"/>
          </p:nvPr>
        </p:nvSpPr>
        <p:spPr>
          <a:xfrm>
            <a:off x="66163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1" name="Google Shape;491;p60"/>
          <p:cNvSpPr txBox="1"/>
          <p:nvPr>
            <p:ph idx="1" type="subTitle"/>
          </p:nvPr>
        </p:nvSpPr>
        <p:spPr>
          <a:xfrm>
            <a:off x="719600" y="23587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92" name="Google Shape;492;p60"/>
          <p:cNvSpPr txBox="1"/>
          <p:nvPr>
            <p:ph idx="2" type="subTitle"/>
          </p:nvPr>
        </p:nvSpPr>
        <p:spPr>
          <a:xfrm>
            <a:off x="720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60"/>
          <p:cNvSpPr txBox="1"/>
          <p:nvPr>
            <p:ph idx="3" type="subTitle"/>
          </p:nvPr>
        </p:nvSpPr>
        <p:spPr>
          <a:xfrm>
            <a:off x="341350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94" name="Google Shape;494;p60"/>
          <p:cNvSpPr txBox="1"/>
          <p:nvPr>
            <p:ph idx="4" type="subTitle"/>
          </p:nvPr>
        </p:nvSpPr>
        <p:spPr>
          <a:xfrm>
            <a:off x="3413738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60"/>
          <p:cNvSpPr txBox="1"/>
          <p:nvPr>
            <p:ph idx="5" type="subTitle"/>
          </p:nvPr>
        </p:nvSpPr>
        <p:spPr>
          <a:xfrm>
            <a:off x="610705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96" name="Google Shape;496;p60"/>
          <p:cNvSpPr txBox="1"/>
          <p:nvPr>
            <p:ph idx="6" type="subTitle"/>
          </p:nvPr>
        </p:nvSpPr>
        <p:spPr>
          <a:xfrm>
            <a:off x="6107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5_2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9" name="Google Shape;499;p61"/>
          <p:cNvSpPr txBox="1"/>
          <p:nvPr>
            <p:ph idx="1" type="subTitle"/>
          </p:nvPr>
        </p:nvSpPr>
        <p:spPr>
          <a:xfrm>
            <a:off x="71995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61"/>
          <p:cNvSpPr txBox="1"/>
          <p:nvPr>
            <p:ph idx="2" type="subTitle"/>
          </p:nvPr>
        </p:nvSpPr>
        <p:spPr>
          <a:xfrm>
            <a:off x="3930887" y="3321400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61"/>
          <p:cNvSpPr txBox="1"/>
          <p:nvPr>
            <p:ph idx="3" type="subTitle"/>
          </p:nvPr>
        </p:nvSpPr>
        <p:spPr>
          <a:xfrm>
            <a:off x="714180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61"/>
          <p:cNvSpPr txBox="1"/>
          <p:nvPr>
            <p:ph idx="4" type="subTitle"/>
          </p:nvPr>
        </p:nvSpPr>
        <p:spPr>
          <a:xfrm>
            <a:off x="71995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61"/>
          <p:cNvSpPr txBox="1"/>
          <p:nvPr>
            <p:ph idx="5" type="subTitle"/>
          </p:nvPr>
        </p:nvSpPr>
        <p:spPr>
          <a:xfrm>
            <a:off x="714180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61"/>
          <p:cNvSpPr txBox="1"/>
          <p:nvPr>
            <p:ph idx="6" type="subTitle"/>
          </p:nvPr>
        </p:nvSpPr>
        <p:spPr>
          <a:xfrm>
            <a:off x="3930875" y="2995100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5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7" name="Google Shape;507;p62"/>
          <p:cNvSpPr txBox="1"/>
          <p:nvPr>
            <p:ph idx="1" type="subTitle"/>
          </p:nvPr>
        </p:nvSpPr>
        <p:spPr>
          <a:xfrm>
            <a:off x="2223250" y="1466400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08" name="Google Shape;508;p62"/>
          <p:cNvSpPr txBox="1"/>
          <p:nvPr>
            <p:ph idx="2" type="subTitle"/>
          </p:nvPr>
        </p:nvSpPr>
        <p:spPr>
          <a:xfrm>
            <a:off x="1798550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62"/>
          <p:cNvSpPr txBox="1"/>
          <p:nvPr>
            <p:ph idx="3" type="subTitle"/>
          </p:nvPr>
        </p:nvSpPr>
        <p:spPr>
          <a:xfrm>
            <a:off x="2223594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10" name="Google Shape;510;p62"/>
          <p:cNvSpPr txBox="1"/>
          <p:nvPr>
            <p:ph idx="4" type="subTitle"/>
          </p:nvPr>
        </p:nvSpPr>
        <p:spPr>
          <a:xfrm>
            <a:off x="1798574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62"/>
          <p:cNvSpPr txBox="1"/>
          <p:nvPr>
            <p:ph idx="5" type="subTitle"/>
          </p:nvPr>
        </p:nvSpPr>
        <p:spPr>
          <a:xfrm>
            <a:off x="5237913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12" name="Google Shape;512;p62"/>
          <p:cNvSpPr txBox="1"/>
          <p:nvPr>
            <p:ph idx="6" type="subTitle"/>
          </p:nvPr>
        </p:nvSpPr>
        <p:spPr>
          <a:xfrm>
            <a:off x="5237975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3" name="Google Shape;513;p62"/>
          <p:cNvSpPr txBox="1"/>
          <p:nvPr>
            <p:ph idx="7" type="subTitle"/>
          </p:nvPr>
        </p:nvSpPr>
        <p:spPr>
          <a:xfrm>
            <a:off x="5237957" y="1466400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14" name="Google Shape;514;p62"/>
          <p:cNvSpPr txBox="1"/>
          <p:nvPr>
            <p:ph idx="8" type="subTitle"/>
          </p:nvPr>
        </p:nvSpPr>
        <p:spPr>
          <a:xfrm>
            <a:off x="5238026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5_1_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7" name="Google Shape;517;p63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63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19" name="Google Shape;519;p63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63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63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22" name="Google Shape;522;p63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3" name="Google Shape;523;p63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63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25" name="Google Shape;525;p63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4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6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9" name="Google Shape;529;p64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30" name="Google Shape;530;p64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1" name="Google Shape;531;p64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64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33" name="Google Shape;533;p64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64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5" name="Google Shape;535;p64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36" name="Google Shape;536;p64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7" name="Google Shape;537;p64"/>
          <p:cNvSpPr txBox="1"/>
          <p:nvPr>
            <p:ph idx="13" type="subTitle"/>
          </p:nvPr>
        </p:nvSpPr>
        <p:spPr>
          <a:xfrm>
            <a:off x="7196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8" name="Google Shape;538;p64"/>
          <p:cNvSpPr txBox="1"/>
          <p:nvPr>
            <p:ph hasCustomPrompt="1" idx="14" type="title"/>
          </p:nvPr>
        </p:nvSpPr>
        <p:spPr>
          <a:xfrm>
            <a:off x="132920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39" name="Google Shape;539;p64"/>
          <p:cNvSpPr txBox="1"/>
          <p:nvPr>
            <p:ph idx="15" type="subTitle"/>
          </p:nvPr>
        </p:nvSpPr>
        <p:spPr>
          <a:xfrm>
            <a:off x="720100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0" name="Google Shape;540;p64"/>
          <p:cNvSpPr txBox="1"/>
          <p:nvPr>
            <p:ph idx="16" type="subTitle"/>
          </p:nvPr>
        </p:nvSpPr>
        <p:spPr>
          <a:xfrm>
            <a:off x="34134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1" name="Google Shape;541;p64"/>
          <p:cNvSpPr txBox="1"/>
          <p:nvPr>
            <p:ph hasCustomPrompt="1" idx="17" type="title"/>
          </p:nvPr>
        </p:nvSpPr>
        <p:spPr>
          <a:xfrm>
            <a:off x="4023025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42" name="Google Shape;542;p64"/>
          <p:cNvSpPr txBox="1"/>
          <p:nvPr>
            <p:ph idx="18" type="subTitle"/>
          </p:nvPr>
        </p:nvSpPr>
        <p:spPr>
          <a:xfrm>
            <a:off x="3413738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3" name="Google Shape;543;p64"/>
          <p:cNvSpPr txBox="1"/>
          <p:nvPr>
            <p:ph idx="19" type="subTitle"/>
          </p:nvPr>
        </p:nvSpPr>
        <p:spPr>
          <a:xfrm>
            <a:off x="6107050" y="35193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64"/>
          <p:cNvSpPr txBox="1"/>
          <p:nvPr>
            <p:ph hasCustomPrompt="1" idx="20" type="title"/>
          </p:nvPr>
        </p:nvSpPr>
        <p:spPr>
          <a:xfrm>
            <a:off x="671655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45" name="Google Shape;545;p64"/>
          <p:cNvSpPr txBox="1"/>
          <p:nvPr>
            <p:ph idx="21" type="subTitle"/>
          </p:nvPr>
        </p:nvSpPr>
        <p:spPr>
          <a:xfrm>
            <a:off x="6107101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_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/>
          <p:nvPr>
            <p:ph idx="1" type="subTitle"/>
          </p:nvPr>
        </p:nvSpPr>
        <p:spPr>
          <a:xfrm>
            <a:off x="1944363" y="15420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6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9" name="Google Shape;549;p65"/>
          <p:cNvSpPr txBox="1"/>
          <p:nvPr>
            <p:ph idx="2" type="subTitle"/>
          </p:nvPr>
        </p:nvSpPr>
        <p:spPr>
          <a:xfrm>
            <a:off x="194486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0" name="Google Shape;550;p65"/>
          <p:cNvSpPr txBox="1"/>
          <p:nvPr>
            <p:ph idx="3" type="subTitle"/>
          </p:nvPr>
        </p:nvSpPr>
        <p:spPr>
          <a:xfrm>
            <a:off x="1944388" y="2492563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65"/>
          <p:cNvSpPr txBox="1"/>
          <p:nvPr>
            <p:ph idx="4" type="subTitle"/>
          </p:nvPr>
        </p:nvSpPr>
        <p:spPr>
          <a:xfrm>
            <a:off x="1944625" y="2868653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65"/>
          <p:cNvSpPr txBox="1"/>
          <p:nvPr>
            <p:ph idx="5" type="subTitle"/>
          </p:nvPr>
        </p:nvSpPr>
        <p:spPr>
          <a:xfrm>
            <a:off x="4882563" y="15420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3" name="Google Shape;553;p65"/>
          <p:cNvSpPr txBox="1"/>
          <p:nvPr>
            <p:ph idx="6" type="subTitle"/>
          </p:nvPr>
        </p:nvSpPr>
        <p:spPr>
          <a:xfrm>
            <a:off x="488261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65"/>
          <p:cNvSpPr txBox="1"/>
          <p:nvPr>
            <p:ph idx="7" type="subTitle"/>
          </p:nvPr>
        </p:nvSpPr>
        <p:spPr>
          <a:xfrm>
            <a:off x="1944363" y="34431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65"/>
          <p:cNvSpPr txBox="1"/>
          <p:nvPr>
            <p:ph idx="8" type="subTitle"/>
          </p:nvPr>
        </p:nvSpPr>
        <p:spPr>
          <a:xfrm>
            <a:off x="194486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6" name="Google Shape;556;p65"/>
          <p:cNvSpPr txBox="1"/>
          <p:nvPr>
            <p:ph idx="9" type="subTitle"/>
          </p:nvPr>
        </p:nvSpPr>
        <p:spPr>
          <a:xfrm>
            <a:off x="4882388" y="249256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7" name="Google Shape;557;p65"/>
          <p:cNvSpPr txBox="1"/>
          <p:nvPr>
            <p:ph idx="13" type="subTitle"/>
          </p:nvPr>
        </p:nvSpPr>
        <p:spPr>
          <a:xfrm>
            <a:off x="4882725" y="2868665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8" name="Google Shape;558;p65"/>
          <p:cNvSpPr txBox="1"/>
          <p:nvPr>
            <p:ph idx="14" type="subTitle"/>
          </p:nvPr>
        </p:nvSpPr>
        <p:spPr>
          <a:xfrm>
            <a:off x="4882563" y="34431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65"/>
          <p:cNvSpPr txBox="1"/>
          <p:nvPr>
            <p:ph idx="15" type="subTitle"/>
          </p:nvPr>
        </p:nvSpPr>
        <p:spPr>
          <a:xfrm>
            <a:off x="488261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">
  <p:cSld name="CUSTOM_3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6"/>
          <p:cNvSpPr txBox="1"/>
          <p:nvPr>
            <p:ph hasCustomPrompt="1"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2" name="Google Shape;562;p66"/>
          <p:cNvSpPr txBox="1"/>
          <p:nvPr>
            <p:ph idx="2" type="title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2">
  <p:cSld name="CUSTOM_6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7"/>
          <p:cNvSpPr txBox="1"/>
          <p:nvPr>
            <p:ph hasCustomPrompt="1" type="title"/>
          </p:nvPr>
        </p:nvSpPr>
        <p:spPr>
          <a:xfrm>
            <a:off x="2285825" y="1927950"/>
            <a:ext cx="13389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5" name="Google Shape;565;p67"/>
          <p:cNvSpPr txBox="1"/>
          <p:nvPr>
            <p:ph idx="2" type="title"/>
          </p:nvPr>
        </p:nvSpPr>
        <p:spPr>
          <a:xfrm>
            <a:off x="3722950" y="2073553"/>
            <a:ext cx="38520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3">
  <p:cSld name="CUSTOM_6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8"/>
          <p:cNvSpPr txBox="1"/>
          <p:nvPr>
            <p:ph hasCustomPrompt="1" type="title"/>
          </p:nvPr>
        </p:nvSpPr>
        <p:spPr>
          <a:xfrm>
            <a:off x="3814350" y="1356150"/>
            <a:ext cx="15153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8" name="Google Shape;568;p68"/>
          <p:cNvSpPr txBox="1"/>
          <p:nvPr>
            <p:ph idx="2" type="title"/>
          </p:nvPr>
        </p:nvSpPr>
        <p:spPr>
          <a:xfrm>
            <a:off x="3073050" y="2518425"/>
            <a:ext cx="29979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4">
  <p:cSld name="CUSTOM_6_1_1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9"/>
          <p:cNvSpPr txBox="1"/>
          <p:nvPr>
            <p:ph hasCustomPrompt="1" type="title"/>
          </p:nvPr>
        </p:nvSpPr>
        <p:spPr>
          <a:xfrm>
            <a:off x="4594375" y="1356150"/>
            <a:ext cx="12882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1" name="Google Shape;571;p69"/>
          <p:cNvSpPr txBox="1"/>
          <p:nvPr>
            <p:ph idx="2" type="title"/>
          </p:nvPr>
        </p:nvSpPr>
        <p:spPr>
          <a:xfrm>
            <a:off x="2686963" y="2587000"/>
            <a:ext cx="31956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5">
  <p:cSld name="CUSTOM_6_1_1_1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0"/>
          <p:cNvSpPr txBox="1"/>
          <p:nvPr>
            <p:ph hasCustomPrompt="1" type="title"/>
          </p:nvPr>
        </p:nvSpPr>
        <p:spPr>
          <a:xfrm>
            <a:off x="4707800" y="2147125"/>
            <a:ext cx="12120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4" name="Google Shape;574;p70"/>
          <p:cNvSpPr txBox="1"/>
          <p:nvPr>
            <p:ph idx="2" type="title"/>
          </p:nvPr>
        </p:nvSpPr>
        <p:spPr>
          <a:xfrm>
            <a:off x="2897650" y="2147125"/>
            <a:ext cx="16965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6">
  <p:cSld name="CUSTOM_6_1_1_1_1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1"/>
          <p:cNvSpPr txBox="1"/>
          <p:nvPr>
            <p:ph hasCustomPrompt="1" type="title"/>
          </p:nvPr>
        </p:nvSpPr>
        <p:spPr>
          <a:xfrm>
            <a:off x="3894750" y="2751750"/>
            <a:ext cx="13545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7" name="Google Shape;577;p71"/>
          <p:cNvSpPr txBox="1"/>
          <p:nvPr>
            <p:ph idx="2" type="title"/>
          </p:nvPr>
        </p:nvSpPr>
        <p:spPr>
          <a:xfrm>
            <a:off x="2646000" y="1855999"/>
            <a:ext cx="38520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3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4_1_1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4_1_1_1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6"/>
          <p:cNvSpPr txBox="1"/>
          <p:nvPr>
            <p:ph type="ctrTitle"/>
          </p:nvPr>
        </p:nvSpPr>
        <p:spPr>
          <a:xfrm>
            <a:off x="1887750" y="946225"/>
            <a:ext cx="5368500" cy="9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8" name="Google Shape;588;p76"/>
          <p:cNvSpPr txBox="1"/>
          <p:nvPr>
            <p:ph idx="1" type="subTitle"/>
          </p:nvPr>
        </p:nvSpPr>
        <p:spPr>
          <a:xfrm>
            <a:off x="4774636" y="2224775"/>
            <a:ext cx="30549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9" name="Google Shape;589;p76"/>
          <p:cNvSpPr txBox="1"/>
          <p:nvPr/>
        </p:nvSpPr>
        <p:spPr>
          <a:xfrm>
            <a:off x="2569325" y="4151400"/>
            <a:ext cx="4005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0" name="Google Shape;590;p76"/>
          <p:cNvSpPr txBox="1"/>
          <p:nvPr>
            <p:ph idx="2" type="subTitle"/>
          </p:nvPr>
        </p:nvSpPr>
        <p:spPr>
          <a:xfrm>
            <a:off x="1314451" y="2224775"/>
            <a:ext cx="25509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8"/>
          <p:cNvSpPr txBox="1"/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7" name="Google Shape;597;p78"/>
          <p:cNvSpPr txBox="1"/>
          <p:nvPr>
            <p:ph idx="1" type="subTitle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9"/>
          <p:cNvSpPr txBox="1"/>
          <p:nvPr>
            <p:ph type="title"/>
          </p:nvPr>
        </p:nvSpPr>
        <p:spPr>
          <a:xfrm>
            <a:off x="1449150" y="1512225"/>
            <a:ext cx="62457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0" name="Google Shape;600;p79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3" name="Google Shape;603;p80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1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6" name="Google Shape;606;p81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7" name="Google Shape;607;p81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8" name="Google Shape;608;p81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3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3" name="Google Shape;613;p83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4"/>
          <p:cNvSpPr txBox="1"/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5"/>
          <p:cNvSpPr txBox="1"/>
          <p:nvPr>
            <p:ph type="title"/>
          </p:nvPr>
        </p:nvSpPr>
        <p:spPr>
          <a:xfrm>
            <a:off x="12052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18" name="Google Shape;618;p85"/>
          <p:cNvSpPr txBox="1"/>
          <p:nvPr>
            <p:ph idx="1" type="subTitle"/>
          </p:nvPr>
        </p:nvSpPr>
        <p:spPr>
          <a:xfrm>
            <a:off x="1205200" y="2658641"/>
            <a:ext cx="26172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9" name="Google Shape;619;p85"/>
          <p:cNvSpPr txBox="1"/>
          <p:nvPr>
            <p:ph idx="2" type="body"/>
          </p:nvPr>
        </p:nvSpPr>
        <p:spPr>
          <a:xfrm>
            <a:off x="4306275" y="1613250"/>
            <a:ext cx="3852000" cy="1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6"/>
          <p:cNvSpPr txBox="1"/>
          <p:nvPr>
            <p:ph idx="1" type="body"/>
          </p:nvPr>
        </p:nvSpPr>
        <p:spPr>
          <a:xfrm>
            <a:off x="5182400" y="3089225"/>
            <a:ext cx="3241500" cy="14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7"/>
          <p:cNvSpPr txBox="1"/>
          <p:nvPr>
            <p:ph hasCustomPrompt="1" type="title"/>
          </p:nvPr>
        </p:nvSpPr>
        <p:spPr>
          <a:xfrm>
            <a:off x="1903250" y="1622775"/>
            <a:ext cx="5337600" cy="13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4" name="Google Shape;624;p87"/>
          <p:cNvSpPr txBox="1"/>
          <p:nvPr>
            <p:ph idx="1" type="body"/>
          </p:nvPr>
        </p:nvSpPr>
        <p:spPr>
          <a:xfrm>
            <a:off x="3191375" y="2936775"/>
            <a:ext cx="27615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90"/>
          <p:cNvSpPr/>
          <p:nvPr/>
        </p:nvSpPr>
        <p:spPr>
          <a:xfrm>
            <a:off x="4564625" y="9500"/>
            <a:ext cx="4579500" cy="5143500"/>
          </a:xfrm>
          <a:prstGeom prst="rect">
            <a:avLst/>
          </a:prstGeom>
          <a:gradFill>
            <a:gsLst>
              <a:gs pos="0">
                <a:srgbClr val="20124D"/>
              </a:gs>
              <a:gs pos="58999">
                <a:srgbClr val="855673"/>
              </a:gs>
              <a:gs pos="100000">
                <a:srgbClr val="EA9999"/>
              </a:gs>
            </a:gsLst>
            <a:lin ang="2700006" scaled="0"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90"/>
          <p:cNvSpPr/>
          <p:nvPr/>
        </p:nvSpPr>
        <p:spPr>
          <a:xfrm>
            <a:off x="-14875" y="9500"/>
            <a:ext cx="4579500" cy="5143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90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1" name="Google Shape;631;p90"/>
          <p:cNvSpPr txBox="1"/>
          <p:nvPr>
            <p:ph idx="1" type="body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2" name="Google Shape;632;p90"/>
          <p:cNvSpPr txBox="1"/>
          <p:nvPr>
            <p:ph idx="2" type="body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3" name="Google Shape;633;p90"/>
          <p:cNvSpPr txBox="1"/>
          <p:nvPr>
            <p:ph idx="3" type="title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9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6" name="Google Shape;636;p91"/>
          <p:cNvSpPr txBox="1"/>
          <p:nvPr>
            <p:ph hasCustomPrompt="1" idx="2" type="title"/>
          </p:nvPr>
        </p:nvSpPr>
        <p:spPr>
          <a:xfrm>
            <a:off x="1364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637" name="Google Shape;637;p91"/>
          <p:cNvSpPr txBox="1"/>
          <p:nvPr>
            <p:ph hasCustomPrompt="1" idx="3" type="title"/>
          </p:nvPr>
        </p:nvSpPr>
        <p:spPr>
          <a:xfrm>
            <a:off x="3171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638" name="Google Shape;638;p91"/>
          <p:cNvSpPr txBox="1"/>
          <p:nvPr>
            <p:ph hasCustomPrompt="1" idx="4" type="title"/>
          </p:nvPr>
        </p:nvSpPr>
        <p:spPr>
          <a:xfrm>
            <a:off x="49794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639" name="Google Shape;639;p91"/>
          <p:cNvSpPr txBox="1"/>
          <p:nvPr>
            <p:ph hasCustomPrompt="1" idx="5" type="title"/>
          </p:nvPr>
        </p:nvSpPr>
        <p:spPr>
          <a:xfrm>
            <a:off x="67869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640" name="Google Shape;640;p91"/>
          <p:cNvSpPr txBox="1"/>
          <p:nvPr>
            <p:ph idx="1" type="subTitle"/>
          </p:nvPr>
        </p:nvSpPr>
        <p:spPr>
          <a:xfrm>
            <a:off x="12998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1" name="Google Shape;641;p91"/>
          <p:cNvSpPr txBox="1"/>
          <p:nvPr>
            <p:ph idx="6" type="subTitle"/>
          </p:nvPr>
        </p:nvSpPr>
        <p:spPr>
          <a:xfrm>
            <a:off x="3107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2" name="Google Shape;642;p91"/>
          <p:cNvSpPr txBox="1"/>
          <p:nvPr>
            <p:ph idx="7" type="subTitle"/>
          </p:nvPr>
        </p:nvSpPr>
        <p:spPr>
          <a:xfrm>
            <a:off x="49148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3" name="Google Shape;643;p91"/>
          <p:cNvSpPr txBox="1"/>
          <p:nvPr>
            <p:ph idx="8" type="subTitle"/>
          </p:nvPr>
        </p:nvSpPr>
        <p:spPr>
          <a:xfrm>
            <a:off x="67223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4" name="Google Shape;644;p91"/>
          <p:cNvSpPr txBox="1"/>
          <p:nvPr>
            <p:ph idx="9" type="subTitle"/>
          </p:nvPr>
        </p:nvSpPr>
        <p:spPr>
          <a:xfrm>
            <a:off x="11939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5" name="Google Shape;645;p91"/>
          <p:cNvSpPr txBox="1"/>
          <p:nvPr>
            <p:ph idx="13" type="subTitle"/>
          </p:nvPr>
        </p:nvSpPr>
        <p:spPr>
          <a:xfrm>
            <a:off x="30013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91"/>
          <p:cNvSpPr txBox="1"/>
          <p:nvPr>
            <p:ph idx="14" type="subTitle"/>
          </p:nvPr>
        </p:nvSpPr>
        <p:spPr>
          <a:xfrm>
            <a:off x="48088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7" name="Google Shape;647;p91"/>
          <p:cNvSpPr txBox="1"/>
          <p:nvPr>
            <p:ph idx="15" type="subTitle"/>
          </p:nvPr>
        </p:nvSpPr>
        <p:spPr>
          <a:xfrm>
            <a:off x="66163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9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0" name="Google Shape;650;p92"/>
          <p:cNvSpPr txBox="1"/>
          <p:nvPr>
            <p:ph idx="1" type="subTitle"/>
          </p:nvPr>
        </p:nvSpPr>
        <p:spPr>
          <a:xfrm>
            <a:off x="719600" y="23587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51" name="Google Shape;651;p92"/>
          <p:cNvSpPr txBox="1"/>
          <p:nvPr>
            <p:ph idx="2" type="subTitle"/>
          </p:nvPr>
        </p:nvSpPr>
        <p:spPr>
          <a:xfrm>
            <a:off x="720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92"/>
          <p:cNvSpPr txBox="1"/>
          <p:nvPr>
            <p:ph idx="3" type="subTitle"/>
          </p:nvPr>
        </p:nvSpPr>
        <p:spPr>
          <a:xfrm>
            <a:off x="341350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53" name="Google Shape;653;p92"/>
          <p:cNvSpPr txBox="1"/>
          <p:nvPr>
            <p:ph idx="4" type="subTitle"/>
          </p:nvPr>
        </p:nvSpPr>
        <p:spPr>
          <a:xfrm>
            <a:off x="3413738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92"/>
          <p:cNvSpPr txBox="1"/>
          <p:nvPr>
            <p:ph idx="5" type="subTitle"/>
          </p:nvPr>
        </p:nvSpPr>
        <p:spPr>
          <a:xfrm>
            <a:off x="610705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55" name="Google Shape;655;p92"/>
          <p:cNvSpPr txBox="1"/>
          <p:nvPr>
            <p:ph idx="6" type="subTitle"/>
          </p:nvPr>
        </p:nvSpPr>
        <p:spPr>
          <a:xfrm>
            <a:off x="6107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5_2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9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8" name="Google Shape;658;p93"/>
          <p:cNvSpPr txBox="1"/>
          <p:nvPr>
            <p:ph idx="1" type="subTitle"/>
          </p:nvPr>
        </p:nvSpPr>
        <p:spPr>
          <a:xfrm>
            <a:off x="71995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9" name="Google Shape;659;p93"/>
          <p:cNvSpPr txBox="1"/>
          <p:nvPr>
            <p:ph idx="2" type="subTitle"/>
          </p:nvPr>
        </p:nvSpPr>
        <p:spPr>
          <a:xfrm>
            <a:off x="3930887" y="3321400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93"/>
          <p:cNvSpPr txBox="1"/>
          <p:nvPr>
            <p:ph idx="3" type="subTitle"/>
          </p:nvPr>
        </p:nvSpPr>
        <p:spPr>
          <a:xfrm>
            <a:off x="7141800" y="2669525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1" name="Google Shape;661;p93"/>
          <p:cNvSpPr txBox="1"/>
          <p:nvPr>
            <p:ph idx="4" type="subTitle"/>
          </p:nvPr>
        </p:nvSpPr>
        <p:spPr>
          <a:xfrm>
            <a:off x="71995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2" name="Google Shape;662;p93"/>
          <p:cNvSpPr txBox="1"/>
          <p:nvPr>
            <p:ph idx="5" type="subTitle"/>
          </p:nvPr>
        </p:nvSpPr>
        <p:spPr>
          <a:xfrm>
            <a:off x="7141800" y="2356025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3" name="Google Shape;663;p93"/>
          <p:cNvSpPr txBox="1"/>
          <p:nvPr>
            <p:ph idx="6" type="subTitle"/>
          </p:nvPr>
        </p:nvSpPr>
        <p:spPr>
          <a:xfrm>
            <a:off x="3930875" y="2995100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5_1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9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6" name="Google Shape;666;p94"/>
          <p:cNvSpPr txBox="1"/>
          <p:nvPr>
            <p:ph idx="1" type="subTitle"/>
          </p:nvPr>
        </p:nvSpPr>
        <p:spPr>
          <a:xfrm>
            <a:off x="2223250" y="1466400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67" name="Google Shape;667;p94"/>
          <p:cNvSpPr txBox="1"/>
          <p:nvPr>
            <p:ph idx="2" type="subTitle"/>
          </p:nvPr>
        </p:nvSpPr>
        <p:spPr>
          <a:xfrm>
            <a:off x="1798550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8" name="Google Shape;668;p94"/>
          <p:cNvSpPr txBox="1"/>
          <p:nvPr>
            <p:ph idx="3" type="subTitle"/>
          </p:nvPr>
        </p:nvSpPr>
        <p:spPr>
          <a:xfrm>
            <a:off x="2223594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69" name="Google Shape;669;p94"/>
          <p:cNvSpPr txBox="1"/>
          <p:nvPr>
            <p:ph idx="4" type="subTitle"/>
          </p:nvPr>
        </p:nvSpPr>
        <p:spPr>
          <a:xfrm>
            <a:off x="1798574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94"/>
          <p:cNvSpPr txBox="1"/>
          <p:nvPr>
            <p:ph idx="5" type="subTitle"/>
          </p:nvPr>
        </p:nvSpPr>
        <p:spPr>
          <a:xfrm>
            <a:off x="5237913" y="2790025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71" name="Google Shape;671;p94"/>
          <p:cNvSpPr txBox="1"/>
          <p:nvPr>
            <p:ph idx="6" type="subTitle"/>
          </p:nvPr>
        </p:nvSpPr>
        <p:spPr>
          <a:xfrm>
            <a:off x="5237975" y="31661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2" name="Google Shape;672;p94"/>
          <p:cNvSpPr txBox="1"/>
          <p:nvPr>
            <p:ph idx="7" type="subTitle"/>
          </p:nvPr>
        </p:nvSpPr>
        <p:spPr>
          <a:xfrm>
            <a:off x="5237957" y="1466400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73" name="Google Shape;673;p94"/>
          <p:cNvSpPr txBox="1"/>
          <p:nvPr>
            <p:ph idx="8" type="subTitle"/>
          </p:nvPr>
        </p:nvSpPr>
        <p:spPr>
          <a:xfrm>
            <a:off x="5238026" y="18425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5_1_1"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9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6" name="Google Shape;676;p95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7" name="Google Shape;677;p95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678" name="Google Shape;678;p95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9" name="Google Shape;679;p95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0" name="Google Shape;680;p95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681" name="Google Shape;681;p95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2" name="Google Shape;682;p95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3" name="Google Shape;683;p95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684" name="Google Shape;684;p95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96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7" name="Google Shape;687;p9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8" name="Google Shape;688;p96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689" name="Google Shape;689;p96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0" name="Google Shape;690;p96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1" name="Google Shape;691;p96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692" name="Google Shape;692;p96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3" name="Google Shape;693;p96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4" name="Google Shape;694;p96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695" name="Google Shape;695;p96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6" name="Google Shape;696;p96"/>
          <p:cNvSpPr txBox="1"/>
          <p:nvPr>
            <p:ph idx="13" type="subTitle"/>
          </p:nvPr>
        </p:nvSpPr>
        <p:spPr>
          <a:xfrm>
            <a:off x="7196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7" name="Google Shape;697;p96"/>
          <p:cNvSpPr txBox="1"/>
          <p:nvPr>
            <p:ph hasCustomPrompt="1" idx="14" type="title"/>
          </p:nvPr>
        </p:nvSpPr>
        <p:spPr>
          <a:xfrm>
            <a:off x="132920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698" name="Google Shape;698;p96"/>
          <p:cNvSpPr txBox="1"/>
          <p:nvPr>
            <p:ph idx="15" type="subTitle"/>
          </p:nvPr>
        </p:nvSpPr>
        <p:spPr>
          <a:xfrm>
            <a:off x="720100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9" name="Google Shape;699;p96"/>
          <p:cNvSpPr txBox="1"/>
          <p:nvPr>
            <p:ph idx="16" type="subTitle"/>
          </p:nvPr>
        </p:nvSpPr>
        <p:spPr>
          <a:xfrm>
            <a:off x="3413400" y="35193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0" name="Google Shape;700;p96"/>
          <p:cNvSpPr txBox="1"/>
          <p:nvPr>
            <p:ph hasCustomPrompt="1" idx="17" type="title"/>
          </p:nvPr>
        </p:nvSpPr>
        <p:spPr>
          <a:xfrm>
            <a:off x="4023025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701" name="Google Shape;701;p96"/>
          <p:cNvSpPr txBox="1"/>
          <p:nvPr>
            <p:ph idx="18" type="subTitle"/>
          </p:nvPr>
        </p:nvSpPr>
        <p:spPr>
          <a:xfrm>
            <a:off x="3413738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2" name="Google Shape;702;p96"/>
          <p:cNvSpPr txBox="1"/>
          <p:nvPr>
            <p:ph idx="19" type="subTitle"/>
          </p:nvPr>
        </p:nvSpPr>
        <p:spPr>
          <a:xfrm>
            <a:off x="6107050" y="35193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3" name="Google Shape;703;p96"/>
          <p:cNvSpPr txBox="1"/>
          <p:nvPr>
            <p:ph hasCustomPrompt="1" idx="20" type="title"/>
          </p:nvPr>
        </p:nvSpPr>
        <p:spPr>
          <a:xfrm>
            <a:off x="6716550" y="30670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704" name="Google Shape;704;p96"/>
          <p:cNvSpPr txBox="1"/>
          <p:nvPr>
            <p:ph idx="21" type="subTitle"/>
          </p:nvPr>
        </p:nvSpPr>
        <p:spPr>
          <a:xfrm>
            <a:off x="6107101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_1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7"/>
          <p:cNvSpPr txBox="1"/>
          <p:nvPr>
            <p:ph idx="1" type="subTitle"/>
          </p:nvPr>
        </p:nvSpPr>
        <p:spPr>
          <a:xfrm>
            <a:off x="1944363" y="15420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7" name="Google Shape;707;p9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8" name="Google Shape;708;p97"/>
          <p:cNvSpPr txBox="1"/>
          <p:nvPr>
            <p:ph idx="2" type="subTitle"/>
          </p:nvPr>
        </p:nvSpPr>
        <p:spPr>
          <a:xfrm>
            <a:off x="194486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9" name="Google Shape;709;p97"/>
          <p:cNvSpPr txBox="1"/>
          <p:nvPr>
            <p:ph idx="3" type="subTitle"/>
          </p:nvPr>
        </p:nvSpPr>
        <p:spPr>
          <a:xfrm>
            <a:off x="1944388" y="2492563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0" name="Google Shape;710;p97"/>
          <p:cNvSpPr txBox="1"/>
          <p:nvPr>
            <p:ph idx="4" type="subTitle"/>
          </p:nvPr>
        </p:nvSpPr>
        <p:spPr>
          <a:xfrm>
            <a:off x="1944625" y="2868653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1" name="Google Shape;711;p97"/>
          <p:cNvSpPr txBox="1"/>
          <p:nvPr>
            <p:ph idx="5" type="subTitle"/>
          </p:nvPr>
        </p:nvSpPr>
        <p:spPr>
          <a:xfrm>
            <a:off x="4882563" y="15420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2" name="Google Shape;712;p97"/>
          <p:cNvSpPr txBox="1"/>
          <p:nvPr>
            <p:ph idx="6" type="subTitle"/>
          </p:nvPr>
        </p:nvSpPr>
        <p:spPr>
          <a:xfrm>
            <a:off x="4882613" y="1918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3" name="Google Shape;713;p97"/>
          <p:cNvSpPr txBox="1"/>
          <p:nvPr>
            <p:ph idx="7" type="subTitle"/>
          </p:nvPr>
        </p:nvSpPr>
        <p:spPr>
          <a:xfrm>
            <a:off x="1944363" y="3443102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4" name="Google Shape;714;p97"/>
          <p:cNvSpPr txBox="1"/>
          <p:nvPr>
            <p:ph idx="8" type="subTitle"/>
          </p:nvPr>
        </p:nvSpPr>
        <p:spPr>
          <a:xfrm>
            <a:off x="194486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5" name="Google Shape;715;p97"/>
          <p:cNvSpPr txBox="1"/>
          <p:nvPr>
            <p:ph idx="9" type="subTitle"/>
          </p:nvPr>
        </p:nvSpPr>
        <p:spPr>
          <a:xfrm>
            <a:off x="4882388" y="249256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p97"/>
          <p:cNvSpPr txBox="1"/>
          <p:nvPr>
            <p:ph idx="13" type="subTitle"/>
          </p:nvPr>
        </p:nvSpPr>
        <p:spPr>
          <a:xfrm>
            <a:off x="4882725" y="2868665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7" name="Google Shape;717;p97"/>
          <p:cNvSpPr txBox="1"/>
          <p:nvPr>
            <p:ph idx="14" type="subTitle"/>
          </p:nvPr>
        </p:nvSpPr>
        <p:spPr>
          <a:xfrm>
            <a:off x="4882563" y="344310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8" name="Google Shape;718;p97"/>
          <p:cNvSpPr txBox="1"/>
          <p:nvPr>
            <p:ph idx="15" type="subTitle"/>
          </p:nvPr>
        </p:nvSpPr>
        <p:spPr>
          <a:xfrm>
            <a:off x="4882613" y="38192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">
  <p:cSld name="CUSTOM_3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98"/>
          <p:cNvSpPr txBox="1"/>
          <p:nvPr>
            <p:ph hasCustomPrompt="1"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1" name="Google Shape;721;p98"/>
          <p:cNvSpPr txBox="1"/>
          <p:nvPr>
            <p:ph idx="2" type="title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2">
  <p:cSld name="CUSTOM_6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9"/>
          <p:cNvSpPr txBox="1"/>
          <p:nvPr>
            <p:ph hasCustomPrompt="1" type="title"/>
          </p:nvPr>
        </p:nvSpPr>
        <p:spPr>
          <a:xfrm>
            <a:off x="2285825" y="1927950"/>
            <a:ext cx="13389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4" name="Google Shape;724;p99"/>
          <p:cNvSpPr txBox="1"/>
          <p:nvPr>
            <p:ph idx="2" type="title"/>
          </p:nvPr>
        </p:nvSpPr>
        <p:spPr>
          <a:xfrm>
            <a:off x="3722950" y="2073553"/>
            <a:ext cx="38520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3">
  <p:cSld name="CUSTOM_6_1"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00"/>
          <p:cNvSpPr txBox="1"/>
          <p:nvPr>
            <p:ph hasCustomPrompt="1" type="title"/>
          </p:nvPr>
        </p:nvSpPr>
        <p:spPr>
          <a:xfrm>
            <a:off x="3814350" y="1356150"/>
            <a:ext cx="15153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7" name="Google Shape;727;p100"/>
          <p:cNvSpPr txBox="1"/>
          <p:nvPr>
            <p:ph idx="2" type="title"/>
          </p:nvPr>
        </p:nvSpPr>
        <p:spPr>
          <a:xfrm>
            <a:off x="3073050" y="2518425"/>
            <a:ext cx="29979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4">
  <p:cSld name="CUSTOM_6_1_1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01"/>
          <p:cNvSpPr txBox="1"/>
          <p:nvPr>
            <p:ph hasCustomPrompt="1" type="title"/>
          </p:nvPr>
        </p:nvSpPr>
        <p:spPr>
          <a:xfrm>
            <a:off x="4594375" y="1356150"/>
            <a:ext cx="12882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0" name="Google Shape;730;p101"/>
          <p:cNvSpPr txBox="1"/>
          <p:nvPr>
            <p:ph idx="2" type="title"/>
          </p:nvPr>
        </p:nvSpPr>
        <p:spPr>
          <a:xfrm>
            <a:off x="2686963" y="2587000"/>
            <a:ext cx="31956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5">
  <p:cSld name="CUSTOM_6_1_1_1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02"/>
          <p:cNvSpPr txBox="1"/>
          <p:nvPr>
            <p:ph hasCustomPrompt="1" type="title"/>
          </p:nvPr>
        </p:nvSpPr>
        <p:spPr>
          <a:xfrm>
            <a:off x="4707800" y="2147125"/>
            <a:ext cx="12120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3" name="Google Shape;733;p102"/>
          <p:cNvSpPr txBox="1"/>
          <p:nvPr>
            <p:ph idx="2" type="title"/>
          </p:nvPr>
        </p:nvSpPr>
        <p:spPr>
          <a:xfrm>
            <a:off x="2897650" y="2147125"/>
            <a:ext cx="16965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ubtitle 6">
  <p:cSld name="CUSTOM_6_1_1_1_1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03"/>
          <p:cNvSpPr txBox="1"/>
          <p:nvPr>
            <p:ph hasCustomPrompt="1" type="title"/>
          </p:nvPr>
        </p:nvSpPr>
        <p:spPr>
          <a:xfrm>
            <a:off x="3894750" y="2751750"/>
            <a:ext cx="13545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6" name="Google Shape;736;p103"/>
          <p:cNvSpPr txBox="1"/>
          <p:nvPr>
            <p:ph idx="2" type="title"/>
          </p:nvPr>
        </p:nvSpPr>
        <p:spPr>
          <a:xfrm>
            <a:off x="2646000" y="1855999"/>
            <a:ext cx="38520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10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78.xml"/><Relationship Id="rId22" Type="http://schemas.openxmlformats.org/officeDocument/2006/relationships/slideLayout" Target="../slideLayouts/slideLayout280.xml"/><Relationship Id="rId21" Type="http://schemas.openxmlformats.org/officeDocument/2006/relationships/slideLayout" Target="../slideLayouts/slideLayout279.xml"/><Relationship Id="rId24" Type="http://schemas.openxmlformats.org/officeDocument/2006/relationships/slideLayout" Target="../slideLayouts/slideLayout282.xml"/><Relationship Id="rId23" Type="http://schemas.openxmlformats.org/officeDocument/2006/relationships/slideLayout" Target="../slideLayouts/slideLayout28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60.xml"/><Relationship Id="rId3" Type="http://schemas.openxmlformats.org/officeDocument/2006/relationships/slideLayout" Target="../slideLayouts/slideLayout261.xml"/><Relationship Id="rId4" Type="http://schemas.openxmlformats.org/officeDocument/2006/relationships/slideLayout" Target="../slideLayouts/slideLayout262.xml"/><Relationship Id="rId9" Type="http://schemas.openxmlformats.org/officeDocument/2006/relationships/slideLayout" Target="../slideLayouts/slideLayout267.xml"/><Relationship Id="rId26" Type="http://schemas.openxmlformats.org/officeDocument/2006/relationships/slideLayout" Target="../slideLayouts/slideLayout284.xml"/><Relationship Id="rId25" Type="http://schemas.openxmlformats.org/officeDocument/2006/relationships/slideLayout" Target="../slideLayouts/slideLayout283.xml"/><Relationship Id="rId28" Type="http://schemas.openxmlformats.org/officeDocument/2006/relationships/slideLayout" Target="../slideLayouts/slideLayout286.xml"/><Relationship Id="rId27" Type="http://schemas.openxmlformats.org/officeDocument/2006/relationships/slideLayout" Target="../slideLayouts/slideLayout285.xml"/><Relationship Id="rId5" Type="http://schemas.openxmlformats.org/officeDocument/2006/relationships/slideLayout" Target="../slideLayouts/slideLayout263.xml"/><Relationship Id="rId6" Type="http://schemas.openxmlformats.org/officeDocument/2006/relationships/slideLayout" Target="../slideLayouts/slideLayout264.xml"/><Relationship Id="rId29" Type="http://schemas.openxmlformats.org/officeDocument/2006/relationships/slideLayout" Target="../slideLayouts/slideLayout287.xml"/><Relationship Id="rId7" Type="http://schemas.openxmlformats.org/officeDocument/2006/relationships/slideLayout" Target="../slideLayouts/slideLayout265.xml"/><Relationship Id="rId8" Type="http://schemas.openxmlformats.org/officeDocument/2006/relationships/slideLayout" Target="../slideLayouts/slideLayout266.xml"/><Relationship Id="rId31" Type="http://schemas.openxmlformats.org/officeDocument/2006/relationships/slideLayout" Target="../slideLayouts/slideLayout289.xml"/><Relationship Id="rId30" Type="http://schemas.openxmlformats.org/officeDocument/2006/relationships/slideLayout" Target="../slideLayouts/slideLayout288.xml"/><Relationship Id="rId11" Type="http://schemas.openxmlformats.org/officeDocument/2006/relationships/slideLayout" Target="../slideLayouts/slideLayout269.xml"/><Relationship Id="rId33" Type="http://schemas.openxmlformats.org/officeDocument/2006/relationships/theme" Target="../theme/theme12.xml"/><Relationship Id="rId10" Type="http://schemas.openxmlformats.org/officeDocument/2006/relationships/slideLayout" Target="../slideLayouts/slideLayout268.xml"/><Relationship Id="rId32" Type="http://schemas.openxmlformats.org/officeDocument/2006/relationships/slideLayout" Target="../slideLayouts/slideLayout290.xml"/><Relationship Id="rId13" Type="http://schemas.openxmlformats.org/officeDocument/2006/relationships/slideLayout" Target="../slideLayouts/slideLayout271.xml"/><Relationship Id="rId12" Type="http://schemas.openxmlformats.org/officeDocument/2006/relationships/slideLayout" Target="../slideLayouts/slideLayout270.xml"/><Relationship Id="rId15" Type="http://schemas.openxmlformats.org/officeDocument/2006/relationships/slideLayout" Target="../slideLayouts/slideLayout273.xml"/><Relationship Id="rId14" Type="http://schemas.openxmlformats.org/officeDocument/2006/relationships/slideLayout" Target="../slideLayouts/slideLayout272.xml"/><Relationship Id="rId17" Type="http://schemas.openxmlformats.org/officeDocument/2006/relationships/slideLayout" Target="../slideLayouts/slideLayout275.xml"/><Relationship Id="rId16" Type="http://schemas.openxmlformats.org/officeDocument/2006/relationships/slideLayout" Target="../slideLayouts/slideLayout274.xml"/><Relationship Id="rId19" Type="http://schemas.openxmlformats.org/officeDocument/2006/relationships/slideLayout" Target="../slideLayouts/slideLayout277.xml"/><Relationship Id="rId18" Type="http://schemas.openxmlformats.org/officeDocument/2006/relationships/slideLayout" Target="../slideLayouts/slideLayout276.xml"/></Relationships>
</file>

<file path=ppt/slideMasters/_rels/slideMaster1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9.xml"/><Relationship Id="rId22" Type="http://schemas.openxmlformats.org/officeDocument/2006/relationships/slideLayout" Target="../slideLayouts/slideLayout311.xml"/><Relationship Id="rId21" Type="http://schemas.openxmlformats.org/officeDocument/2006/relationships/slideLayout" Target="../slideLayouts/slideLayout310.xml"/><Relationship Id="rId24" Type="http://schemas.openxmlformats.org/officeDocument/2006/relationships/slideLayout" Target="../slideLayouts/slideLayout313.xml"/><Relationship Id="rId23" Type="http://schemas.openxmlformats.org/officeDocument/2006/relationships/slideLayout" Target="../slideLayouts/slideLayout312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91.xml"/><Relationship Id="rId3" Type="http://schemas.openxmlformats.org/officeDocument/2006/relationships/slideLayout" Target="../slideLayouts/slideLayout292.xml"/><Relationship Id="rId4" Type="http://schemas.openxmlformats.org/officeDocument/2006/relationships/slideLayout" Target="../slideLayouts/slideLayout293.xml"/><Relationship Id="rId9" Type="http://schemas.openxmlformats.org/officeDocument/2006/relationships/slideLayout" Target="../slideLayouts/slideLayout298.xml"/><Relationship Id="rId26" Type="http://schemas.openxmlformats.org/officeDocument/2006/relationships/slideLayout" Target="../slideLayouts/slideLayout315.xml"/><Relationship Id="rId25" Type="http://schemas.openxmlformats.org/officeDocument/2006/relationships/slideLayout" Target="../slideLayouts/slideLayout314.xml"/><Relationship Id="rId28" Type="http://schemas.openxmlformats.org/officeDocument/2006/relationships/slideLayout" Target="../slideLayouts/slideLayout317.xml"/><Relationship Id="rId27" Type="http://schemas.openxmlformats.org/officeDocument/2006/relationships/slideLayout" Target="../slideLayouts/slideLayout316.xml"/><Relationship Id="rId5" Type="http://schemas.openxmlformats.org/officeDocument/2006/relationships/slideLayout" Target="../slideLayouts/slideLayout294.xml"/><Relationship Id="rId6" Type="http://schemas.openxmlformats.org/officeDocument/2006/relationships/slideLayout" Target="../slideLayouts/slideLayout295.xml"/><Relationship Id="rId29" Type="http://schemas.openxmlformats.org/officeDocument/2006/relationships/slideLayout" Target="../slideLayouts/slideLayout318.xml"/><Relationship Id="rId7" Type="http://schemas.openxmlformats.org/officeDocument/2006/relationships/slideLayout" Target="../slideLayouts/slideLayout296.xml"/><Relationship Id="rId8" Type="http://schemas.openxmlformats.org/officeDocument/2006/relationships/slideLayout" Target="../slideLayouts/slideLayout297.xml"/><Relationship Id="rId31" Type="http://schemas.openxmlformats.org/officeDocument/2006/relationships/slideLayout" Target="../slideLayouts/slideLayout320.xml"/><Relationship Id="rId30" Type="http://schemas.openxmlformats.org/officeDocument/2006/relationships/slideLayout" Target="../slideLayouts/slideLayout319.xml"/><Relationship Id="rId11" Type="http://schemas.openxmlformats.org/officeDocument/2006/relationships/slideLayout" Target="../slideLayouts/slideLayout300.xml"/><Relationship Id="rId33" Type="http://schemas.openxmlformats.org/officeDocument/2006/relationships/theme" Target="../theme/theme13.xml"/><Relationship Id="rId10" Type="http://schemas.openxmlformats.org/officeDocument/2006/relationships/slideLayout" Target="../slideLayouts/slideLayout299.xml"/><Relationship Id="rId32" Type="http://schemas.openxmlformats.org/officeDocument/2006/relationships/slideLayout" Target="../slideLayouts/slideLayout321.xml"/><Relationship Id="rId13" Type="http://schemas.openxmlformats.org/officeDocument/2006/relationships/slideLayout" Target="../slideLayouts/slideLayout302.xml"/><Relationship Id="rId12" Type="http://schemas.openxmlformats.org/officeDocument/2006/relationships/slideLayout" Target="../slideLayouts/slideLayout301.xml"/><Relationship Id="rId15" Type="http://schemas.openxmlformats.org/officeDocument/2006/relationships/slideLayout" Target="../slideLayouts/slideLayout304.xml"/><Relationship Id="rId14" Type="http://schemas.openxmlformats.org/officeDocument/2006/relationships/slideLayout" Target="../slideLayouts/slideLayout303.xml"/><Relationship Id="rId17" Type="http://schemas.openxmlformats.org/officeDocument/2006/relationships/slideLayout" Target="../slideLayouts/slideLayout306.xml"/><Relationship Id="rId16" Type="http://schemas.openxmlformats.org/officeDocument/2006/relationships/slideLayout" Target="../slideLayouts/slideLayout305.xml"/><Relationship Id="rId19" Type="http://schemas.openxmlformats.org/officeDocument/2006/relationships/slideLayout" Target="../slideLayouts/slideLayout308.xml"/><Relationship Id="rId18" Type="http://schemas.openxmlformats.org/officeDocument/2006/relationships/slideLayout" Target="../slideLayouts/slideLayout307.xml"/></Relationships>
</file>

<file path=ppt/slideMasters/_rels/slideMaster1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40.xml"/><Relationship Id="rId22" Type="http://schemas.openxmlformats.org/officeDocument/2006/relationships/slideLayout" Target="../slideLayouts/slideLayout342.xml"/><Relationship Id="rId21" Type="http://schemas.openxmlformats.org/officeDocument/2006/relationships/slideLayout" Target="../slideLayouts/slideLayout341.xml"/><Relationship Id="rId24" Type="http://schemas.openxmlformats.org/officeDocument/2006/relationships/slideLayout" Target="../slideLayouts/slideLayout344.xml"/><Relationship Id="rId23" Type="http://schemas.openxmlformats.org/officeDocument/2006/relationships/slideLayout" Target="../slideLayouts/slideLayout343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322.xml"/><Relationship Id="rId3" Type="http://schemas.openxmlformats.org/officeDocument/2006/relationships/slideLayout" Target="../slideLayouts/slideLayout323.xml"/><Relationship Id="rId4" Type="http://schemas.openxmlformats.org/officeDocument/2006/relationships/slideLayout" Target="../slideLayouts/slideLayout324.xml"/><Relationship Id="rId9" Type="http://schemas.openxmlformats.org/officeDocument/2006/relationships/slideLayout" Target="../slideLayouts/slideLayout329.xml"/><Relationship Id="rId26" Type="http://schemas.openxmlformats.org/officeDocument/2006/relationships/slideLayout" Target="../slideLayouts/slideLayout346.xml"/><Relationship Id="rId25" Type="http://schemas.openxmlformats.org/officeDocument/2006/relationships/slideLayout" Target="../slideLayouts/slideLayout345.xml"/><Relationship Id="rId28" Type="http://schemas.openxmlformats.org/officeDocument/2006/relationships/slideLayout" Target="../slideLayouts/slideLayout348.xml"/><Relationship Id="rId27" Type="http://schemas.openxmlformats.org/officeDocument/2006/relationships/slideLayout" Target="../slideLayouts/slideLayout347.xml"/><Relationship Id="rId5" Type="http://schemas.openxmlformats.org/officeDocument/2006/relationships/slideLayout" Target="../slideLayouts/slideLayout325.xml"/><Relationship Id="rId6" Type="http://schemas.openxmlformats.org/officeDocument/2006/relationships/slideLayout" Target="../slideLayouts/slideLayout326.xml"/><Relationship Id="rId29" Type="http://schemas.openxmlformats.org/officeDocument/2006/relationships/slideLayout" Target="../slideLayouts/slideLayout349.xml"/><Relationship Id="rId7" Type="http://schemas.openxmlformats.org/officeDocument/2006/relationships/slideLayout" Target="../slideLayouts/slideLayout327.xml"/><Relationship Id="rId8" Type="http://schemas.openxmlformats.org/officeDocument/2006/relationships/slideLayout" Target="../slideLayouts/slideLayout328.xml"/><Relationship Id="rId31" Type="http://schemas.openxmlformats.org/officeDocument/2006/relationships/slideLayout" Target="../slideLayouts/slideLayout351.xml"/><Relationship Id="rId30" Type="http://schemas.openxmlformats.org/officeDocument/2006/relationships/slideLayout" Target="../slideLayouts/slideLayout350.xml"/><Relationship Id="rId11" Type="http://schemas.openxmlformats.org/officeDocument/2006/relationships/slideLayout" Target="../slideLayouts/slideLayout331.xml"/><Relationship Id="rId33" Type="http://schemas.openxmlformats.org/officeDocument/2006/relationships/theme" Target="../theme/theme4.xml"/><Relationship Id="rId10" Type="http://schemas.openxmlformats.org/officeDocument/2006/relationships/slideLayout" Target="../slideLayouts/slideLayout330.xml"/><Relationship Id="rId32" Type="http://schemas.openxmlformats.org/officeDocument/2006/relationships/slideLayout" Target="../slideLayouts/slideLayout352.xml"/><Relationship Id="rId13" Type="http://schemas.openxmlformats.org/officeDocument/2006/relationships/slideLayout" Target="../slideLayouts/slideLayout333.xml"/><Relationship Id="rId12" Type="http://schemas.openxmlformats.org/officeDocument/2006/relationships/slideLayout" Target="../slideLayouts/slideLayout332.xml"/><Relationship Id="rId15" Type="http://schemas.openxmlformats.org/officeDocument/2006/relationships/slideLayout" Target="../slideLayouts/slideLayout335.xml"/><Relationship Id="rId14" Type="http://schemas.openxmlformats.org/officeDocument/2006/relationships/slideLayout" Target="../slideLayouts/slideLayout334.xml"/><Relationship Id="rId17" Type="http://schemas.openxmlformats.org/officeDocument/2006/relationships/slideLayout" Target="../slideLayouts/slideLayout337.xml"/><Relationship Id="rId16" Type="http://schemas.openxmlformats.org/officeDocument/2006/relationships/slideLayout" Target="../slideLayouts/slideLayout336.xml"/><Relationship Id="rId19" Type="http://schemas.openxmlformats.org/officeDocument/2006/relationships/slideLayout" Target="../slideLayouts/slideLayout339.xml"/><Relationship Id="rId18" Type="http://schemas.openxmlformats.org/officeDocument/2006/relationships/slideLayout" Target="../slideLayouts/slideLayout338.xml"/></Relationships>
</file>

<file path=ppt/slideMasters/_rels/slideMaster1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71.xml"/><Relationship Id="rId22" Type="http://schemas.openxmlformats.org/officeDocument/2006/relationships/slideLayout" Target="../slideLayouts/slideLayout373.xml"/><Relationship Id="rId21" Type="http://schemas.openxmlformats.org/officeDocument/2006/relationships/slideLayout" Target="../slideLayouts/slideLayout372.xml"/><Relationship Id="rId24" Type="http://schemas.openxmlformats.org/officeDocument/2006/relationships/slideLayout" Target="../slideLayouts/slideLayout375.xml"/><Relationship Id="rId23" Type="http://schemas.openxmlformats.org/officeDocument/2006/relationships/slideLayout" Target="../slideLayouts/slideLayout374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353.xml"/><Relationship Id="rId3" Type="http://schemas.openxmlformats.org/officeDocument/2006/relationships/slideLayout" Target="../slideLayouts/slideLayout354.xml"/><Relationship Id="rId4" Type="http://schemas.openxmlformats.org/officeDocument/2006/relationships/slideLayout" Target="../slideLayouts/slideLayout355.xml"/><Relationship Id="rId9" Type="http://schemas.openxmlformats.org/officeDocument/2006/relationships/slideLayout" Target="../slideLayouts/slideLayout360.xml"/><Relationship Id="rId26" Type="http://schemas.openxmlformats.org/officeDocument/2006/relationships/slideLayout" Target="../slideLayouts/slideLayout377.xml"/><Relationship Id="rId25" Type="http://schemas.openxmlformats.org/officeDocument/2006/relationships/slideLayout" Target="../slideLayouts/slideLayout376.xml"/><Relationship Id="rId28" Type="http://schemas.openxmlformats.org/officeDocument/2006/relationships/slideLayout" Target="../slideLayouts/slideLayout379.xml"/><Relationship Id="rId27" Type="http://schemas.openxmlformats.org/officeDocument/2006/relationships/slideLayout" Target="../slideLayouts/slideLayout378.xml"/><Relationship Id="rId5" Type="http://schemas.openxmlformats.org/officeDocument/2006/relationships/slideLayout" Target="../slideLayouts/slideLayout356.xml"/><Relationship Id="rId6" Type="http://schemas.openxmlformats.org/officeDocument/2006/relationships/slideLayout" Target="../slideLayouts/slideLayout357.xml"/><Relationship Id="rId29" Type="http://schemas.openxmlformats.org/officeDocument/2006/relationships/slideLayout" Target="../slideLayouts/slideLayout380.xml"/><Relationship Id="rId7" Type="http://schemas.openxmlformats.org/officeDocument/2006/relationships/slideLayout" Target="../slideLayouts/slideLayout358.xml"/><Relationship Id="rId8" Type="http://schemas.openxmlformats.org/officeDocument/2006/relationships/slideLayout" Target="../slideLayouts/slideLayout359.xml"/><Relationship Id="rId31" Type="http://schemas.openxmlformats.org/officeDocument/2006/relationships/slideLayout" Target="../slideLayouts/slideLayout382.xml"/><Relationship Id="rId30" Type="http://schemas.openxmlformats.org/officeDocument/2006/relationships/slideLayout" Target="../slideLayouts/slideLayout381.xml"/><Relationship Id="rId11" Type="http://schemas.openxmlformats.org/officeDocument/2006/relationships/slideLayout" Target="../slideLayouts/slideLayout362.xml"/><Relationship Id="rId33" Type="http://schemas.openxmlformats.org/officeDocument/2006/relationships/theme" Target="../theme/theme10.xml"/><Relationship Id="rId10" Type="http://schemas.openxmlformats.org/officeDocument/2006/relationships/slideLayout" Target="../slideLayouts/slideLayout361.xml"/><Relationship Id="rId32" Type="http://schemas.openxmlformats.org/officeDocument/2006/relationships/slideLayout" Target="../slideLayouts/slideLayout383.xml"/><Relationship Id="rId13" Type="http://schemas.openxmlformats.org/officeDocument/2006/relationships/slideLayout" Target="../slideLayouts/slideLayout364.xml"/><Relationship Id="rId12" Type="http://schemas.openxmlformats.org/officeDocument/2006/relationships/slideLayout" Target="../slideLayouts/slideLayout363.xml"/><Relationship Id="rId15" Type="http://schemas.openxmlformats.org/officeDocument/2006/relationships/slideLayout" Target="../slideLayouts/slideLayout366.xml"/><Relationship Id="rId14" Type="http://schemas.openxmlformats.org/officeDocument/2006/relationships/slideLayout" Target="../slideLayouts/slideLayout365.xml"/><Relationship Id="rId17" Type="http://schemas.openxmlformats.org/officeDocument/2006/relationships/slideLayout" Target="../slideLayouts/slideLayout368.xml"/><Relationship Id="rId16" Type="http://schemas.openxmlformats.org/officeDocument/2006/relationships/slideLayout" Target="../slideLayouts/slideLayout367.xml"/><Relationship Id="rId19" Type="http://schemas.openxmlformats.org/officeDocument/2006/relationships/slideLayout" Target="../slideLayouts/slideLayout370.xml"/><Relationship Id="rId18" Type="http://schemas.openxmlformats.org/officeDocument/2006/relationships/slideLayout" Target="../slideLayouts/slideLayout369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theme" Target="../theme/theme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64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66.xml"/><Relationship Id="rId28" Type="http://schemas.openxmlformats.org/officeDocument/2006/relationships/slideLayout" Target="../slideLayouts/slideLayout69.xml"/><Relationship Id="rId27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72.xml"/><Relationship Id="rId30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52.xml"/><Relationship Id="rId33" Type="http://schemas.openxmlformats.org/officeDocument/2006/relationships/theme" Target="../theme/theme5.xml"/><Relationship Id="rId10" Type="http://schemas.openxmlformats.org/officeDocument/2006/relationships/slideLayout" Target="../slideLayouts/slideLayout51.xml"/><Relationship Id="rId32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59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92.xml"/><Relationship Id="rId22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93.xml"/><Relationship Id="rId24" Type="http://schemas.openxmlformats.org/officeDocument/2006/relationships/slideLayout" Target="../slideLayouts/slideLayout96.xml"/><Relationship Id="rId23" Type="http://schemas.openxmlformats.org/officeDocument/2006/relationships/slideLayout" Target="../slideLayouts/slideLayout95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26" Type="http://schemas.openxmlformats.org/officeDocument/2006/relationships/slideLayout" Target="../slideLayouts/slideLayout98.xml"/><Relationship Id="rId25" Type="http://schemas.openxmlformats.org/officeDocument/2006/relationships/slideLayout" Target="../slideLayouts/slideLayout97.xml"/><Relationship Id="rId28" Type="http://schemas.openxmlformats.org/officeDocument/2006/relationships/slideLayout" Target="../slideLayouts/slideLayout100.xml"/><Relationship Id="rId27" Type="http://schemas.openxmlformats.org/officeDocument/2006/relationships/slideLayout" Target="../slideLayouts/slideLayout99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29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31" Type="http://schemas.openxmlformats.org/officeDocument/2006/relationships/slideLayout" Target="../slideLayouts/slideLayout103.xml"/><Relationship Id="rId30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83.xml"/><Relationship Id="rId33" Type="http://schemas.openxmlformats.org/officeDocument/2006/relationships/theme" Target="../theme/theme6.xml"/><Relationship Id="rId10" Type="http://schemas.openxmlformats.org/officeDocument/2006/relationships/slideLayout" Target="../slideLayouts/slideLayout82.xml"/><Relationship Id="rId32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91.xml"/><Relationship Id="rId18" Type="http://schemas.openxmlformats.org/officeDocument/2006/relationships/slideLayout" Target="../slideLayouts/slideLayout90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23.xml"/><Relationship Id="rId22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24.xml"/><Relationship Id="rId24" Type="http://schemas.openxmlformats.org/officeDocument/2006/relationships/slideLayout" Target="../slideLayouts/slideLayout127.xml"/><Relationship Id="rId23" Type="http://schemas.openxmlformats.org/officeDocument/2006/relationships/slideLayout" Target="../slideLayouts/slideLayout126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26" Type="http://schemas.openxmlformats.org/officeDocument/2006/relationships/slideLayout" Target="../slideLayouts/slideLayout129.xml"/><Relationship Id="rId25" Type="http://schemas.openxmlformats.org/officeDocument/2006/relationships/slideLayout" Target="../slideLayouts/slideLayout128.xml"/><Relationship Id="rId28" Type="http://schemas.openxmlformats.org/officeDocument/2006/relationships/slideLayout" Target="../slideLayouts/slideLayout131.xml"/><Relationship Id="rId27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09.xml"/><Relationship Id="rId29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10.xml"/><Relationship Id="rId8" Type="http://schemas.openxmlformats.org/officeDocument/2006/relationships/slideLayout" Target="../slideLayouts/slideLayout111.xml"/><Relationship Id="rId31" Type="http://schemas.openxmlformats.org/officeDocument/2006/relationships/slideLayout" Target="../slideLayouts/slideLayout134.xml"/><Relationship Id="rId30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14.xml"/><Relationship Id="rId33" Type="http://schemas.openxmlformats.org/officeDocument/2006/relationships/theme" Target="../theme/theme7.xml"/><Relationship Id="rId10" Type="http://schemas.openxmlformats.org/officeDocument/2006/relationships/slideLayout" Target="../slideLayouts/slideLayout113.xml"/><Relationship Id="rId32" Type="http://schemas.openxmlformats.org/officeDocument/2006/relationships/slideLayout" Target="../slideLayouts/slideLayout135.xml"/><Relationship Id="rId13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15.xml"/><Relationship Id="rId15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0.xml"/><Relationship Id="rId16" Type="http://schemas.openxmlformats.org/officeDocument/2006/relationships/slideLayout" Target="../slideLayouts/slideLayout119.xml"/><Relationship Id="rId19" Type="http://schemas.openxmlformats.org/officeDocument/2006/relationships/slideLayout" Target="../slideLayouts/slideLayout122.xml"/><Relationship Id="rId18" Type="http://schemas.openxmlformats.org/officeDocument/2006/relationships/slideLayout" Target="../slideLayouts/slideLayout121.xml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4.xml"/><Relationship Id="rId22" Type="http://schemas.openxmlformats.org/officeDocument/2006/relationships/slideLayout" Target="../slideLayouts/slideLayout156.xml"/><Relationship Id="rId21" Type="http://schemas.openxmlformats.org/officeDocument/2006/relationships/slideLayout" Target="../slideLayouts/slideLayout155.xml"/><Relationship Id="rId24" Type="http://schemas.openxmlformats.org/officeDocument/2006/relationships/slideLayout" Target="../slideLayouts/slideLayout158.xml"/><Relationship Id="rId23" Type="http://schemas.openxmlformats.org/officeDocument/2006/relationships/slideLayout" Target="../slideLayouts/slideLayout157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26" Type="http://schemas.openxmlformats.org/officeDocument/2006/relationships/slideLayout" Target="../slideLayouts/slideLayout160.xml"/><Relationship Id="rId25" Type="http://schemas.openxmlformats.org/officeDocument/2006/relationships/slideLayout" Target="../slideLayouts/slideLayout159.xml"/><Relationship Id="rId28" Type="http://schemas.openxmlformats.org/officeDocument/2006/relationships/slideLayout" Target="../slideLayouts/slideLayout162.xml"/><Relationship Id="rId27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0.xml"/><Relationship Id="rId29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2.xml"/><Relationship Id="rId31" Type="http://schemas.openxmlformats.org/officeDocument/2006/relationships/slideLayout" Target="../slideLayouts/slideLayout165.xml"/><Relationship Id="rId30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45.xml"/><Relationship Id="rId33" Type="http://schemas.openxmlformats.org/officeDocument/2006/relationships/theme" Target="../theme/theme11.xml"/><Relationship Id="rId10" Type="http://schemas.openxmlformats.org/officeDocument/2006/relationships/slideLayout" Target="../slideLayouts/slideLayout144.xml"/><Relationship Id="rId32" Type="http://schemas.openxmlformats.org/officeDocument/2006/relationships/slideLayout" Target="../slideLayouts/slideLayout166.xml"/><Relationship Id="rId13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46.xml"/><Relationship Id="rId15" Type="http://schemas.openxmlformats.org/officeDocument/2006/relationships/slideLayout" Target="../slideLayouts/slideLayout149.xml"/><Relationship Id="rId14" Type="http://schemas.openxmlformats.org/officeDocument/2006/relationships/slideLayout" Target="../slideLayouts/slideLayout148.xml"/><Relationship Id="rId17" Type="http://schemas.openxmlformats.org/officeDocument/2006/relationships/slideLayout" Target="../slideLayouts/slideLayout151.xml"/><Relationship Id="rId16" Type="http://schemas.openxmlformats.org/officeDocument/2006/relationships/slideLayout" Target="../slideLayouts/slideLayout150.xml"/><Relationship Id="rId19" Type="http://schemas.openxmlformats.org/officeDocument/2006/relationships/slideLayout" Target="../slideLayouts/slideLayout153.xml"/><Relationship Id="rId18" Type="http://schemas.openxmlformats.org/officeDocument/2006/relationships/slideLayout" Target="../slideLayouts/slideLayout152.xml"/></Relationships>
</file>

<file path=ppt/slideMasters/_rels/slideMaster7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5.xml"/><Relationship Id="rId22" Type="http://schemas.openxmlformats.org/officeDocument/2006/relationships/slideLayout" Target="../slideLayouts/slideLayout187.xml"/><Relationship Id="rId21" Type="http://schemas.openxmlformats.org/officeDocument/2006/relationships/slideLayout" Target="../slideLayouts/slideLayout186.xml"/><Relationship Id="rId24" Type="http://schemas.openxmlformats.org/officeDocument/2006/relationships/slideLayout" Target="../slideLayouts/slideLayout189.xml"/><Relationship Id="rId23" Type="http://schemas.openxmlformats.org/officeDocument/2006/relationships/slideLayout" Target="../slideLayouts/slideLayout188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Relationship Id="rId26" Type="http://schemas.openxmlformats.org/officeDocument/2006/relationships/slideLayout" Target="../slideLayouts/slideLayout191.xml"/><Relationship Id="rId25" Type="http://schemas.openxmlformats.org/officeDocument/2006/relationships/slideLayout" Target="../slideLayouts/slideLayout190.xml"/><Relationship Id="rId28" Type="http://schemas.openxmlformats.org/officeDocument/2006/relationships/slideLayout" Target="../slideLayouts/slideLayout193.xml"/><Relationship Id="rId27" Type="http://schemas.openxmlformats.org/officeDocument/2006/relationships/slideLayout" Target="../slideLayouts/slideLayout192.xml"/><Relationship Id="rId5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1.xml"/><Relationship Id="rId29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72.xml"/><Relationship Id="rId8" Type="http://schemas.openxmlformats.org/officeDocument/2006/relationships/slideLayout" Target="../slideLayouts/slideLayout173.xml"/><Relationship Id="rId31" Type="http://schemas.openxmlformats.org/officeDocument/2006/relationships/slideLayout" Target="../slideLayouts/slideLayout196.xml"/><Relationship Id="rId30" Type="http://schemas.openxmlformats.org/officeDocument/2006/relationships/slideLayout" Target="../slideLayouts/slideLayout195.xml"/><Relationship Id="rId11" Type="http://schemas.openxmlformats.org/officeDocument/2006/relationships/slideLayout" Target="../slideLayouts/slideLayout176.xml"/><Relationship Id="rId33" Type="http://schemas.openxmlformats.org/officeDocument/2006/relationships/theme" Target="../theme/theme14.xml"/><Relationship Id="rId10" Type="http://schemas.openxmlformats.org/officeDocument/2006/relationships/slideLayout" Target="../slideLayouts/slideLayout175.xml"/><Relationship Id="rId32" Type="http://schemas.openxmlformats.org/officeDocument/2006/relationships/slideLayout" Target="../slideLayouts/slideLayout197.xml"/><Relationship Id="rId13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7.xml"/><Relationship Id="rId15" Type="http://schemas.openxmlformats.org/officeDocument/2006/relationships/slideLayout" Target="../slideLayouts/slideLayout180.xml"/><Relationship Id="rId14" Type="http://schemas.openxmlformats.org/officeDocument/2006/relationships/slideLayout" Target="../slideLayouts/slideLayout179.xml"/><Relationship Id="rId17" Type="http://schemas.openxmlformats.org/officeDocument/2006/relationships/slideLayout" Target="../slideLayouts/slideLayout182.xml"/><Relationship Id="rId16" Type="http://schemas.openxmlformats.org/officeDocument/2006/relationships/slideLayout" Target="../slideLayouts/slideLayout181.xml"/><Relationship Id="rId19" Type="http://schemas.openxmlformats.org/officeDocument/2006/relationships/slideLayout" Target="../slideLayouts/slideLayout184.xml"/><Relationship Id="rId18" Type="http://schemas.openxmlformats.org/officeDocument/2006/relationships/slideLayout" Target="../slideLayouts/slideLayout183.xml"/></Relationships>
</file>

<file path=ppt/slideMasters/_rels/slideMaster8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16.xml"/><Relationship Id="rId22" Type="http://schemas.openxmlformats.org/officeDocument/2006/relationships/slideLayout" Target="../slideLayouts/slideLayout218.xml"/><Relationship Id="rId21" Type="http://schemas.openxmlformats.org/officeDocument/2006/relationships/slideLayout" Target="../slideLayouts/slideLayout217.xml"/><Relationship Id="rId24" Type="http://schemas.openxmlformats.org/officeDocument/2006/relationships/slideLayout" Target="../slideLayouts/slideLayout220.xml"/><Relationship Id="rId23" Type="http://schemas.openxmlformats.org/officeDocument/2006/relationships/slideLayout" Target="../slideLayouts/slideLayout219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98.xml"/><Relationship Id="rId3" Type="http://schemas.openxmlformats.org/officeDocument/2006/relationships/slideLayout" Target="../slideLayouts/slideLayout199.xml"/><Relationship Id="rId4" Type="http://schemas.openxmlformats.org/officeDocument/2006/relationships/slideLayout" Target="../slideLayouts/slideLayout200.xml"/><Relationship Id="rId9" Type="http://schemas.openxmlformats.org/officeDocument/2006/relationships/slideLayout" Target="../slideLayouts/slideLayout205.xml"/><Relationship Id="rId26" Type="http://schemas.openxmlformats.org/officeDocument/2006/relationships/slideLayout" Target="../slideLayouts/slideLayout222.xml"/><Relationship Id="rId25" Type="http://schemas.openxmlformats.org/officeDocument/2006/relationships/slideLayout" Target="../slideLayouts/slideLayout221.xml"/><Relationship Id="rId28" Type="http://schemas.openxmlformats.org/officeDocument/2006/relationships/slideLayout" Target="../slideLayouts/slideLayout224.xml"/><Relationship Id="rId27" Type="http://schemas.openxmlformats.org/officeDocument/2006/relationships/slideLayout" Target="../slideLayouts/slideLayout223.xml"/><Relationship Id="rId5" Type="http://schemas.openxmlformats.org/officeDocument/2006/relationships/slideLayout" Target="../slideLayouts/slideLayout201.xml"/><Relationship Id="rId6" Type="http://schemas.openxmlformats.org/officeDocument/2006/relationships/slideLayout" Target="../slideLayouts/slideLayout202.xml"/><Relationship Id="rId29" Type="http://schemas.openxmlformats.org/officeDocument/2006/relationships/slideLayout" Target="../slideLayouts/slideLayout225.xml"/><Relationship Id="rId7" Type="http://schemas.openxmlformats.org/officeDocument/2006/relationships/slideLayout" Target="../slideLayouts/slideLayout203.xml"/><Relationship Id="rId8" Type="http://schemas.openxmlformats.org/officeDocument/2006/relationships/slideLayout" Target="../slideLayouts/slideLayout204.xml"/><Relationship Id="rId31" Type="http://schemas.openxmlformats.org/officeDocument/2006/relationships/slideLayout" Target="../slideLayouts/slideLayout227.xml"/><Relationship Id="rId30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07.xml"/><Relationship Id="rId33" Type="http://schemas.openxmlformats.org/officeDocument/2006/relationships/theme" Target="../theme/theme8.xml"/><Relationship Id="rId10" Type="http://schemas.openxmlformats.org/officeDocument/2006/relationships/slideLayout" Target="../slideLayouts/slideLayout206.xml"/><Relationship Id="rId32" Type="http://schemas.openxmlformats.org/officeDocument/2006/relationships/slideLayout" Target="../slideLayouts/slideLayout228.xml"/><Relationship Id="rId13" Type="http://schemas.openxmlformats.org/officeDocument/2006/relationships/slideLayout" Target="../slideLayouts/slideLayout209.xml"/><Relationship Id="rId12" Type="http://schemas.openxmlformats.org/officeDocument/2006/relationships/slideLayout" Target="../slideLayouts/slideLayout208.xml"/><Relationship Id="rId15" Type="http://schemas.openxmlformats.org/officeDocument/2006/relationships/slideLayout" Target="../slideLayouts/slideLayout211.xml"/><Relationship Id="rId14" Type="http://schemas.openxmlformats.org/officeDocument/2006/relationships/slideLayout" Target="../slideLayouts/slideLayout210.xml"/><Relationship Id="rId17" Type="http://schemas.openxmlformats.org/officeDocument/2006/relationships/slideLayout" Target="../slideLayouts/slideLayout213.xml"/><Relationship Id="rId16" Type="http://schemas.openxmlformats.org/officeDocument/2006/relationships/slideLayout" Target="../slideLayouts/slideLayout212.xml"/><Relationship Id="rId19" Type="http://schemas.openxmlformats.org/officeDocument/2006/relationships/slideLayout" Target="../slideLayouts/slideLayout215.xml"/><Relationship Id="rId18" Type="http://schemas.openxmlformats.org/officeDocument/2006/relationships/slideLayout" Target="../slideLayouts/slideLayout214.xml"/></Relationships>
</file>

<file path=ppt/slideMasters/_rels/slideMaster9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47.xml"/><Relationship Id="rId22" Type="http://schemas.openxmlformats.org/officeDocument/2006/relationships/slideLayout" Target="../slideLayouts/slideLayout249.xml"/><Relationship Id="rId21" Type="http://schemas.openxmlformats.org/officeDocument/2006/relationships/slideLayout" Target="../slideLayouts/slideLayout248.xml"/><Relationship Id="rId24" Type="http://schemas.openxmlformats.org/officeDocument/2006/relationships/slideLayout" Target="../slideLayouts/slideLayout251.xml"/><Relationship Id="rId23" Type="http://schemas.openxmlformats.org/officeDocument/2006/relationships/slideLayout" Target="../slideLayouts/slideLayout250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29.xml"/><Relationship Id="rId3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31.xml"/><Relationship Id="rId9" Type="http://schemas.openxmlformats.org/officeDocument/2006/relationships/slideLayout" Target="../slideLayouts/slideLayout236.xml"/><Relationship Id="rId26" Type="http://schemas.openxmlformats.org/officeDocument/2006/relationships/slideLayout" Target="../slideLayouts/slideLayout253.xml"/><Relationship Id="rId25" Type="http://schemas.openxmlformats.org/officeDocument/2006/relationships/slideLayout" Target="../slideLayouts/slideLayout252.xml"/><Relationship Id="rId28" Type="http://schemas.openxmlformats.org/officeDocument/2006/relationships/slideLayout" Target="../slideLayouts/slideLayout255.xml"/><Relationship Id="rId27" Type="http://schemas.openxmlformats.org/officeDocument/2006/relationships/slideLayout" Target="../slideLayouts/slideLayout254.xml"/><Relationship Id="rId5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3.xml"/><Relationship Id="rId29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34.xml"/><Relationship Id="rId8" Type="http://schemas.openxmlformats.org/officeDocument/2006/relationships/slideLayout" Target="../slideLayouts/slideLayout235.xml"/><Relationship Id="rId31" Type="http://schemas.openxmlformats.org/officeDocument/2006/relationships/slideLayout" Target="../slideLayouts/slideLayout258.xml"/><Relationship Id="rId30" Type="http://schemas.openxmlformats.org/officeDocument/2006/relationships/slideLayout" Target="../slideLayouts/slideLayout257.xml"/><Relationship Id="rId11" Type="http://schemas.openxmlformats.org/officeDocument/2006/relationships/slideLayout" Target="../slideLayouts/slideLayout238.xml"/><Relationship Id="rId33" Type="http://schemas.openxmlformats.org/officeDocument/2006/relationships/theme" Target="../theme/theme9.xml"/><Relationship Id="rId10" Type="http://schemas.openxmlformats.org/officeDocument/2006/relationships/slideLayout" Target="../slideLayouts/slideLayout237.xml"/><Relationship Id="rId32" Type="http://schemas.openxmlformats.org/officeDocument/2006/relationships/slideLayout" Target="../slideLayouts/slideLayout259.xml"/><Relationship Id="rId13" Type="http://schemas.openxmlformats.org/officeDocument/2006/relationships/slideLayout" Target="../slideLayouts/slideLayout240.xml"/><Relationship Id="rId12" Type="http://schemas.openxmlformats.org/officeDocument/2006/relationships/slideLayout" Target="../slideLayouts/slideLayout239.xml"/><Relationship Id="rId15" Type="http://schemas.openxmlformats.org/officeDocument/2006/relationships/slideLayout" Target="../slideLayouts/slideLayout242.xml"/><Relationship Id="rId14" Type="http://schemas.openxmlformats.org/officeDocument/2006/relationships/slideLayout" Target="../slideLayouts/slideLayout241.xml"/><Relationship Id="rId17" Type="http://schemas.openxmlformats.org/officeDocument/2006/relationships/slideLayout" Target="../slideLayouts/slideLayout244.xml"/><Relationship Id="rId16" Type="http://schemas.openxmlformats.org/officeDocument/2006/relationships/slideLayout" Target="../slideLayouts/slideLayout243.xml"/><Relationship Id="rId19" Type="http://schemas.openxmlformats.org/officeDocument/2006/relationships/slideLayout" Target="../slideLayouts/slideLayout246.xml"/><Relationship Id="rId18" Type="http://schemas.openxmlformats.org/officeDocument/2006/relationships/slideLayout" Target="../slideLayouts/slideLayout2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26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7" name="Google Shape;1547;p269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48" name="Google Shape;1548;p2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  <p:sldLayoutId id="2147483923" r:id="rId18"/>
    <p:sldLayoutId id="2147483924" r:id="rId19"/>
    <p:sldLayoutId id="2147483925" r:id="rId20"/>
    <p:sldLayoutId id="2147483926" r:id="rId21"/>
    <p:sldLayoutId id="2147483927" r:id="rId22"/>
    <p:sldLayoutId id="2147483928" r:id="rId23"/>
    <p:sldLayoutId id="2147483929" r:id="rId24"/>
    <p:sldLayoutId id="2147483930" r:id="rId25"/>
    <p:sldLayoutId id="2147483931" r:id="rId26"/>
    <p:sldLayoutId id="2147483932" r:id="rId27"/>
    <p:sldLayoutId id="2147483933" r:id="rId28"/>
    <p:sldLayoutId id="2147483934" r:id="rId29"/>
    <p:sldLayoutId id="2147483935" r:id="rId30"/>
    <p:sldLayoutId id="2147483936" r:id="rId31"/>
    <p:sldLayoutId id="2147483937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30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6" name="Google Shape;1706;p30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07" name="Google Shape;1707;p3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  <p:sldLayoutId id="2147483953" r:id="rId17"/>
    <p:sldLayoutId id="2147483954" r:id="rId18"/>
    <p:sldLayoutId id="2147483955" r:id="rId19"/>
    <p:sldLayoutId id="2147483956" r:id="rId20"/>
    <p:sldLayoutId id="2147483957" r:id="rId21"/>
    <p:sldLayoutId id="2147483958" r:id="rId22"/>
    <p:sldLayoutId id="2147483959" r:id="rId23"/>
    <p:sldLayoutId id="2147483960" r:id="rId24"/>
    <p:sldLayoutId id="2147483961" r:id="rId25"/>
    <p:sldLayoutId id="2147483962" r:id="rId26"/>
    <p:sldLayoutId id="2147483963" r:id="rId27"/>
    <p:sldLayoutId id="2147483964" r:id="rId28"/>
    <p:sldLayoutId id="2147483965" r:id="rId29"/>
    <p:sldLayoutId id="2147483966" r:id="rId30"/>
    <p:sldLayoutId id="2147483967" r:id="rId31"/>
    <p:sldLayoutId id="2147483968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3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5" name="Google Shape;1865;p33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66" name="Google Shape;1866;p3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  <p:sldLayoutId id="2147483984" r:id="rId17"/>
    <p:sldLayoutId id="2147483985" r:id="rId18"/>
    <p:sldLayoutId id="2147483986" r:id="rId19"/>
    <p:sldLayoutId id="2147483987" r:id="rId20"/>
    <p:sldLayoutId id="2147483988" r:id="rId21"/>
    <p:sldLayoutId id="2147483989" r:id="rId22"/>
    <p:sldLayoutId id="2147483990" r:id="rId23"/>
    <p:sldLayoutId id="2147483991" r:id="rId24"/>
    <p:sldLayoutId id="2147483992" r:id="rId25"/>
    <p:sldLayoutId id="2147483993" r:id="rId26"/>
    <p:sldLayoutId id="2147483994" r:id="rId27"/>
    <p:sldLayoutId id="2147483995" r:id="rId28"/>
    <p:sldLayoutId id="2147483996" r:id="rId29"/>
    <p:sldLayoutId id="2147483997" r:id="rId30"/>
    <p:sldLayoutId id="2147483998" r:id="rId31"/>
    <p:sldLayoutId id="214748399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36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4" name="Google Shape;2024;p365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25" name="Google Shape;2025;p3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4012" r:id="rId14"/>
    <p:sldLayoutId id="2147484013" r:id="rId15"/>
    <p:sldLayoutId id="2147484014" r:id="rId16"/>
    <p:sldLayoutId id="2147484015" r:id="rId17"/>
    <p:sldLayoutId id="2147484016" r:id="rId18"/>
    <p:sldLayoutId id="2147484017" r:id="rId19"/>
    <p:sldLayoutId id="2147484018" r:id="rId20"/>
    <p:sldLayoutId id="2147484019" r:id="rId21"/>
    <p:sldLayoutId id="2147484020" r:id="rId22"/>
    <p:sldLayoutId id="2147484021" r:id="rId23"/>
    <p:sldLayoutId id="2147484022" r:id="rId24"/>
    <p:sldLayoutId id="2147484023" r:id="rId25"/>
    <p:sldLayoutId id="2147484024" r:id="rId26"/>
    <p:sldLayoutId id="2147484025" r:id="rId27"/>
    <p:sldLayoutId id="2147484026" r:id="rId28"/>
    <p:sldLayoutId id="2147484027" r:id="rId29"/>
    <p:sldLayoutId id="2147484028" r:id="rId30"/>
    <p:sldLayoutId id="2147484029" r:id="rId31"/>
    <p:sldLayoutId id="2147484030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4" name="Google Shape;434;p45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35" name="Google Shape;43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  <p:sldLayoutId id="2147483717" r:id="rId29"/>
    <p:sldLayoutId id="2147483718" r:id="rId30"/>
    <p:sldLayoutId id="2147483719" r:id="rId31"/>
    <p:sldLayoutId id="2147483720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3" name="Google Shape;593;p77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94" name="Google Shape;594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  <p:sldLayoutId id="2147483744" r:id="rId25"/>
    <p:sldLayoutId id="2147483745" r:id="rId26"/>
    <p:sldLayoutId id="2147483746" r:id="rId27"/>
    <p:sldLayoutId id="2147483747" r:id="rId28"/>
    <p:sldLayoutId id="2147483748" r:id="rId29"/>
    <p:sldLayoutId id="2147483749" r:id="rId30"/>
    <p:sldLayoutId id="2147483750" r:id="rId31"/>
    <p:sldLayoutId id="2147483751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0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2" name="Google Shape;752;p109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53" name="Google Shape;753;p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  <p:sldLayoutId id="2147483770" r:id="rId20"/>
    <p:sldLayoutId id="2147483771" r:id="rId21"/>
    <p:sldLayoutId id="2147483772" r:id="rId22"/>
    <p:sldLayoutId id="2147483773" r:id="rId23"/>
    <p:sldLayoutId id="2147483774" r:id="rId24"/>
    <p:sldLayoutId id="2147483775" r:id="rId25"/>
    <p:sldLayoutId id="2147483776" r:id="rId26"/>
    <p:sldLayoutId id="2147483777" r:id="rId27"/>
    <p:sldLayoutId id="2147483778" r:id="rId28"/>
    <p:sldLayoutId id="2147483779" r:id="rId29"/>
    <p:sldLayoutId id="2147483780" r:id="rId30"/>
    <p:sldLayoutId id="2147483781" r:id="rId31"/>
    <p:sldLayoutId id="2147483782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4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1" name="Google Shape;911;p14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12" name="Google Shape;912;p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17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0" name="Google Shape;1070;p17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71" name="Google Shape;1071;p1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  <p:sldLayoutId id="2147483831" r:id="rId19"/>
    <p:sldLayoutId id="2147483832" r:id="rId20"/>
    <p:sldLayoutId id="2147483833" r:id="rId21"/>
    <p:sldLayoutId id="2147483834" r:id="rId22"/>
    <p:sldLayoutId id="2147483835" r:id="rId23"/>
    <p:sldLayoutId id="2147483836" r:id="rId24"/>
    <p:sldLayoutId id="2147483837" r:id="rId25"/>
    <p:sldLayoutId id="2147483838" r:id="rId26"/>
    <p:sldLayoutId id="2147483839" r:id="rId27"/>
    <p:sldLayoutId id="2147483840" r:id="rId28"/>
    <p:sldLayoutId id="2147483841" r:id="rId29"/>
    <p:sldLayoutId id="2147483842" r:id="rId30"/>
    <p:sldLayoutId id="2147483843" r:id="rId31"/>
    <p:sldLayoutId id="2147483844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20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9" name="Google Shape;1229;p205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30" name="Google Shape;1230;p2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  <p:sldLayoutId id="2147483861" r:id="rId18"/>
    <p:sldLayoutId id="2147483862" r:id="rId19"/>
    <p:sldLayoutId id="2147483863" r:id="rId20"/>
    <p:sldLayoutId id="2147483864" r:id="rId21"/>
    <p:sldLayoutId id="2147483865" r:id="rId22"/>
    <p:sldLayoutId id="2147483866" r:id="rId23"/>
    <p:sldLayoutId id="2147483867" r:id="rId24"/>
    <p:sldLayoutId id="2147483868" r:id="rId25"/>
    <p:sldLayoutId id="2147483869" r:id="rId26"/>
    <p:sldLayoutId id="2147483870" r:id="rId27"/>
    <p:sldLayoutId id="2147483871" r:id="rId28"/>
    <p:sldLayoutId id="2147483872" r:id="rId29"/>
    <p:sldLayoutId id="2147483873" r:id="rId30"/>
    <p:sldLayoutId id="2147483874" r:id="rId31"/>
    <p:sldLayoutId id="2147483875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23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8" name="Google Shape;1388;p237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89" name="Google Shape;1389;p2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  <p:sldLayoutId id="2147483892" r:id="rId18"/>
    <p:sldLayoutId id="2147483893" r:id="rId19"/>
    <p:sldLayoutId id="2147483894" r:id="rId20"/>
    <p:sldLayoutId id="2147483895" r:id="rId21"/>
    <p:sldLayoutId id="2147483896" r:id="rId22"/>
    <p:sldLayoutId id="2147483897" r:id="rId23"/>
    <p:sldLayoutId id="2147483898" r:id="rId24"/>
    <p:sldLayoutId id="2147483899" r:id="rId25"/>
    <p:sldLayoutId id="2147483900" r:id="rId26"/>
    <p:sldLayoutId id="2147483901" r:id="rId27"/>
    <p:sldLayoutId id="2147483902" r:id="rId28"/>
    <p:sldLayoutId id="2147483903" r:id="rId29"/>
    <p:sldLayoutId id="2147483904" r:id="rId30"/>
    <p:sldLayoutId id="2147483905" r:id="rId31"/>
    <p:sldLayoutId id="2147483906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Relationship Id="rId4" Type="http://schemas.openxmlformats.org/officeDocument/2006/relationships/hyperlink" Target="https://huggingface.co/spaces/kaz9112/RepiuBOS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e6WJ1WWupTZWYqkSFDbNZd_ccd9CQ9bN/view" TargetMode="External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k0Tcjmj_Dl93e_BO6314Uk2scayAEhxb/view" TargetMode="External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jpg"/><Relationship Id="rId4" Type="http://schemas.openxmlformats.org/officeDocument/2006/relationships/image" Target="../media/image10.png"/><Relationship Id="rId5" Type="http://schemas.openxmlformats.org/officeDocument/2006/relationships/hyperlink" Target="https://huggingface.co/spaces/kaz9112/RepiuBOS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3.jpg"/><Relationship Id="rId9" Type="http://schemas.openxmlformats.org/officeDocument/2006/relationships/hyperlink" Target="https://www.linkedin.com/in/samuel-kristianto-97a859253" TargetMode="External"/><Relationship Id="rId5" Type="http://schemas.openxmlformats.org/officeDocument/2006/relationships/hyperlink" Target="https://github.com/ululpotter" TargetMode="External"/><Relationship Id="rId6" Type="http://schemas.openxmlformats.org/officeDocument/2006/relationships/hyperlink" Target="https://www.linkedin.com/in/ululazmi94/" TargetMode="External"/><Relationship Id="rId7" Type="http://schemas.openxmlformats.org/officeDocument/2006/relationships/image" Target="../media/image12.png"/><Relationship Id="rId8" Type="http://schemas.openxmlformats.org/officeDocument/2006/relationships/hyperlink" Target="https://github.com/kaz9112" TargetMode="External"/><Relationship Id="rId11" Type="http://schemas.openxmlformats.org/officeDocument/2006/relationships/hyperlink" Target="https://github.com/Steven25sk" TargetMode="External"/><Relationship Id="rId10" Type="http://schemas.openxmlformats.org/officeDocument/2006/relationships/image" Target="../media/image9.jpg"/><Relationship Id="rId13" Type="http://schemas.openxmlformats.org/officeDocument/2006/relationships/image" Target="../media/image10.png"/><Relationship Id="rId12" Type="http://schemas.openxmlformats.org/officeDocument/2006/relationships/hyperlink" Target="https://www.linkedin.com/in/steven-kusuma-75927613a" TargetMode="External"/><Relationship Id="rId15" Type="http://schemas.openxmlformats.org/officeDocument/2006/relationships/image" Target="../media/image17.png"/><Relationship Id="rId1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inc.com/michael-fertik/online-reviews-make-big-difference-small-busines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397"/>
          <p:cNvSpPr txBox="1"/>
          <p:nvPr>
            <p:ph type="ctrTitle"/>
          </p:nvPr>
        </p:nvSpPr>
        <p:spPr>
          <a:xfrm>
            <a:off x="1887750" y="835975"/>
            <a:ext cx="5368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RepiuBoss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Your Negative Reviews in Summary</a:t>
            </a:r>
            <a:endParaRPr sz="1500">
              <a:solidFill>
                <a:srgbClr val="FFFF00"/>
              </a:solidFill>
            </a:endParaRPr>
          </a:p>
        </p:txBody>
      </p:sp>
      <p:sp>
        <p:nvSpPr>
          <p:cNvPr id="2186" name="Google Shape;2186;p397"/>
          <p:cNvSpPr txBox="1"/>
          <p:nvPr>
            <p:ph idx="1" type="subTitle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FTDS-015 Group 003</a:t>
            </a:r>
            <a:endParaRPr sz="2000"/>
          </a:p>
        </p:txBody>
      </p:sp>
      <p:grpSp>
        <p:nvGrpSpPr>
          <p:cNvPr id="2187" name="Google Shape;2187;p397"/>
          <p:cNvGrpSpPr/>
          <p:nvPr/>
        </p:nvGrpSpPr>
        <p:grpSpPr>
          <a:xfrm rot="-5400000">
            <a:off x="4531668" y="1145388"/>
            <a:ext cx="80672" cy="3791466"/>
            <a:chOff x="240800" y="2204795"/>
            <a:chExt cx="14075" cy="652105"/>
          </a:xfrm>
        </p:grpSpPr>
        <p:sp>
          <p:nvSpPr>
            <p:cNvPr id="2188" name="Google Shape;2188;p397"/>
            <p:cNvSpPr/>
            <p:nvPr/>
          </p:nvSpPr>
          <p:spPr>
            <a:xfrm>
              <a:off x="240801" y="2204795"/>
              <a:ext cx="11401" cy="545681"/>
            </a:xfrm>
            <a:custGeom>
              <a:rect b="b" l="l" r="r" t="t"/>
              <a:pathLst>
                <a:path extrusionOk="0" h="16409" w="456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97"/>
            <p:cNvSpPr/>
            <p:nvPr/>
          </p:nvSpPr>
          <p:spPr>
            <a:xfrm>
              <a:off x="240800" y="2777525"/>
              <a:ext cx="13550" cy="9775"/>
            </a:xfrm>
            <a:custGeom>
              <a:rect b="b" l="l" r="r" t="t"/>
              <a:pathLst>
                <a:path extrusionOk="0" h="391" w="542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97"/>
            <p:cNvSpPr/>
            <p:nvPr/>
          </p:nvSpPr>
          <p:spPr>
            <a:xfrm>
              <a:off x="240800" y="2811975"/>
              <a:ext cx="14075" cy="10725"/>
            </a:xfrm>
            <a:custGeom>
              <a:rect b="b" l="l" r="r" t="t"/>
              <a:pathLst>
                <a:path extrusionOk="0" h="429" w="563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97"/>
            <p:cNvSpPr/>
            <p:nvPr/>
          </p:nvSpPr>
          <p:spPr>
            <a:xfrm>
              <a:off x="240800" y="2847375"/>
              <a:ext cx="13550" cy="9525"/>
            </a:xfrm>
            <a:custGeom>
              <a:rect b="b" l="l" r="r" t="t"/>
              <a:pathLst>
                <a:path extrusionOk="0" h="381" w="542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2" name="Google Shape;2192;p397"/>
          <p:cNvGrpSpPr/>
          <p:nvPr/>
        </p:nvGrpSpPr>
        <p:grpSpPr>
          <a:xfrm>
            <a:off x="2278754" y="3912467"/>
            <a:ext cx="543432" cy="741197"/>
            <a:chOff x="2278754" y="3912467"/>
            <a:chExt cx="543432" cy="741197"/>
          </a:xfrm>
        </p:grpSpPr>
        <p:sp>
          <p:nvSpPr>
            <p:cNvPr id="2193" name="Google Shape;2193;p397"/>
            <p:cNvSpPr/>
            <p:nvPr/>
          </p:nvSpPr>
          <p:spPr>
            <a:xfrm>
              <a:off x="2278754" y="391246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97"/>
            <p:cNvSpPr/>
            <p:nvPr/>
          </p:nvSpPr>
          <p:spPr>
            <a:xfrm>
              <a:off x="2456593" y="391246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97"/>
            <p:cNvSpPr/>
            <p:nvPr/>
          </p:nvSpPr>
          <p:spPr>
            <a:xfrm>
              <a:off x="2624328" y="391246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97"/>
            <p:cNvSpPr/>
            <p:nvPr/>
          </p:nvSpPr>
          <p:spPr>
            <a:xfrm>
              <a:off x="2802073" y="391246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97"/>
            <p:cNvSpPr/>
            <p:nvPr/>
          </p:nvSpPr>
          <p:spPr>
            <a:xfrm>
              <a:off x="2278754" y="4057657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97"/>
            <p:cNvSpPr/>
            <p:nvPr/>
          </p:nvSpPr>
          <p:spPr>
            <a:xfrm>
              <a:off x="2456593" y="4057657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97"/>
            <p:cNvSpPr/>
            <p:nvPr/>
          </p:nvSpPr>
          <p:spPr>
            <a:xfrm>
              <a:off x="2624328" y="4057657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97"/>
            <p:cNvSpPr/>
            <p:nvPr/>
          </p:nvSpPr>
          <p:spPr>
            <a:xfrm>
              <a:off x="2802073" y="4057657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97"/>
            <p:cNvSpPr/>
            <p:nvPr/>
          </p:nvSpPr>
          <p:spPr>
            <a:xfrm>
              <a:off x="2278754" y="420537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97"/>
            <p:cNvSpPr/>
            <p:nvPr/>
          </p:nvSpPr>
          <p:spPr>
            <a:xfrm>
              <a:off x="2456593" y="420537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97"/>
            <p:cNvSpPr/>
            <p:nvPr/>
          </p:nvSpPr>
          <p:spPr>
            <a:xfrm>
              <a:off x="2624328" y="420537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97"/>
            <p:cNvSpPr/>
            <p:nvPr/>
          </p:nvSpPr>
          <p:spPr>
            <a:xfrm>
              <a:off x="2802073" y="420537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97"/>
            <p:cNvSpPr/>
            <p:nvPr/>
          </p:nvSpPr>
          <p:spPr>
            <a:xfrm>
              <a:off x="2278754" y="4350656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97"/>
            <p:cNvSpPr/>
            <p:nvPr/>
          </p:nvSpPr>
          <p:spPr>
            <a:xfrm>
              <a:off x="2456593" y="4350656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97"/>
            <p:cNvSpPr/>
            <p:nvPr/>
          </p:nvSpPr>
          <p:spPr>
            <a:xfrm>
              <a:off x="2624328" y="4350656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97"/>
            <p:cNvSpPr/>
            <p:nvPr/>
          </p:nvSpPr>
          <p:spPr>
            <a:xfrm>
              <a:off x="2802073" y="4350656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97"/>
            <p:cNvSpPr/>
            <p:nvPr/>
          </p:nvSpPr>
          <p:spPr>
            <a:xfrm>
              <a:off x="2278754" y="4495845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97"/>
            <p:cNvSpPr/>
            <p:nvPr/>
          </p:nvSpPr>
          <p:spPr>
            <a:xfrm>
              <a:off x="2456593" y="4495845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97"/>
            <p:cNvSpPr/>
            <p:nvPr/>
          </p:nvSpPr>
          <p:spPr>
            <a:xfrm>
              <a:off x="2624328" y="4495845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97"/>
            <p:cNvSpPr/>
            <p:nvPr/>
          </p:nvSpPr>
          <p:spPr>
            <a:xfrm>
              <a:off x="2802073" y="4495845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97"/>
            <p:cNvSpPr/>
            <p:nvPr/>
          </p:nvSpPr>
          <p:spPr>
            <a:xfrm>
              <a:off x="2278754" y="4643561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97"/>
            <p:cNvSpPr/>
            <p:nvPr/>
          </p:nvSpPr>
          <p:spPr>
            <a:xfrm>
              <a:off x="2456593" y="4643561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97"/>
            <p:cNvSpPr/>
            <p:nvPr/>
          </p:nvSpPr>
          <p:spPr>
            <a:xfrm>
              <a:off x="2624328" y="4643561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97"/>
            <p:cNvSpPr/>
            <p:nvPr/>
          </p:nvSpPr>
          <p:spPr>
            <a:xfrm>
              <a:off x="2802073" y="4643561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7" name="Google Shape;2217;p397"/>
          <p:cNvGrpSpPr/>
          <p:nvPr/>
        </p:nvGrpSpPr>
        <p:grpSpPr>
          <a:xfrm>
            <a:off x="548547" y="2097130"/>
            <a:ext cx="541000" cy="741197"/>
            <a:chOff x="548547" y="2097130"/>
            <a:chExt cx="541000" cy="741197"/>
          </a:xfrm>
        </p:grpSpPr>
        <p:sp>
          <p:nvSpPr>
            <p:cNvPr id="2218" name="Google Shape;2218;p397"/>
            <p:cNvSpPr/>
            <p:nvPr/>
          </p:nvSpPr>
          <p:spPr>
            <a:xfrm>
              <a:off x="548547" y="2097130"/>
              <a:ext cx="20113" cy="14500"/>
            </a:xfrm>
            <a:custGeom>
              <a:rect b="b" l="l" r="r" t="t"/>
              <a:pathLst>
                <a:path extrusionOk="0" h="155" w="215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97"/>
            <p:cNvSpPr/>
            <p:nvPr/>
          </p:nvSpPr>
          <p:spPr>
            <a:xfrm>
              <a:off x="726386" y="2097130"/>
              <a:ext cx="20113" cy="14500"/>
            </a:xfrm>
            <a:custGeom>
              <a:rect b="b" l="l" r="r" t="t"/>
              <a:pathLst>
                <a:path extrusionOk="0" h="155" w="215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97"/>
            <p:cNvSpPr/>
            <p:nvPr/>
          </p:nvSpPr>
          <p:spPr>
            <a:xfrm>
              <a:off x="901605" y="2097130"/>
              <a:ext cx="12629" cy="20113"/>
            </a:xfrm>
            <a:custGeom>
              <a:rect b="b" l="l" r="r" t="t"/>
              <a:pathLst>
                <a:path extrusionOk="0" h="215" w="135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97"/>
            <p:cNvSpPr/>
            <p:nvPr/>
          </p:nvSpPr>
          <p:spPr>
            <a:xfrm>
              <a:off x="1069340" y="2097130"/>
              <a:ext cx="20207" cy="14500"/>
            </a:xfrm>
            <a:custGeom>
              <a:rect b="b" l="l" r="r" t="t"/>
              <a:pathLst>
                <a:path extrusionOk="0" h="155" w="216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97"/>
            <p:cNvSpPr/>
            <p:nvPr/>
          </p:nvSpPr>
          <p:spPr>
            <a:xfrm>
              <a:off x="548547" y="2242319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97"/>
            <p:cNvSpPr/>
            <p:nvPr/>
          </p:nvSpPr>
          <p:spPr>
            <a:xfrm>
              <a:off x="726386" y="2242319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97"/>
            <p:cNvSpPr/>
            <p:nvPr/>
          </p:nvSpPr>
          <p:spPr>
            <a:xfrm>
              <a:off x="901605" y="2242319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97"/>
            <p:cNvSpPr/>
            <p:nvPr/>
          </p:nvSpPr>
          <p:spPr>
            <a:xfrm>
              <a:off x="1069340" y="2242319"/>
              <a:ext cx="20207" cy="15342"/>
            </a:xfrm>
            <a:custGeom>
              <a:rect b="b" l="l" r="r" t="t"/>
              <a:pathLst>
                <a:path extrusionOk="0" h="164" w="216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97"/>
            <p:cNvSpPr/>
            <p:nvPr/>
          </p:nvSpPr>
          <p:spPr>
            <a:xfrm>
              <a:off x="548547" y="2390035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97"/>
            <p:cNvSpPr/>
            <p:nvPr/>
          </p:nvSpPr>
          <p:spPr>
            <a:xfrm>
              <a:off x="726386" y="2390035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97"/>
            <p:cNvSpPr/>
            <p:nvPr/>
          </p:nvSpPr>
          <p:spPr>
            <a:xfrm>
              <a:off x="901605" y="2390035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97"/>
            <p:cNvSpPr/>
            <p:nvPr/>
          </p:nvSpPr>
          <p:spPr>
            <a:xfrm>
              <a:off x="1069340" y="2390035"/>
              <a:ext cx="20207" cy="10103"/>
            </a:xfrm>
            <a:custGeom>
              <a:rect b="b" l="l" r="r" t="t"/>
              <a:pathLst>
                <a:path extrusionOk="0" h="108" w="216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97"/>
            <p:cNvSpPr/>
            <p:nvPr/>
          </p:nvSpPr>
          <p:spPr>
            <a:xfrm>
              <a:off x="548547" y="2535318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97"/>
            <p:cNvSpPr/>
            <p:nvPr/>
          </p:nvSpPr>
          <p:spPr>
            <a:xfrm>
              <a:off x="726386" y="2535318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97"/>
            <p:cNvSpPr/>
            <p:nvPr/>
          </p:nvSpPr>
          <p:spPr>
            <a:xfrm>
              <a:off x="901605" y="2535318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97"/>
            <p:cNvSpPr/>
            <p:nvPr/>
          </p:nvSpPr>
          <p:spPr>
            <a:xfrm>
              <a:off x="1069340" y="2535318"/>
              <a:ext cx="20207" cy="10103"/>
            </a:xfrm>
            <a:custGeom>
              <a:rect b="b" l="l" r="r" t="t"/>
              <a:pathLst>
                <a:path extrusionOk="0" h="108" w="216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97"/>
            <p:cNvSpPr/>
            <p:nvPr/>
          </p:nvSpPr>
          <p:spPr>
            <a:xfrm>
              <a:off x="548547" y="2676391"/>
              <a:ext cx="20113" cy="14220"/>
            </a:xfrm>
            <a:custGeom>
              <a:rect b="b" l="l" r="r" t="t"/>
              <a:pathLst>
                <a:path extrusionOk="0" h="152" w="215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97"/>
            <p:cNvSpPr/>
            <p:nvPr/>
          </p:nvSpPr>
          <p:spPr>
            <a:xfrm>
              <a:off x="726386" y="2676391"/>
              <a:ext cx="20113" cy="14220"/>
            </a:xfrm>
            <a:custGeom>
              <a:rect b="b" l="l" r="r" t="t"/>
              <a:pathLst>
                <a:path extrusionOk="0" h="152" w="215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97"/>
            <p:cNvSpPr/>
            <p:nvPr/>
          </p:nvSpPr>
          <p:spPr>
            <a:xfrm>
              <a:off x="901605" y="2680507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97"/>
            <p:cNvSpPr/>
            <p:nvPr/>
          </p:nvSpPr>
          <p:spPr>
            <a:xfrm>
              <a:off x="1069340" y="2676391"/>
              <a:ext cx="20207" cy="14220"/>
            </a:xfrm>
            <a:custGeom>
              <a:rect b="b" l="l" r="r" t="t"/>
              <a:pathLst>
                <a:path extrusionOk="0" h="152" w="216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97"/>
            <p:cNvSpPr/>
            <p:nvPr/>
          </p:nvSpPr>
          <p:spPr>
            <a:xfrm>
              <a:off x="548547" y="2815687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97"/>
            <p:cNvSpPr/>
            <p:nvPr/>
          </p:nvSpPr>
          <p:spPr>
            <a:xfrm>
              <a:off x="726386" y="2815687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97"/>
            <p:cNvSpPr/>
            <p:nvPr/>
          </p:nvSpPr>
          <p:spPr>
            <a:xfrm>
              <a:off x="901605" y="2815687"/>
              <a:ext cx="12629" cy="22639"/>
            </a:xfrm>
            <a:custGeom>
              <a:rect b="b" l="l" r="r" t="t"/>
              <a:pathLst>
                <a:path extrusionOk="0" h="242" w="135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97"/>
            <p:cNvSpPr/>
            <p:nvPr/>
          </p:nvSpPr>
          <p:spPr>
            <a:xfrm>
              <a:off x="1069340" y="2815687"/>
              <a:ext cx="20207" cy="22639"/>
            </a:xfrm>
            <a:custGeom>
              <a:rect b="b" l="l" r="r" t="t"/>
              <a:pathLst>
                <a:path extrusionOk="0" h="242" w="216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2" name="Google Shape;2242;p397"/>
          <p:cNvGrpSpPr/>
          <p:nvPr/>
        </p:nvGrpSpPr>
        <p:grpSpPr>
          <a:xfrm>
            <a:off x="3195818" y="841369"/>
            <a:ext cx="5171654" cy="2620431"/>
            <a:chOff x="2729182" y="1660105"/>
            <a:chExt cx="1331768" cy="674795"/>
          </a:xfrm>
        </p:grpSpPr>
        <p:sp>
          <p:nvSpPr>
            <p:cNvPr id="2243" name="Google Shape;2243;p397"/>
            <p:cNvSpPr/>
            <p:nvPr/>
          </p:nvSpPr>
          <p:spPr>
            <a:xfrm>
              <a:off x="4038175" y="1788200"/>
              <a:ext cx="22775" cy="22775"/>
            </a:xfrm>
            <a:custGeom>
              <a:rect b="b" l="l" r="r" t="t"/>
              <a:pathLst>
                <a:path extrusionOk="0" fill="none" h="911" w="911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97"/>
            <p:cNvSpPr/>
            <p:nvPr/>
          </p:nvSpPr>
          <p:spPr>
            <a:xfrm>
              <a:off x="3884925" y="2312800"/>
              <a:ext cx="22125" cy="22100"/>
            </a:xfrm>
            <a:custGeom>
              <a:rect b="b" l="l" r="r" t="t"/>
              <a:pathLst>
                <a:path extrusionOk="0" fill="none" h="884" w="885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97"/>
            <p:cNvSpPr/>
            <p:nvPr/>
          </p:nvSpPr>
          <p:spPr>
            <a:xfrm>
              <a:off x="2729182" y="1660105"/>
              <a:ext cx="52875" cy="50200"/>
            </a:xfrm>
            <a:custGeom>
              <a:rect b="b" l="l" r="r" t="t"/>
              <a:pathLst>
                <a:path extrusionOk="0" fill="none" h="2008" w="2115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0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p406"/>
          <p:cNvSpPr txBox="1"/>
          <p:nvPr>
            <p:ph idx="1" type="body"/>
          </p:nvPr>
        </p:nvSpPr>
        <p:spPr>
          <a:xfrm>
            <a:off x="5248350" y="3394025"/>
            <a:ext cx="3689400" cy="14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05. </a:t>
            </a:r>
            <a:r>
              <a:rPr lang="en" sz="4000" u="sng">
                <a:solidFill>
                  <a:schemeClr val="hlink"/>
                </a:solidFill>
                <a:hlinkClick r:id="rId4"/>
              </a:rPr>
              <a:t>Demo Program</a:t>
            </a:r>
            <a:endParaRPr sz="4000"/>
          </a:p>
        </p:txBody>
      </p:sp>
      <p:grpSp>
        <p:nvGrpSpPr>
          <p:cNvPr id="2732" name="Google Shape;2732;p406"/>
          <p:cNvGrpSpPr/>
          <p:nvPr/>
        </p:nvGrpSpPr>
        <p:grpSpPr>
          <a:xfrm>
            <a:off x="358655" y="791300"/>
            <a:ext cx="8426679" cy="3017474"/>
            <a:chOff x="1890971" y="1585959"/>
            <a:chExt cx="2169979" cy="777039"/>
          </a:xfrm>
        </p:grpSpPr>
        <p:sp>
          <p:nvSpPr>
            <p:cNvPr id="2733" name="Google Shape;2733;p406"/>
            <p:cNvSpPr/>
            <p:nvPr/>
          </p:nvSpPr>
          <p:spPr>
            <a:xfrm>
              <a:off x="4038175" y="1788200"/>
              <a:ext cx="22775" cy="22775"/>
            </a:xfrm>
            <a:custGeom>
              <a:rect b="b" l="l" r="r" t="t"/>
              <a:pathLst>
                <a:path extrusionOk="0" fill="none" h="911" w="911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406"/>
            <p:cNvSpPr/>
            <p:nvPr/>
          </p:nvSpPr>
          <p:spPr>
            <a:xfrm>
              <a:off x="3880077" y="1585959"/>
              <a:ext cx="22771" cy="22770"/>
            </a:xfrm>
            <a:custGeom>
              <a:rect b="b" l="l" r="r" t="t"/>
              <a:pathLst>
                <a:path extrusionOk="0" fill="none" h="884" w="885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406"/>
            <p:cNvSpPr/>
            <p:nvPr/>
          </p:nvSpPr>
          <p:spPr>
            <a:xfrm>
              <a:off x="1890971" y="2312797"/>
              <a:ext cx="52875" cy="50200"/>
            </a:xfrm>
            <a:custGeom>
              <a:rect b="b" l="l" r="r" t="t"/>
              <a:pathLst>
                <a:path extrusionOk="0" fill="none" h="2008" w="2115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6" name="Google Shape;2736;p406"/>
          <p:cNvGrpSpPr/>
          <p:nvPr/>
        </p:nvGrpSpPr>
        <p:grpSpPr>
          <a:xfrm>
            <a:off x="5185751" y="4217765"/>
            <a:ext cx="80675" cy="512291"/>
            <a:chOff x="240800" y="2580554"/>
            <a:chExt cx="14075" cy="276346"/>
          </a:xfrm>
        </p:grpSpPr>
        <p:sp>
          <p:nvSpPr>
            <p:cNvPr id="2737" name="Google Shape;2737;p406"/>
            <p:cNvSpPr/>
            <p:nvPr/>
          </p:nvSpPr>
          <p:spPr>
            <a:xfrm>
              <a:off x="241878" y="2580554"/>
              <a:ext cx="11398" cy="169956"/>
            </a:xfrm>
            <a:custGeom>
              <a:rect b="b" l="l" r="r" t="t"/>
              <a:pathLst>
                <a:path extrusionOk="0" h="16409" w="456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406"/>
            <p:cNvSpPr/>
            <p:nvPr/>
          </p:nvSpPr>
          <p:spPr>
            <a:xfrm>
              <a:off x="240800" y="2777525"/>
              <a:ext cx="13550" cy="9775"/>
            </a:xfrm>
            <a:custGeom>
              <a:rect b="b" l="l" r="r" t="t"/>
              <a:pathLst>
                <a:path extrusionOk="0" h="391" w="542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406"/>
            <p:cNvSpPr/>
            <p:nvPr/>
          </p:nvSpPr>
          <p:spPr>
            <a:xfrm>
              <a:off x="240800" y="2811975"/>
              <a:ext cx="14075" cy="10725"/>
            </a:xfrm>
            <a:custGeom>
              <a:rect b="b" l="l" r="r" t="t"/>
              <a:pathLst>
                <a:path extrusionOk="0" h="429" w="563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406"/>
            <p:cNvSpPr/>
            <p:nvPr/>
          </p:nvSpPr>
          <p:spPr>
            <a:xfrm>
              <a:off x="240800" y="2847375"/>
              <a:ext cx="13550" cy="9525"/>
            </a:xfrm>
            <a:custGeom>
              <a:rect b="b" l="l" r="r" t="t"/>
              <a:pathLst>
                <a:path extrusionOk="0" h="381" w="542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4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5" name="Google Shape;2745;p407" title="video 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9" name="Shape 2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0" name="Google Shape;2750;p408" title="video_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4" name="Shape 2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5" name="Google Shape;2755;p409"/>
          <p:cNvSpPr txBox="1"/>
          <p:nvPr>
            <p:ph idx="1" type="subTitle"/>
          </p:nvPr>
        </p:nvSpPr>
        <p:spPr>
          <a:xfrm>
            <a:off x="1944363" y="13134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756" name="Google Shape;2756;p40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06. </a:t>
            </a:r>
            <a:r>
              <a:rPr lang="en" sz="3000"/>
              <a:t>Obstacles</a:t>
            </a:r>
            <a:endParaRPr sz="3000"/>
          </a:p>
        </p:txBody>
      </p:sp>
      <p:sp>
        <p:nvSpPr>
          <p:cNvPr id="2757" name="Google Shape;2757;p409"/>
          <p:cNvSpPr txBox="1"/>
          <p:nvPr>
            <p:ph idx="2" type="subTitle"/>
          </p:nvPr>
        </p:nvSpPr>
        <p:spPr>
          <a:xfrm>
            <a:off x="1944863" y="16895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New Algorithm</a:t>
            </a:r>
            <a:r>
              <a:rPr lang="en" sz="1300"/>
              <a:t> : </a:t>
            </a:r>
            <a:endParaRPr sz="1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The model we used is Latent Dirichlet Allocation (LDA) which is not in the syllabus.</a:t>
            </a:r>
            <a:endParaRPr sz="1300"/>
          </a:p>
          <a:p>
            <a:pPr indent="-89999" lvl="0" marL="8999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2758" name="Google Shape;2758;p409"/>
          <p:cNvSpPr txBox="1"/>
          <p:nvPr>
            <p:ph idx="4" type="subTitle"/>
          </p:nvPr>
        </p:nvSpPr>
        <p:spPr>
          <a:xfrm>
            <a:off x="1944625" y="2868653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Text Preprocessing</a:t>
            </a:r>
            <a:r>
              <a:rPr lang="en" sz="1300"/>
              <a:t> : Indonesian words have a lot of slang words to process.</a:t>
            </a:r>
            <a:endParaRPr sz="1300"/>
          </a:p>
        </p:txBody>
      </p:sp>
      <p:sp>
        <p:nvSpPr>
          <p:cNvPr id="2759" name="Google Shape;2759;p409"/>
          <p:cNvSpPr txBox="1"/>
          <p:nvPr>
            <p:ph idx="5" type="subTitle"/>
          </p:nvPr>
        </p:nvSpPr>
        <p:spPr>
          <a:xfrm>
            <a:off x="4882563" y="13134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760" name="Google Shape;2760;p409"/>
          <p:cNvSpPr txBox="1"/>
          <p:nvPr>
            <p:ph idx="6" type="subTitle"/>
          </p:nvPr>
        </p:nvSpPr>
        <p:spPr>
          <a:xfrm>
            <a:off x="4882188" y="16795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Imputation</a:t>
            </a:r>
            <a:r>
              <a:rPr lang="en" sz="1300"/>
              <a:t> 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Input of the reviews to the deployment app can only be made one by one.</a:t>
            </a:r>
            <a:endParaRPr b="1" sz="1300"/>
          </a:p>
        </p:txBody>
      </p:sp>
      <p:sp>
        <p:nvSpPr>
          <p:cNvPr id="2761" name="Google Shape;2761;p409"/>
          <p:cNvSpPr txBox="1"/>
          <p:nvPr>
            <p:ph idx="8" type="subTitle"/>
          </p:nvPr>
        </p:nvSpPr>
        <p:spPr>
          <a:xfrm>
            <a:off x="1944863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Manual Choosing</a:t>
            </a:r>
            <a:r>
              <a:rPr lang="en" sz="1300"/>
              <a:t> :</a:t>
            </a:r>
            <a:endParaRPr sz="1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Choosing the topic can’t be made automatically.</a:t>
            </a:r>
            <a:endParaRPr sz="1300"/>
          </a:p>
          <a:p>
            <a:pPr indent="-89999" lvl="0" marL="8999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2762" name="Google Shape;2762;p409"/>
          <p:cNvSpPr txBox="1"/>
          <p:nvPr>
            <p:ph idx="13" type="subTitle"/>
          </p:nvPr>
        </p:nvSpPr>
        <p:spPr>
          <a:xfrm>
            <a:off x="4882450" y="287545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32101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Time Constraints</a:t>
            </a:r>
            <a:r>
              <a:rPr lang="en" sz="1300"/>
              <a:t> :</a:t>
            </a:r>
            <a:endParaRPr sz="1300"/>
          </a:p>
          <a:p>
            <a:pPr indent="0" lvl="0" marL="0" marR="332101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Scraping from web app is complicated and used a lot of resources.</a:t>
            </a:r>
            <a:endParaRPr sz="1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marR="332101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2763" name="Google Shape;2763;p409"/>
          <p:cNvSpPr txBox="1"/>
          <p:nvPr>
            <p:ph idx="15" type="subTitle"/>
          </p:nvPr>
        </p:nvSpPr>
        <p:spPr>
          <a:xfrm>
            <a:off x="4882613" y="38954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Lots of Category</a:t>
            </a:r>
            <a:r>
              <a:rPr lang="en" sz="1300"/>
              <a:t> 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Only one category </a:t>
            </a:r>
            <a:r>
              <a:rPr lang="en" sz="1300"/>
              <a:t>because</a:t>
            </a:r>
            <a:r>
              <a:rPr lang="en" sz="1300"/>
              <a:t> of time limitation</a:t>
            </a:r>
            <a:endParaRPr sz="1300"/>
          </a:p>
        </p:txBody>
      </p:sp>
      <p:grpSp>
        <p:nvGrpSpPr>
          <p:cNvPr id="2764" name="Google Shape;2764;p409"/>
          <p:cNvGrpSpPr/>
          <p:nvPr/>
        </p:nvGrpSpPr>
        <p:grpSpPr>
          <a:xfrm>
            <a:off x="4531661" y="1602500"/>
            <a:ext cx="80672" cy="2727962"/>
            <a:chOff x="240800" y="2387710"/>
            <a:chExt cx="14075" cy="469190"/>
          </a:xfrm>
        </p:grpSpPr>
        <p:sp>
          <p:nvSpPr>
            <p:cNvPr id="2765" name="Google Shape;2765;p409"/>
            <p:cNvSpPr/>
            <p:nvPr/>
          </p:nvSpPr>
          <p:spPr>
            <a:xfrm>
              <a:off x="240802" y="2387710"/>
              <a:ext cx="11398" cy="362762"/>
            </a:xfrm>
            <a:custGeom>
              <a:rect b="b" l="l" r="r" t="t"/>
              <a:pathLst>
                <a:path extrusionOk="0" h="16409" w="456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409"/>
            <p:cNvSpPr/>
            <p:nvPr/>
          </p:nvSpPr>
          <p:spPr>
            <a:xfrm>
              <a:off x="240800" y="2777525"/>
              <a:ext cx="13550" cy="9775"/>
            </a:xfrm>
            <a:custGeom>
              <a:rect b="b" l="l" r="r" t="t"/>
              <a:pathLst>
                <a:path extrusionOk="0" h="391" w="542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409"/>
            <p:cNvSpPr/>
            <p:nvPr/>
          </p:nvSpPr>
          <p:spPr>
            <a:xfrm>
              <a:off x="240800" y="2811975"/>
              <a:ext cx="14075" cy="10725"/>
            </a:xfrm>
            <a:custGeom>
              <a:rect b="b" l="l" r="r" t="t"/>
              <a:pathLst>
                <a:path extrusionOk="0" h="429" w="563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409"/>
            <p:cNvSpPr/>
            <p:nvPr/>
          </p:nvSpPr>
          <p:spPr>
            <a:xfrm>
              <a:off x="240800" y="2847375"/>
              <a:ext cx="13550" cy="9525"/>
            </a:xfrm>
            <a:custGeom>
              <a:rect b="b" l="l" r="r" t="t"/>
              <a:pathLst>
                <a:path extrusionOk="0" h="381" w="542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9" name="Google Shape;2769;p409"/>
          <p:cNvSpPr/>
          <p:nvPr/>
        </p:nvSpPr>
        <p:spPr>
          <a:xfrm>
            <a:off x="8112937" y="795625"/>
            <a:ext cx="105963" cy="105963"/>
          </a:xfrm>
          <a:custGeom>
            <a:rect b="b" l="l" r="r" t="t"/>
            <a:pathLst>
              <a:path extrusionOk="0" fill="none" h="911" w="911">
                <a:moveTo>
                  <a:pt x="910" y="455"/>
                </a:moveTo>
                <a:cubicBezTo>
                  <a:pt x="910" y="669"/>
                  <a:pt x="669" y="910"/>
                  <a:pt x="455" y="910"/>
                </a:cubicBezTo>
                <a:cubicBezTo>
                  <a:pt x="241" y="910"/>
                  <a:pt x="0" y="669"/>
                  <a:pt x="0" y="455"/>
                </a:cubicBezTo>
                <a:cubicBezTo>
                  <a:pt x="0" y="241"/>
                  <a:pt x="241" y="0"/>
                  <a:pt x="455" y="0"/>
                </a:cubicBezTo>
                <a:cubicBezTo>
                  <a:pt x="669" y="0"/>
                  <a:pt x="910" y="241"/>
                  <a:pt x="910" y="455"/>
                </a:cubicBezTo>
                <a:close/>
              </a:path>
            </a:pathLst>
          </a:custGeom>
          <a:noFill/>
          <a:ln cap="flat" cmpd="sng" w="11375">
            <a:solidFill>
              <a:schemeClr val="lt1"/>
            </a:solidFill>
            <a:prstDash val="solid"/>
            <a:miter lim="267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0" name="Google Shape;2770;p409"/>
          <p:cNvSpPr/>
          <p:nvPr/>
        </p:nvSpPr>
        <p:spPr>
          <a:xfrm>
            <a:off x="7399928" y="3236375"/>
            <a:ext cx="102939" cy="102822"/>
          </a:xfrm>
          <a:custGeom>
            <a:rect b="b" l="l" r="r" t="t"/>
            <a:pathLst>
              <a:path extrusionOk="0" fill="none" h="884" w="885">
                <a:moveTo>
                  <a:pt x="884" y="429"/>
                </a:moveTo>
                <a:cubicBezTo>
                  <a:pt x="884" y="777"/>
                  <a:pt x="777" y="884"/>
                  <a:pt x="456" y="884"/>
                </a:cubicBezTo>
                <a:cubicBezTo>
                  <a:pt x="215" y="884"/>
                  <a:pt x="1" y="777"/>
                  <a:pt x="1" y="429"/>
                </a:cubicBezTo>
                <a:cubicBezTo>
                  <a:pt x="1" y="214"/>
                  <a:pt x="215" y="0"/>
                  <a:pt x="456" y="0"/>
                </a:cubicBezTo>
                <a:cubicBezTo>
                  <a:pt x="777" y="0"/>
                  <a:pt x="884" y="214"/>
                  <a:pt x="884" y="429"/>
                </a:cubicBezTo>
                <a:close/>
              </a:path>
            </a:pathLst>
          </a:custGeom>
          <a:noFill/>
          <a:ln cap="flat" cmpd="sng" w="11375">
            <a:solidFill>
              <a:schemeClr val="lt1"/>
            </a:solidFill>
            <a:prstDash val="solid"/>
            <a:miter lim="267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1" name="Google Shape;2771;p409"/>
          <p:cNvSpPr/>
          <p:nvPr/>
        </p:nvSpPr>
        <p:spPr>
          <a:xfrm>
            <a:off x="963650" y="2773946"/>
            <a:ext cx="246006" cy="233561"/>
          </a:xfrm>
          <a:custGeom>
            <a:rect b="b" l="l" r="r" t="t"/>
            <a:pathLst>
              <a:path extrusionOk="0" fill="none" h="2008" w="2115">
                <a:moveTo>
                  <a:pt x="1874" y="776"/>
                </a:moveTo>
                <a:cubicBezTo>
                  <a:pt x="2115" y="1445"/>
                  <a:pt x="1446" y="2007"/>
                  <a:pt x="776" y="1900"/>
                </a:cubicBezTo>
                <a:cubicBezTo>
                  <a:pt x="428" y="1793"/>
                  <a:pt x="214" y="1552"/>
                  <a:pt x="107" y="1231"/>
                </a:cubicBezTo>
                <a:cubicBezTo>
                  <a:pt x="0" y="562"/>
                  <a:pt x="536" y="0"/>
                  <a:pt x="1205" y="107"/>
                </a:cubicBezTo>
                <a:cubicBezTo>
                  <a:pt x="1553" y="214"/>
                  <a:pt x="1767" y="455"/>
                  <a:pt x="1874" y="776"/>
                </a:cubicBezTo>
                <a:close/>
              </a:path>
            </a:pathLst>
          </a:custGeom>
          <a:noFill/>
          <a:ln cap="flat" cmpd="sng" w="11375">
            <a:solidFill>
              <a:schemeClr val="lt1"/>
            </a:solidFill>
            <a:prstDash val="solid"/>
            <a:miter lim="267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2" name="Google Shape;2772;p409"/>
          <p:cNvGrpSpPr/>
          <p:nvPr/>
        </p:nvGrpSpPr>
        <p:grpSpPr>
          <a:xfrm>
            <a:off x="1050479" y="1602505"/>
            <a:ext cx="543432" cy="741197"/>
            <a:chOff x="2878829" y="3023092"/>
            <a:chExt cx="543432" cy="741197"/>
          </a:xfrm>
        </p:grpSpPr>
        <p:sp>
          <p:nvSpPr>
            <p:cNvPr id="2773" name="Google Shape;2773;p409"/>
            <p:cNvSpPr/>
            <p:nvPr/>
          </p:nvSpPr>
          <p:spPr>
            <a:xfrm>
              <a:off x="2878829" y="302309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409"/>
            <p:cNvSpPr/>
            <p:nvPr/>
          </p:nvSpPr>
          <p:spPr>
            <a:xfrm>
              <a:off x="3056668" y="302309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409"/>
            <p:cNvSpPr/>
            <p:nvPr/>
          </p:nvSpPr>
          <p:spPr>
            <a:xfrm>
              <a:off x="3224403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409"/>
            <p:cNvSpPr/>
            <p:nvPr/>
          </p:nvSpPr>
          <p:spPr>
            <a:xfrm>
              <a:off x="3402148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409"/>
            <p:cNvSpPr/>
            <p:nvPr/>
          </p:nvSpPr>
          <p:spPr>
            <a:xfrm>
              <a:off x="2878829" y="3168282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409"/>
            <p:cNvSpPr/>
            <p:nvPr/>
          </p:nvSpPr>
          <p:spPr>
            <a:xfrm>
              <a:off x="3056668" y="3168282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409"/>
            <p:cNvSpPr/>
            <p:nvPr/>
          </p:nvSpPr>
          <p:spPr>
            <a:xfrm>
              <a:off x="3224403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409"/>
            <p:cNvSpPr/>
            <p:nvPr/>
          </p:nvSpPr>
          <p:spPr>
            <a:xfrm>
              <a:off x="3402148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409"/>
            <p:cNvSpPr/>
            <p:nvPr/>
          </p:nvSpPr>
          <p:spPr>
            <a:xfrm>
              <a:off x="2878829" y="331599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409"/>
            <p:cNvSpPr/>
            <p:nvPr/>
          </p:nvSpPr>
          <p:spPr>
            <a:xfrm>
              <a:off x="3056668" y="331599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409"/>
            <p:cNvSpPr/>
            <p:nvPr/>
          </p:nvSpPr>
          <p:spPr>
            <a:xfrm>
              <a:off x="3224403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409"/>
            <p:cNvSpPr/>
            <p:nvPr/>
          </p:nvSpPr>
          <p:spPr>
            <a:xfrm>
              <a:off x="3402148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409"/>
            <p:cNvSpPr/>
            <p:nvPr/>
          </p:nvSpPr>
          <p:spPr>
            <a:xfrm>
              <a:off x="2878829" y="3461281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409"/>
            <p:cNvSpPr/>
            <p:nvPr/>
          </p:nvSpPr>
          <p:spPr>
            <a:xfrm>
              <a:off x="3056668" y="3461281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409"/>
            <p:cNvSpPr/>
            <p:nvPr/>
          </p:nvSpPr>
          <p:spPr>
            <a:xfrm>
              <a:off x="3224403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409"/>
            <p:cNvSpPr/>
            <p:nvPr/>
          </p:nvSpPr>
          <p:spPr>
            <a:xfrm>
              <a:off x="3402148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409"/>
            <p:cNvSpPr/>
            <p:nvPr/>
          </p:nvSpPr>
          <p:spPr>
            <a:xfrm>
              <a:off x="2878829" y="3606470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409"/>
            <p:cNvSpPr/>
            <p:nvPr/>
          </p:nvSpPr>
          <p:spPr>
            <a:xfrm>
              <a:off x="3056668" y="3606470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409"/>
            <p:cNvSpPr/>
            <p:nvPr/>
          </p:nvSpPr>
          <p:spPr>
            <a:xfrm>
              <a:off x="3224403" y="3606470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409"/>
            <p:cNvSpPr/>
            <p:nvPr/>
          </p:nvSpPr>
          <p:spPr>
            <a:xfrm>
              <a:off x="3402148" y="360647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409"/>
            <p:cNvSpPr/>
            <p:nvPr/>
          </p:nvSpPr>
          <p:spPr>
            <a:xfrm>
              <a:off x="2878829" y="3754186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409"/>
            <p:cNvSpPr/>
            <p:nvPr/>
          </p:nvSpPr>
          <p:spPr>
            <a:xfrm>
              <a:off x="3056668" y="3754186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409"/>
            <p:cNvSpPr/>
            <p:nvPr/>
          </p:nvSpPr>
          <p:spPr>
            <a:xfrm>
              <a:off x="3224403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409"/>
            <p:cNvSpPr/>
            <p:nvPr/>
          </p:nvSpPr>
          <p:spPr>
            <a:xfrm>
              <a:off x="3402148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7" name="Google Shape;2797;p409"/>
          <p:cNvGrpSpPr/>
          <p:nvPr/>
        </p:nvGrpSpPr>
        <p:grpSpPr>
          <a:xfrm>
            <a:off x="7820379" y="4045930"/>
            <a:ext cx="543432" cy="741197"/>
            <a:chOff x="2878829" y="3023092"/>
            <a:chExt cx="543432" cy="741197"/>
          </a:xfrm>
        </p:grpSpPr>
        <p:sp>
          <p:nvSpPr>
            <p:cNvPr id="2798" name="Google Shape;2798;p409"/>
            <p:cNvSpPr/>
            <p:nvPr/>
          </p:nvSpPr>
          <p:spPr>
            <a:xfrm>
              <a:off x="2878829" y="302309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409"/>
            <p:cNvSpPr/>
            <p:nvPr/>
          </p:nvSpPr>
          <p:spPr>
            <a:xfrm>
              <a:off x="3056668" y="302309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409"/>
            <p:cNvSpPr/>
            <p:nvPr/>
          </p:nvSpPr>
          <p:spPr>
            <a:xfrm>
              <a:off x="3224403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409"/>
            <p:cNvSpPr/>
            <p:nvPr/>
          </p:nvSpPr>
          <p:spPr>
            <a:xfrm>
              <a:off x="3402148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409"/>
            <p:cNvSpPr/>
            <p:nvPr/>
          </p:nvSpPr>
          <p:spPr>
            <a:xfrm>
              <a:off x="2878829" y="3168282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409"/>
            <p:cNvSpPr/>
            <p:nvPr/>
          </p:nvSpPr>
          <p:spPr>
            <a:xfrm>
              <a:off x="3056668" y="3168282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409"/>
            <p:cNvSpPr/>
            <p:nvPr/>
          </p:nvSpPr>
          <p:spPr>
            <a:xfrm>
              <a:off x="3224403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409"/>
            <p:cNvSpPr/>
            <p:nvPr/>
          </p:nvSpPr>
          <p:spPr>
            <a:xfrm>
              <a:off x="3402148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409"/>
            <p:cNvSpPr/>
            <p:nvPr/>
          </p:nvSpPr>
          <p:spPr>
            <a:xfrm>
              <a:off x="2878829" y="331599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409"/>
            <p:cNvSpPr/>
            <p:nvPr/>
          </p:nvSpPr>
          <p:spPr>
            <a:xfrm>
              <a:off x="3056668" y="331599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409"/>
            <p:cNvSpPr/>
            <p:nvPr/>
          </p:nvSpPr>
          <p:spPr>
            <a:xfrm>
              <a:off x="3224403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409"/>
            <p:cNvSpPr/>
            <p:nvPr/>
          </p:nvSpPr>
          <p:spPr>
            <a:xfrm>
              <a:off x="3402148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409"/>
            <p:cNvSpPr/>
            <p:nvPr/>
          </p:nvSpPr>
          <p:spPr>
            <a:xfrm>
              <a:off x="2878829" y="3461281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409"/>
            <p:cNvSpPr/>
            <p:nvPr/>
          </p:nvSpPr>
          <p:spPr>
            <a:xfrm>
              <a:off x="3056668" y="3461281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409"/>
            <p:cNvSpPr/>
            <p:nvPr/>
          </p:nvSpPr>
          <p:spPr>
            <a:xfrm>
              <a:off x="3224403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409"/>
            <p:cNvSpPr/>
            <p:nvPr/>
          </p:nvSpPr>
          <p:spPr>
            <a:xfrm>
              <a:off x="3402148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409"/>
            <p:cNvSpPr/>
            <p:nvPr/>
          </p:nvSpPr>
          <p:spPr>
            <a:xfrm>
              <a:off x="2878829" y="3606470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409"/>
            <p:cNvSpPr/>
            <p:nvPr/>
          </p:nvSpPr>
          <p:spPr>
            <a:xfrm>
              <a:off x="3056668" y="3606470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409"/>
            <p:cNvSpPr/>
            <p:nvPr/>
          </p:nvSpPr>
          <p:spPr>
            <a:xfrm>
              <a:off x="3224403" y="3606470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409"/>
            <p:cNvSpPr/>
            <p:nvPr/>
          </p:nvSpPr>
          <p:spPr>
            <a:xfrm>
              <a:off x="3402148" y="360647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409"/>
            <p:cNvSpPr/>
            <p:nvPr/>
          </p:nvSpPr>
          <p:spPr>
            <a:xfrm>
              <a:off x="2878829" y="3754186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409"/>
            <p:cNvSpPr/>
            <p:nvPr/>
          </p:nvSpPr>
          <p:spPr>
            <a:xfrm>
              <a:off x="3056668" y="3754186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409"/>
            <p:cNvSpPr/>
            <p:nvPr/>
          </p:nvSpPr>
          <p:spPr>
            <a:xfrm>
              <a:off x="3224403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409"/>
            <p:cNvSpPr/>
            <p:nvPr/>
          </p:nvSpPr>
          <p:spPr>
            <a:xfrm>
              <a:off x="3402148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2" name="Google Shape;2822;p409"/>
          <p:cNvGrpSpPr/>
          <p:nvPr/>
        </p:nvGrpSpPr>
        <p:grpSpPr>
          <a:xfrm>
            <a:off x="639314" y="675651"/>
            <a:ext cx="80675" cy="345903"/>
            <a:chOff x="240800" y="2580554"/>
            <a:chExt cx="14075" cy="276346"/>
          </a:xfrm>
        </p:grpSpPr>
        <p:sp>
          <p:nvSpPr>
            <p:cNvPr id="2823" name="Google Shape;2823;p409"/>
            <p:cNvSpPr/>
            <p:nvPr/>
          </p:nvSpPr>
          <p:spPr>
            <a:xfrm>
              <a:off x="241878" y="2580554"/>
              <a:ext cx="11398" cy="169956"/>
            </a:xfrm>
            <a:custGeom>
              <a:rect b="b" l="l" r="r" t="t"/>
              <a:pathLst>
                <a:path extrusionOk="0" h="16409" w="456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409"/>
            <p:cNvSpPr/>
            <p:nvPr/>
          </p:nvSpPr>
          <p:spPr>
            <a:xfrm>
              <a:off x="240800" y="2777525"/>
              <a:ext cx="13550" cy="9775"/>
            </a:xfrm>
            <a:custGeom>
              <a:rect b="b" l="l" r="r" t="t"/>
              <a:pathLst>
                <a:path extrusionOk="0" h="391" w="542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409"/>
            <p:cNvSpPr/>
            <p:nvPr/>
          </p:nvSpPr>
          <p:spPr>
            <a:xfrm>
              <a:off x="240800" y="2811975"/>
              <a:ext cx="14075" cy="10725"/>
            </a:xfrm>
            <a:custGeom>
              <a:rect b="b" l="l" r="r" t="t"/>
              <a:pathLst>
                <a:path extrusionOk="0" h="429" w="563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409"/>
            <p:cNvSpPr/>
            <p:nvPr/>
          </p:nvSpPr>
          <p:spPr>
            <a:xfrm>
              <a:off x="240800" y="2847375"/>
              <a:ext cx="13550" cy="9525"/>
            </a:xfrm>
            <a:custGeom>
              <a:rect b="b" l="l" r="r" t="t"/>
              <a:pathLst>
                <a:path extrusionOk="0" h="381" w="542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0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p41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07. </a:t>
            </a:r>
            <a:r>
              <a:rPr lang="en" sz="3000"/>
              <a:t>Success Story</a:t>
            </a:r>
            <a:endParaRPr sz="3000"/>
          </a:p>
        </p:txBody>
      </p:sp>
      <p:sp>
        <p:nvSpPr>
          <p:cNvPr id="2832" name="Google Shape;2832;p410"/>
          <p:cNvSpPr txBox="1"/>
          <p:nvPr>
            <p:ph idx="2" type="subTitle"/>
          </p:nvPr>
        </p:nvSpPr>
        <p:spPr>
          <a:xfrm>
            <a:off x="1944863" y="1537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Studies</a:t>
            </a:r>
            <a:r>
              <a:rPr lang="en"/>
              <a:t> 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 in incorporating new model that have not learned before, in a short amount of time</a:t>
            </a:r>
            <a:r>
              <a:rPr lang="en"/>
              <a:t>.</a:t>
            </a:r>
            <a:endParaRPr b="1"/>
          </a:p>
        </p:txBody>
      </p:sp>
      <p:sp>
        <p:nvSpPr>
          <p:cNvPr id="2833" name="Google Shape;2833;p410"/>
          <p:cNvSpPr txBox="1"/>
          <p:nvPr>
            <p:ph idx="4" type="subTitle"/>
          </p:nvPr>
        </p:nvSpPr>
        <p:spPr>
          <a:xfrm>
            <a:off x="1944625" y="3249653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r>
              <a:rPr lang="en"/>
              <a:t> 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outcome of the output meets our expectations</a:t>
            </a:r>
            <a:endParaRPr/>
          </a:p>
        </p:txBody>
      </p:sp>
      <p:sp>
        <p:nvSpPr>
          <p:cNvPr id="2834" name="Google Shape;2834;p410"/>
          <p:cNvSpPr txBox="1"/>
          <p:nvPr>
            <p:ph idx="6" type="subTitle"/>
          </p:nvPr>
        </p:nvSpPr>
        <p:spPr>
          <a:xfrm>
            <a:off x="4882613" y="15371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</a:t>
            </a:r>
            <a:r>
              <a:rPr lang="en"/>
              <a:t>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is able to differentiate between positive and negative reviews.</a:t>
            </a:r>
            <a:endParaRPr/>
          </a:p>
        </p:txBody>
      </p:sp>
      <p:sp>
        <p:nvSpPr>
          <p:cNvPr id="2835" name="Google Shape;2835;p410"/>
          <p:cNvSpPr txBox="1"/>
          <p:nvPr>
            <p:ph idx="13" type="subTitle"/>
          </p:nvPr>
        </p:nvSpPr>
        <p:spPr>
          <a:xfrm>
            <a:off x="4882725" y="3249665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32101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Summary</a:t>
            </a:r>
            <a:r>
              <a:rPr lang="en"/>
              <a:t> :</a:t>
            </a:r>
            <a:endParaRPr/>
          </a:p>
          <a:p>
            <a:pPr indent="0" lvl="0" marL="0" marR="332101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is capable of summarising topic.</a:t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2836" name="Google Shape;2836;p410"/>
          <p:cNvGrpSpPr/>
          <p:nvPr/>
        </p:nvGrpSpPr>
        <p:grpSpPr>
          <a:xfrm>
            <a:off x="4531661" y="1602500"/>
            <a:ext cx="80672" cy="2727962"/>
            <a:chOff x="240800" y="2387710"/>
            <a:chExt cx="14075" cy="469190"/>
          </a:xfrm>
        </p:grpSpPr>
        <p:sp>
          <p:nvSpPr>
            <p:cNvPr id="2837" name="Google Shape;2837;p410"/>
            <p:cNvSpPr/>
            <p:nvPr/>
          </p:nvSpPr>
          <p:spPr>
            <a:xfrm>
              <a:off x="240802" y="2387710"/>
              <a:ext cx="11398" cy="362762"/>
            </a:xfrm>
            <a:custGeom>
              <a:rect b="b" l="l" r="r" t="t"/>
              <a:pathLst>
                <a:path extrusionOk="0" h="16409" w="456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410"/>
            <p:cNvSpPr/>
            <p:nvPr/>
          </p:nvSpPr>
          <p:spPr>
            <a:xfrm>
              <a:off x="240800" y="2777525"/>
              <a:ext cx="13550" cy="9775"/>
            </a:xfrm>
            <a:custGeom>
              <a:rect b="b" l="l" r="r" t="t"/>
              <a:pathLst>
                <a:path extrusionOk="0" h="391" w="542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410"/>
            <p:cNvSpPr/>
            <p:nvPr/>
          </p:nvSpPr>
          <p:spPr>
            <a:xfrm>
              <a:off x="240800" y="2811975"/>
              <a:ext cx="14075" cy="10725"/>
            </a:xfrm>
            <a:custGeom>
              <a:rect b="b" l="l" r="r" t="t"/>
              <a:pathLst>
                <a:path extrusionOk="0" h="429" w="563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410"/>
            <p:cNvSpPr/>
            <p:nvPr/>
          </p:nvSpPr>
          <p:spPr>
            <a:xfrm>
              <a:off x="240800" y="2847375"/>
              <a:ext cx="13550" cy="9525"/>
            </a:xfrm>
            <a:custGeom>
              <a:rect b="b" l="l" r="r" t="t"/>
              <a:pathLst>
                <a:path extrusionOk="0" h="381" w="542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1" name="Google Shape;2841;p410"/>
          <p:cNvSpPr/>
          <p:nvPr/>
        </p:nvSpPr>
        <p:spPr>
          <a:xfrm>
            <a:off x="8112937" y="795625"/>
            <a:ext cx="105963" cy="105963"/>
          </a:xfrm>
          <a:custGeom>
            <a:rect b="b" l="l" r="r" t="t"/>
            <a:pathLst>
              <a:path extrusionOk="0" fill="none" h="911" w="911">
                <a:moveTo>
                  <a:pt x="910" y="455"/>
                </a:moveTo>
                <a:cubicBezTo>
                  <a:pt x="910" y="669"/>
                  <a:pt x="669" y="910"/>
                  <a:pt x="455" y="910"/>
                </a:cubicBezTo>
                <a:cubicBezTo>
                  <a:pt x="241" y="910"/>
                  <a:pt x="0" y="669"/>
                  <a:pt x="0" y="455"/>
                </a:cubicBezTo>
                <a:cubicBezTo>
                  <a:pt x="0" y="241"/>
                  <a:pt x="241" y="0"/>
                  <a:pt x="455" y="0"/>
                </a:cubicBezTo>
                <a:cubicBezTo>
                  <a:pt x="669" y="0"/>
                  <a:pt x="910" y="241"/>
                  <a:pt x="910" y="455"/>
                </a:cubicBezTo>
                <a:close/>
              </a:path>
            </a:pathLst>
          </a:custGeom>
          <a:noFill/>
          <a:ln cap="flat" cmpd="sng" w="11375">
            <a:solidFill>
              <a:schemeClr val="lt1"/>
            </a:solidFill>
            <a:prstDash val="solid"/>
            <a:miter lim="267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2" name="Google Shape;2842;p410"/>
          <p:cNvSpPr/>
          <p:nvPr/>
        </p:nvSpPr>
        <p:spPr>
          <a:xfrm>
            <a:off x="7399928" y="3236375"/>
            <a:ext cx="102939" cy="102822"/>
          </a:xfrm>
          <a:custGeom>
            <a:rect b="b" l="l" r="r" t="t"/>
            <a:pathLst>
              <a:path extrusionOk="0" fill="none" h="884" w="885">
                <a:moveTo>
                  <a:pt x="884" y="429"/>
                </a:moveTo>
                <a:cubicBezTo>
                  <a:pt x="884" y="777"/>
                  <a:pt x="777" y="884"/>
                  <a:pt x="456" y="884"/>
                </a:cubicBezTo>
                <a:cubicBezTo>
                  <a:pt x="215" y="884"/>
                  <a:pt x="1" y="777"/>
                  <a:pt x="1" y="429"/>
                </a:cubicBezTo>
                <a:cubicBezTo>
                  <a:pt x="1" y="214"/>
                  <a:pt x="215" y="0"/>
                  <a:pt x="456" y="0"/>
                </a:cubicBezTo>
                <a:cubicBezTo>
                  <a:pt x="777" y="0"/>
                  <a:pt x="884" y="214"/>
                  <a:pt x="884" y="429"/>
                </a:cubicBezTo>
                <a:close/>
              </a:path>
            </a:pathLst>
          </a:custGeom>
          <a:noFill/>
          <a:ln cap="flat" cmpd="sng" w="11375">
            <a:solidFill>
              <a:schemeClr val="lt1"/>
            </a:solidFill>
            <a:prstDash val="solid"/>
            <a:miter lim="267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3" name="Google Shape;2843;p410"/>
          <p:cNvSpPr/>
          <p:nvPr/>
        </p:nvSpPr>
        <p:spPr>
          <a:xfrm>
            <a:off x="963650" y="2773946"/>
            <a:ext cx="246006" cy="233561"/>
          </a:xfrm>
          <a:custGeom>
            <a:rect b="b" l="l" r="r" t="t"/>
            <a:pathLst>
              <a:path extrusionOk="0" fill="none" h="2008" w="2115">
                <a:moveTo>
                  <a:pt x="1874" y="776"/>
                </a:moveTo>
                <a:cubicBezTo>
                  <a:pt x="2115" y="1445"/>
                  <a:pt x="1446" y="2007"/>
                  <a:pt x="776" y="1900"/>
                </a:cubicBezTo>
                <a:cubicBezTo>
                  <a:pt x="428" y="1793"/>
                  <a:pt x="214" y="1552"/>
                  <a:pt x="107" y="1231"/>
                </a:cubicBezTo>
                <a:cubicBezTo>
                  <a:pt x="0" y="562"/>
                  <a:pt x="536" y="0"/>
                  <a:pt x="1205" y="107"/>
                </a:cubicBezTo>
                <a:cubicBezTo>
                  <a:pt x="1553" y="214"/>
                  <a:pt x="1767" y="455"/>
                  <a:pt x="1874" y="776"/>
                </a:cubicBezTo>
                <a:close/>
              </a:path>
            </a:pathLst>
          </a:custGeom>
          <a:noFill/>
          <a:ln cap="flat" cmpd="sng" w="11375">
            <a:solidFill>
              <a:schemeClr val="lt1"/>
            </a:solidFill>
            <a:prstDash val="solid"/>
            <a:miter lim="267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44" name="Google Shape;2844;p410"/>
          <p:cNvGrpSpPr/>
          <p:nvPr/>
        </p:nvGrpSpPr>
        <p:grpSpPr>
          <a:xfrm>
            <a:off x="1050479" y="1602505"/>
            <a:ext cx="543432" cy="741197"/>
            <a:chOff x="2878829" y="3023092"/>
            <a:chExt cx="543432" cy="741197"/>
          </a:xfrm>
        </p:grpSpPr>
        <p:sp>
          <p:nvSpPr>
            <p:cNvPr id="2845" name="Google Shape;2845;p410"/>
            <p:cNvSpPr/>
            <p:nvPr/>
          </p:nvSpPr>
          <p:spPr>
            <a:xfrm>
              <a:off x="2878829" y="302309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410"/>
            <p:cNvSpPr/>
            <p:nvPr/>
          </p:nvSpPr>
          <p:spPr>
            <a:xfrm>
              <a:off x="3056668" y="302309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410"/>
            <p:cNvSpPr/>
            <p:nvPr/>
          </p:nvSpPr>
          <p:spPr>
            <a:xfrm>
              <a:off x="3224403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410"/>
            <p:cNvSpPr/>
            <p:nvPr/>
          </p:nvSpPr>
          <p:spPr>
            <a:xfrm>
              <a:off x="3402148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410"/>
            <p:cNvSpPr/>
            <p:nvPr/>
          </p:nvSpPr>
          <p:spPr>
            <a:xfrm>
              <a:off x="2878829" y="3168282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410"/>
            <p:cNvSpPr/>
            <p:nvPr/>
          </p:nvSpPr>
          <p:spPr>
            <a:xfrm>
              <a:off x="3056668" y="3168282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410"/>
            <p:cNvSpPr/>
            <p:nvPr/>
          </p:nvSpPr>
          <p:spPr>
            <a:xfrm>
              <a:off x="3224403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410"/>
            <p:cNvSpPr/>
            <p:nvPr/>
          </p:nvSpPr>
          <p:spPr>
            <a:xfrm>
              <a:off x="3402148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410"/>
            <p:cNvSpPr/>
            <p:nvPr/>
          </p:nvSpPr>
          <p:spPr>
            <a:xfrm>
              <a:off x="2878829" y="331599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410"/>
            <p:cNvSpPr/>
            <p:nvPr/>
          </p:nvSpPr>
          <p:spPr>
            <a:xfrm>
              <a:off x="3056668" y="331599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410"/>
            <p:cNvSpPr/>
            <p:nvPr/>
          </p:nvSpPr>
          <p:spPr>
            <a:xfrm>
              <a:off x="3224403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410"/>
            <p:cNvSpPr/>
            <p:nvPr/>
          </p:nvSpPr>
          <p:spPr>
            <a:xfrm>
              <a:off x="3402148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410"/>
            <p:cNvSpPr/>
            <p:nvPr/>
          </p:nvSpPr>
          <p:spPr>
            <a:xfrm>
              <a:off x="2878829" y="3461281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410"/>
            <p:cNvSpPr/>
            <p:nvPr/>
          </p:nvSpPr>
          <p:spPr>
            <a:xfrm>
              <a:off x="3056668" y="3461281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410"/>
            <p:cNvSpPr/>
            <p:nvPr/>
          </p:nvSpPr>
          <p:spPr>
            <a:xfrm>
              <a:off x="3224403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410"/>
            <p:cNvSpPr/>
            <p:nvPr/>
          </p:nvSpPr>
          <p:spPr>
            <a:xfrm>
              <a:off x="3402148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410"/>
            <p:cNvSpPr/>
            <p:nvPr/>
          </p:nvSpPr>
          <p:spPr>
            <a:xfrm>
              <a:off x="2878829" y="3606470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410"/>
            <p:cNvSpPr/>
            <p:nvPr/>
          </p:nvSpPr>
          <p:spPr>
            <a:xfrm>
              <a:off x="3056668" y="3606470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410"/>
            <p:cNvSpPr/>
            <p:nvPr/>
          </p:nvSpPr>
          <p:spPr>
            <a:xfrm>
              <a:off x="3224403" y="3606470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410"/>
            <p:cNvSpPr/>
            <p:nvPr/>
          </p:nvSpPr>
          <p:spPr>
            <a:xfrm>
              <a:off x="3402148" y="360647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410"/>
            <p:cNvSpPr/>
            <p:nvPr/>
          </p:nvSpPr>
          <p:spPr>
            <a:xfrm>
              <a:off x="2878829" y="3754186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410"/>
            <p:cNvSpPr/>
            <p:nvPr/>
          </p:nvSpPr>
          <p:spPr>
            <a:xfrm>
              <a:off x="3056668" y="3754186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410"/>
            <p:cNvSpPr/>
            <p:nvPr/>
          </p:nvSpPr>
          <p:spPr>
            <a:xfrm>
              <a:off x="3224403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410"/>
            <p:cNvSpPr/>
            <p:nvPr/>
          </p:nvSpPr>
          <p:spPr>
            <a:xfrm>
              <a:off x="3402148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9" name="Google Shape;2869;p410"/>
          <p:cNvGrpSpPr/>
          <p:nvPr/>
        </p:nvGrpSpPr>
        <p:grpSpPr>
          <a:xfrm>
            <a:off x="7820379" y="4045930"/>
            <a:ext cx="543432" cy="741197"/>
            <a:chOff x="2878829" y="3023092"/>
            <a:chExt cx="543432" cy="741197"/>
          </a:xfrm>
        </p:grpSpPr>
        <p:sp>
          <p:nvSpPr>
            <p:cNvPr id="2870" name="Google Shape;2870;p410"/>
            <p:cNvSpPr/>
            <p:nvPr/>
          </p:nvSpPr>
          <p:spPr>
            <a:xfrm>
              <a:off x="2878829" y="302309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410"/>
            <p:cNvSpPr/>
            <p:nvPr/>
          </p:nvSpPr>
          <p:spPr>
            <a:xfrm>
              <a:off x="3056668" y="302309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410"/>
            <p:cNvSpPr/>
            <p:nvPr/>
          </p:nvSpPr>
          <p:spPr>
            <a:xfrm>
              <a:off x="3224403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410"/>
            <p:cNvSpPr/>
            <p:nvPr/>
          </p:nvSpPr>
          <p:spPr>
            <a:xfrm>
              <a:off x="3402148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410"/>
            <p:cNvSpPr/>
            <p:nvPr/>
          </p:nvSpPr>
          <p:spPr>
            <a:xfrm>
              <a:off x="2878829" y="3168282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410"/>
            <p:cNvSpPr/>
            <p:nvPr/>
          </p:nvSpPr>
          <p:spPr>
            <a:xfrm>
              <a:off x="3056668" y="3168282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410"/>
            <p:cNvSpPr/>
            <p:nvPr/>
          </p:nvSpPr>
          <p:spPr>
            <a:xfrm>
              <a:off x="3224403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410"/>
            <p:cNvSpPr/>
            <p:nvPr/>
          </p:nvSpPr>
          <p:spPr>
            <a:xfrm>
              <a:off x="3402148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410"/>
            <p:cNvSpPr/>
            <p:nvPr/>
          </p:nvSpPr>
          <p:spPr>
            <a:xfrm>
              <a:off x="2878829" y="331599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410"/>
            <p:cNvSpPr/>
            <p:nvPr/>
          </p:nvSpPr>
          <p:spPr>
            <a:xfrm>
              <a:off x="3056668" y="331599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410"/>
            <p:cNvSpPr/>
            <p:nvPr/>
          </p:nvSpPr>
          <p:spPr>
            <a:xfrm>
              <a:off x="3224403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410"/>
            <p:cNvSpPr/>
            <p:nvPr/>
          </p:nvSpPr>
          <p:spPr>
            <a:xfrm>
              <a:off x="3402148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410"/>
            <p:cNvSpPr/>
            <p:nvPr/>
          </p:nvSpPr>
          <p:spPr>
            <a:xfrm>
              <a:off x="2878829" y="3461281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410"/>
            <p:cNvSpPr/>
            <p:nvPr/>
          </p:nvSpPr>
          <p:spPr>
            <a:xfrm>
              <a:off x="3056668" y="3461281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410"/>
            <p:cNvSpPr/>
            <p:nvPr/>
          </p:nvSpPr>
          <p:spPr>
            <a:xfrm>
              <a:off x="3224403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410"/>
            <p:cNvSpPr/>
            <p:nvPr/>
          </p:nvSpPr>
          <p:spPr>
            <a:xfrm>
              <a:off x="3402148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410"/>
            <p:cNvSpPr/>
            <p:nvPr/>
          </p:nvSpPr>
          <p:spPr>
            <a:xfrm>
              <a:off x="2878829" y="3606470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410"/>
            <p:cNvSpPr/>
            <p:nvPr/>
          </p:nvSpPr>
          <p:spPr>
            <a:xfrm>
              <a:off x="3056668" y="3606470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410"/>
            <p:cNvSpPr/>
            <p:nvPr/>
          </p:nvSpPr>
          <p:spPr>
            <a:xfrm>
              <a:off x="3224403" y="3606470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410"/>
            <p:cNvSpPr/>
            <p:nvPr/>
          </p:nvSpPr>
          <p:spPr>
            <a:xfrm>
              <a:off x="3402148" y="360647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410"/>
            <p:cNvSpPr/>
            <p:nvPr/>
          </p:nvSpPr>
          <p:spPr>
            <a:xfrm>
              <a:off x="2878829" y="3754186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410"/>
            <p:cNvSpPr/>
            <p:nvPr/>
          </p:nvSpPr>
          <p:spPr>
            <a:xfrm>
              <a:off x="3056668" y="3754186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410"/>
            <p:cNvSpPr/>
            <p:nvPr/>
          </p:nvSpPr>
          <p:spPr>
            <a:xfrm>
              <a:off x="3224403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410"/>
            <p:cNvSpPr/>
            <p:nvPr/>
          </p:nvSpPr>
          <p:spPr>
            <a:xfrm>
              <a:off x="3402148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4" name="Google Shape;2894;p410"/>
          <p:cNvGrpSpPr/>
          <p:nvPr/>
        </p:nvGrpSpPr>
        <p:grpSpPr>
          <a:xfrm>
            <a:off x="639326" y="675663"/>
            <a:ext cx="80675" cy="345903"/>
            <a:chOff x="240800" y="2580554"/>
            <a:chExt cx="14075" cy="276346"/>
          </a:xfrm>
        </p:grpSpPr>
        <p:sp>
          <p:nvSpPr>
            <p:cNvPr id="2895" name="Google Shape;2895;p410"/>
            <p:cNvSpPr/>
            <p:nvPr/>
          </p:nvSpPr>
          <p:spPr>
            <a:xfrm>
              <a:off x="241878" y="2580554"/>
              <a:ext cx="11398" cy="169956"/>
            </a:xfrm>
            <a:custGeom>
              <a:rect b="b" l="l" r="r" t="t"/>
              <a:pathLst>
                <a:path extrusionOk="0" h="16409" w="456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410"/>
            <p:cNvSpPr/>
            <p:nvPr/>
          </p:nvSpPr>
          <p:spPr>
            <a:xfrm>
              <a:off x="240800" y="2777525"/>
              <a:ext cx="13550" cy="9775"/>
            </a:xfrm>
            <a:custGeom>
              <a:rect b="b" l="l" r="r" t="t"/>
              <a:pathLst>
                <a:path extrusionOk="0" h="391" w="542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410"/>
            <p:cNvSpPr/>
            <p:nvPr/>
          </p:nvSpPr>
          <p:spPr>
            <a:xfrm>
              <a:off x="240800" y="2811975"/>
              <a:ext cx="14075" cy="10725"/>
            </a:xfrm>
            <a:custGeom>
              <a:rect b="b" l="l" r="r" t="t"/>
              <a:pathLst>
                <a:path extrusionOk="0" h="429" w="563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410"/>
            <p:cNvSpPr/>
            <p:nvPr/>
          </p:nvSpPr>
          <p:spPr>
            <a:xfrm>
              <a:off x="240800" y="2847375"/>
              <a:ext cx="13550" cy="9525"/>
            </a:xfrm>
            <a:custGeom>
              <a:rect b="b" l="l" r="r" t="t"/>
              <a:pathLst>
                <a:path extrusionOk="0" h="381" w="542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02" name="Shape 2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3" name="Google Shape;2903;p41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08. </a:t>
            </a:r>
            <a:r>
              <a:rPr lang="en" sz="3000"/>
              <a:t>Further Improvements</a:t>
            </a:r>
            <a:endParaRPr sz="3000"/>
          </a:p>
        </p:txBody>
      </p:sp>
      <p:sp>
        <p:nvSpPr>
          <p:cNvPr id="2904" name="Google Shape;2904;p411"/>
          <p:cNvSpPr txBox="1"/>
          <p:nvPr>
            <p:ph idx="1" type="subTitle"/>
          </p:nvPr>
        </p:nvSpPr>
        <p:spPr>
          <a:xfrm>
            <a:off x="719600" y="23587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Model</a:t>
            </a:r>
            <a:endParaRPr/>
          </a:p>
        </p:txBody>
      </p:sp>
      <p:sp>
        <p:nvSpPr>
          <p:cNvPr id="2905" name="Google Shape;2905;p411"/>
          <p:cNvSpPr txBox="1"/>
          <p:nvPr>
            <p:ph idx="2" type="subTitle"/>
          </p:nvPr>
        </p:nvSpPr>
        <p:spPr>
          <a:xfrm>
            <a:off x="720100" y="2658625"/>
            <a:ext cx="2316900" cy="14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future, maybe not just focussing on the </a:t>
            </a:r>
            <a:r>
              <a:rPr b="1" lang="en"/>
              <a:t>Negative</a:t>
            </a:r>
            <a:r>
              <a:rPr lang="en"/>
              <a:t> reviews but </a:t>
            </a:r>
            <a:r>
              <a:rPr b="1" lang="en"/>
              <a:t>Positive</a:t>
            </a:r>
            <a:r>
              <a:rPr lang="en"/>
              <a:t> reviews.</a:t>
            </a:r>
            <a:endParaRPr/>
          </a:p>
        </p:txBody>
      </p:sp>
      <p:sp>
        <p:nvSpPr>
          <p:cNvPr id="2906" name="Google Shape;2906;p411"/>
          <p:cNvSpPr txBox="1"/>
          <p:nvPr>
            <p:ph idx="3" type="subTitle"/>
          </p:nvPr>
        </p:nvSpPr>
        <p:spPr>
          <a:xfrm>
            <a:off x="341350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More Categories</a:t>
            </a:r>
            <a:endParaRPr/>
          </a:p>
        </p:txBody>
      </p:sp>
      <p:sp>
        <p:nvSpPr>
          <p:cNvPr id="2907" name="Google Shape;2907;p411"/>
          <p:cNvSpPr txBox="1"/>
          <p:nvPr>
            <p:ph idx="4" type="subTitle"/>
          </p:nvPr>
        </p:nvSpPr>
        <p:spPr>
          <a:xfrm>
            <a:off x="3413738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</a:t>
            </a:r>
            <a:r>
              <a:rPr b="1" lang="en"/>
              <a:t>categories</a:t>
            </a:r>
            <a:r>
              <a:rPr lang="en"/>
              <a:t> to explore in the E-commerce platform. </a:t>
            </a:r>
            <a:endParaRPr/>
          </a:p>
        </p:txBody>
      </p:sp>
      <p:sp>
        <p:nvSpPr>
          <p:cNvPr id="2908" name="Google Shape;2908;p411"/>
          <p:cNvSpPr txBox="1"/>
          <p:nvPr>
            <p:ph idx="5" type="subTitle"/>
          </p:nvPr>
        </p:nvSpPr>
        <p:spPr>
          <a:xfrm>
            <a:off x="6107050" y="23587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</a:t>
            </a:r>
            <a:endParaRPr/>
          </a:p>
        </p:txBody>
      </p:sp>
      <p:sp>
        <p:nvSpPr>
          <p:cNvPr id="2909" name="Google Shape;2909;p411"/>
          <p:cNvSpPr txBox="1"/>
          <p:nvPr>
            <p:ph idx="6" type="subTitle"/>
          </p:nvPr>
        </p:nvSpPr>
        <p:spPr>
          <a:xfrm>
            <a:off x="6107100" y="26586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Automatically </a:t>
            </a:r>
            <a:r>
              <a:rPr b="1" lang="en"/>
              <a:t>integrate</a:t>
            </a:r>
            <a:r>
              <a:rPr lang="en"/>
              <a:t> to the E-commerce of the customer’s product reviews.</a:t>
            </a:r>
            <a:endParaRPr/>
          </a:p>
        </p:txBody>
      </p:sp>
      <p:grpSp>
        <p:nvGrpSpPr>
          <p:cNvPr id="2910" name="Google Shape;2910;p411"/>
          <p:cNvGrpSpPr/>
          <p:nvPr/>
        </p:nvGrpSpPr>
        <p:grpSpPr>
          <a:xfrm>
            <a:off x="7092661" y="1856294"/>
            <a:ext cx="350166" cy="349434"/>
            <a:chOff x="3541011" y="1508594"/>
            <a:chExt cx="350166" cy="349434"/>
          </a:xfrm>
        </p:grpSpPr>
        <p:sp>
          <p:nvSpPr>
            <p:cNvPr id="2911" name="Google Shape;2911;p411"/>
            <p:cNvSpPr/>
            <p:nvPr/>
          </p:nvSpPr>
          <p:spPr>
            <a:xfrm>
              <a:off x="3600879" y="1568270"/>
              <a:ext cx="230049" cy="289758"/>
            </a:xfrm>
            <a:custGeom>
              <a:rect b="b" l="l" r="r" t="t"/>
              <a:pathLst>
                <a:path extrusionOk="0" h="9104" w="7228">
                  <a:moveTo>
                    <a:pt x="3810" y="3781"/>
                  </a:moveTo>
                  <a:cubicBezTo>
                    <a:pt x="4001" y="3781"/>
                    <a:pt x="4156" y="3936"/>
                    <a:pt x="4156" y="4138"/>
                  </a:cubicBezTo>
                  <a:lnTo>
                    <a:pt x="4156" y="4472"/>
                  </a:lnTo>
                  <a:cubicBezTo>
                    <a:pt x="4144" y="4757"/>
                    <a:pt x="3906" y="4995"/>
                    <a:pt x="3632" y="4995"/>
                  </a:cubicBezTo>
                  <a:cubicBezTo>
                    <a:pt x="3334" y="4995"/>
                    <a:pt x="3108" y="4757"/>
                    <a:pt x="3108" y="4472"/>
                  </a:cubicBezTo>
                  <a:lnTo>
                    <a:pt x="3108" y="4138"/>
                  </a:lnTo>
                  <a:cubicBezTo>
                    <a:pt x="3108" y="3936"/>
                    <a:pt x="3275" y="3781"/>
                    <a:pt x="3465" y="3781"/>
                  </a:cubicBezTo>
                  <a:close/>
                  <a:moveTo>
                    <a:pt x="3787" y="5329"/>
                  </a:moveTo>
                  <a:lnTo>
                    <a:pt x="3787" y="5400"/>
                  </a:lnTo>
                  <a:cubicBezTo>
                    <a:pt x="3810" y="5460"/>
                    <a:pt x="3822" y="5519"/>
                    <a:pt x="3846" y="5567"/>
                  </a:cubicBezTo>
                  <a:lnTo>
                    <a:pt x="3632" y="5781"/>
                  </a:lnTo>
                  <a:lnTo>
                    <a:pt x="3596" y="5781"/>
                  </a:lnTo>
                  <a:lnTo>
                    <a:pt x="3370" y="5567"/>
                  </a:lnTo>
                  <a:cubicBezTo>
                    <a:pt x="3406" y="5519"/>
                    <a:pt x="3417" y="5460"/>
                    <a:pt x="3417" y="5400"/>
                  </a:cubicBezTo>
                  <a:lnTo>
                    <a:pt x="3417" y="5329"/>
                  </a:lnTo>
                  <a:close/>
                  <a:moveTo>
                    <a:pt x="3617" y="361"/>
                  </a:moveTo>
                  <a:cubicBezTo>
                    <a:pt x="4471" y="361"/>
                    <a:pt x="5286" y="670"/>
                    <a:pt x="5918" y="1257"/>
                  </a:cubicBezTo>
                  <a:cubicBezTo>
                    <a:pt x="6573" y="1888"/>
                    <a:pt x="6942" y="2733"/>
                    <a:pt x="6942" y="3638"/>
                  </a:cubicBezTo>
                  <a:cubicBezTo>
                    <a:pt x="6906" y="4281"/>
                    <a:pt x="6692" y="4936"/>
                    <a:pt x="6323" y="5484"/>
                  </a:cubicBezTo>
                  <a:cubicBezTo>
                    <a:pt x="5953" y="6019"/>
                    <a:pt x="5430" y="6436"/>
                    <a:pt x="4822" y="6674"/>
                  </a:cubicBezTo>
                  <a:cubicBezTo>
                    <a:pt x="4620" y="6758"/>
                    <a:pt x="4501" y="6948"/>
                    <a:pt x="4501" y="7139"/>
                  </a:cubicBezTo>
                  <a:lnTo>
                    <a:pt x="4501" y="7591"/>
                  </a:lnTo>
                  <a:cubicBezTo>
                    <a:pt x="4501" y="7662"/>
                    <a:pt x="4489" y="7722"/>
                    <a:pt x="4441" y="7781"/>
                  </a:cubicBezTo>
                  <a:lnTo>
                    <a:pt x="4287" y="8032"/>
                  </a:lnTo>
                  <a:cubicBezTo>
                    <a:pt x="4263" y="8043"/>
                    <a:pt x="4251" y="8079"/>
                    <a:pt x="4251" y="8091"/>
                  </a:cubicBezTo>
                  <a:lnTo>
                    <a:pt x="3025" y="8091"/>
                  </a:lnTo>
                  <a:cubicBezTo>
                    <a:pt x="3013" y="8079"/>
                    <a:pt x="3013" y="8043"/>
                    <a:pt x="3001" y="8032"/>
                  </a:cubicBezTo>
                  <a:lnTo>
                    <a:pt x="2834" y="7781"/>
                  </a:lnTo>
                  <a:cubicBezTo>
                    <a:pt x="2786" y="7722"/>
                    <a:pt x="2775" y="7651"/>
                    <a:pt x="2775" y="7591"/>
                  </a:cubicBezTo>
                  <a:lnTo>
                    <a:pt x="2775" y="6067"/>
                  </a:lnTo>
                  <a:cubicBezTo>
                    <a:pt x="2775" y="5996"/>
                    <a:pt x="2822" y="5936"/>
                    <a:pt x="2882" y="5900"/>
                  </a:cubicBezTo>
                  <a:lnTo>
                    <a:pt x="3167" y="5769"/>
                  </a:lnTo>
                  <a:lnTo>
                    <a:pt x="3417" y="6019"/>
                  </a:lnTo>
                  <a:cubicBezTo>
                    <a:pt x="3477" y="6079"/>
                    <a:pt x="3560" y="6127"/>
                    <a:pt x="3656" y="6127"/>
                  </a:cubicBezTo>
                  <a:cubicBezTo>
                    <a:pt x="3751" y="6127"/>
                    <a:pt x="3834" y="6103"/>
                    <a:pt x="3894" y="6019"/>
                  </a:cubicBezTo>
                  <a:lnTo>
                    <a:pt x="4144" y="5769"/>
                  </a:lnTo>
                  <a:lnTo>
                    <a:pt x="4429" y="5900"/>
                  </a:lnTo>
                  <a:cubicBezTo>
                    <a:pt x="4489" y="5936"/>
                    <a:pt x="4537" y="5996"/>
                    <a:pt x="4537" y="6067"/>
                  </a:cubicBezTo>
                  <a:lnTo>
                    <a:pt x="4537" y="6198"/>
                  </a:lnTo>
                  <a:cubicBezTo>
                    <a:pt x="4537" y="6293"/>
                    <a:pt x="4608" y="6365"/>
                    <a:pt x="4703" y="6365"/>
                  </a:cubicBezTo>
                  <a:cubicBezTo>
                    <a:pt x="4787" y="6365"/>
                    <a:pt x="4858" y="6293"/>
                    <a:pt x="4858" y="6198"/>
                  </a:cubicBezTo>
                  <a:lnTo>
                    <a:pt x="4858" y="6067"/>
                  </a:lnTo>
                  <a:cubicBezTo>
                    <a:pt x="4858" y="5877"/>
                    <a:pt x="4763" y="5698"/>
                    <a:pt x="4584" y="5626"/>
                  </a:cubicBezTo>
                  <a:lnTo>
                    <a:pt x="4179" y="5412"/>
                  </a:lnTo>
                  <a:lnTo>
                    <a:pt x="4179" y="5400"/>
                  </a:lnTo>
                  <a:lnTo>
                    <a:pt x="4179" y="5162"/>
                  </a:lnTo>
                  <a:cubicBezTo>
                    <a:pt x="4382" y="5007"/>
                    <a:pt x="4525" y="4757"/>
                    <a:pt x="4525" y="4472"/>
                  </a:cubicBezTo>
                  <a:lnTo>
                    <a:pt x="4525" y="4138"/>
                  </a:lnTo>
                  <a:cubicBezTo>
                    <a:pt x="4525" y="3757"/>
                    <a:pt x="4227" y="3448"/>
                    <a:pt x="3834" y="3448"/>
                  </a:cubicBezTo>
                  <a:lnTo>
                    <a:pt x="3489" y="3448"/>
                  </a:lnTo>
                  <a:cubicBezTo>
                    <a:pt x="3120" y="3448"/>
                    <a:pt x="2810" y="3745"/>
                    <a:pt x="2810" y="4138"/>
                  </a:cubicBezTo>
                  <a:lnTo>
                    <a:pt x="2810" y="4472"/>
                  </a:lnTo>
                  <a:cubicBezTo>
                    <a:pt x="2810" y="4757"/>
                    <a:pt x="2941" y="4995"/>
                    <a:pt x="3156" y="5162"/>
                  </a:cubicBezTo>
                  <a:lnTo>
                    <a:pt x="3156" y="5400"/>
                  </a:lnTo>
                  <a:lnTo>
                    <a:pt x="3156" y="5412"/>
                  </a:lnTo>
                  <a:lnTo>
                    <a:pt x="2751" y="5626"/>
                  </a:lnTo>
                  <a:cubicBezTo>
                    <a:pt x="2572" y="5710"/>
                    <a:pt x="2465" y="5877"/>
                    <a:pt x="2465" y="6067"/>
                  </a:cubicBezTo>
                  <a:lnTo>
                    <a:pt x="2465" y="6674"/>
                  </a:lnTo>
                  <a:cubicBezTo>
                    <a:pt x="1882" y="6460"/>
                    <a:pt x="1381" y="6055"/>
                    <a:pt x="1012" y="5567"/>
                  </a:cubicBezTo>
                  <a:cubicBezTo>
                    <a:pt x="572" y="4984"/>
                    <a:pt x="369" y="4281"/>
                    <a:pt x="381" y="3567"/>
                  </a:cubicBezTo>
                  <a:cubicBezTo>
                    <a:pt x="393" y="2745"/>
                    <a:pt x="727" y="1959"/>
                    <a:pt x="1310" y="1364"/>
                  </a:cubicBezTo>
                  <a:cubicBezTo>
                    <a:pt x="1882" y="769"/>
                    <a:pt x="2655" y="412"/>
                    <a:pt x="3477" y="364"/>
                  </a:cubicBezTo>
                  <a:cubicBezTo>
                    <a:pt x="3524" y="362"/>
                    <a:pt x="3571" y="361"/>
                    <a:pt x="3617" y="361"/>
                  </a:cubicBezTo>
                  <a:close/>
                  <a:moveTo>
                    <a:pt x="4144" y="8424"/>
                  </a:moveTo>
                  <a:lnTo>
                    <a:pt x="4144" y="8782"/>
                  </a:lnTo>
                  <a:lnTo>
                    <a:pt x="3108" y="8794"/>
                  </a:lnTo>
                  <a:cubicBezTo>
                    <a:pt x="3108" y="8794"/>
                    <a:pt x="3096" y="8794"/>
                    <a:pt x="3096" y="8782"/>
                  </a:cubicBezTo>
                  <a:lnTo>
                    <a:pt x="3096" y="8424"/>
                  </a:lnTo>
                  <a:close/>
                  <a:moveTo>
                    <a:pt x="3635" y="0"/>
                  </a:moveTo>
                  <a:cubicBezTo>
                    <a:pt x="3563" y="0"/>
                    <a:pt x="3490" y="2"/>
                    <a:pt x="3417" y="7"/>
                  </a:cubicBezTo>
                  <a:cubicBezTo>
                    <a:pt x="2513" y="54"/>
                    <a:pt x="1667" y="435"/>
                    <a:pt x="1024" y="1114"/>
                  </a:cubicBezTo>
                  <a:cubicBezTo>
                    <a:pt x="381" y="1769"/>
                    <a:pt x="24" y="2626"/>
                    <a:pt x="12" y="3531"/>
                  </a:cubicBezTo>
                  <a:cubicBezTo>
                    <a:pt x="0" y="4341"/>
                    <a:pt x="238" y="5103"/>
                    <a:pt x="691" y="5734"/>
                  </a:cubicBezTo>
                  <a:cubicBezTo>
                    <a:pt x="1131" y="6317"/>
                    <a:pt x="1739" y="6781"/>
                    <a:pt x="2405" y="7019"/>
                  </a:cubicBezTo>
                  <a:lnTo>
                    <a:pt x="2405" y="7603"/>
                  </a:lnTo>
                  <a:cubicBezTo>
                    <a:pt x="2405" y="7734"/>
                    <a:pt x="2453" y="7865"/>
                    <a:pt x="2524" y="7972"/>
                  </a:cubicBezTo>
                  <a:lnTo>
                    <a:pt x="2691" y="8222"/>
                  </a:lnTo>
                  <a:cubicBezTo>
                    <a:pt x="2739" y="8282"/>
                    <a:pt x="2751" y="8353"/>
                    <a:pt x="2751" y="8413"/>
                  </a:cubicBezTo>
                  <a:lnTo>
                    <a:pt x="2751" y="8770"/>
                  </a:lnTo>
                  <a:cubicBezTo>
                    <a:pt x="2751" y="8948"/>
                    <a:pt x="2894" y="9103"/>
                    <a:pt x="3072" y="9103"/>
                  </a:cubicBezTo>
                  <a:lnTo>
                    <a:pt x="4108" y="9103"/>
                  </a:lnTo>
                  <a:cubicBezTo>
                    <a:pt x="4287" y="9103"/>
                    <a:pt x="4429" y="8948"/>
                    <a:pt x="4429" y="8770"/>
                  </a:cubicBezTo>
                  <a:lnTo>
                    <a:pt x="4429" y="8413"/>
                  </a:lnTo>
                  <a:cubicBezTo>
                    <a:pt x="4429" y="8341"/>
                    <a:pt x="4441" y="8282"/>
                    <a:pt x="4489" y="8222"/>
                  </a:cubicBezTo>
                  <a:lnTo>
                    <a:pt x="4656" y="7972"/>
                  </a:lnTo>
                  <a:cubicBezTo>
                    <a:pt x="4727" y="7865"/>
                    <a:pt x="4775" y="7734"/>
                    <a:pt x="4775" y="7603"/>
                  </a:cubicBezTo>
                  <a:lnTo>
                    <a:pt x="4775" y="7150"/>
                  </a:lnTo>
                  <a:cubicBezTo>
                    <a:pt x="4775" y="7079"/>
                    <a:pt x="4822" y="7008"/>
                    <a:pt x="4894" y="6984"/>
                  </a:cubicBezTo>
                  <a:cubicBezTo>
                    <a:pt x="5561" y="6734"/>
                    <a:pt x="6132" y="6269"/>
                    <a:pt x="6549" y="5698"/>
                  </a:cubicBezTo>
                  <a:cubicBezTo>
                    <a:pt x="6966" y="5079"/>
                    <a:pt x="7180" y="4388"/>
                    <a:pt x="7180" y="3638"/>
                  </a:cubicBezTo>
                  <a:cubicBezTo>
                    <a:pt x="7227" y="2614"/>
                    <a:pt x="6823" y="1674"/>
                    <a:pt x="6096" y="995"/>
                  </a:cubicBezTo>
                  <a:cubicBezTo>
                    <a:pt x="5422" y="354"/>
                    <a:pt x="4564" y="0"/>
                    <a:pt x="3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411"/>
            <p:cNvSpPr/>
            <p:nvPr/>
          </p:nvSpPr>
          <p:spPr>
            <a:xfrm>
              <a:off x="3541011" y="1677980"/>
              <a:ext cx="48919" cy="10630"/>
            </a:xfrm>
            <a:custGeom>
              <a:rect b="b" l="l" r="r" t="t"/>
              <a:pathLst>
                <a:path extrusionOk="0" h="334" w="1537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369" y="334"/>
                  </a:lnTo>
                  <a:cubicBezTo>
                    <a:pt x="1465" y="334"/>
                    <a:pt x="1536" y="251"/>
                    <a:pt x="1536" y="167"/>
                  </a:cubicBezTo>
                  <a:cubicBezTo>
                    <a:pt x="1536" y="72"/>
                    <a:pt x="1465" y="1"/>
                    <a:pt x="13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411"/>
            <p:cNvSpPr/>
            <p:nvPr/>
          </p:nvSpPr>
          <p:spPr>
            <a:xfrm>
              <a:off x="3842259" y="1677980"/>
              <a:ext cx="48919" cy="10630"/>
            </a:xfrm>
            <a:custGeom>
              <a:rect b="b" l="l" r="r" t="t"/>
              <a:pathLst>
                <a:path extrusionOk="0" h="334" w="1537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7" y="251"/>
                    <a:pt x="1537" y="167"/>
                  </a:cubicBezTo>
                  <a:cubicBezTo>
                    <a:pt x="1537" y="72"/>
                    <a:pt x="1465" y="1"/>
                    <a:pt x="1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411"/>
            <p:cNvSpPr/>
            <p:nvPr/>
          </p:nvSpPr>
          <p:spPr>
            <a:xfrm>
              <a:off x="3711161" y="1508594"/>
              <a:ext cx="10248" cy="48537"/>
            </a:xfrm>
            <a:custGeom>
              <a:rect b="b" l="l" r="r" t="t"/>
              <a:pathLst>
                <a:path extrusionOk="0" h="1525" w="322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1370"/>
                  </a:lnTo>
                  <a:cubicBezTo>
                    <a:pt x="0" y="1453"/>
                    <a:pt x="72" y="1525"/>
                    <a:pt x="167" y="1525"/>
                  </a:cubicBezTo>
                  <a:cubicBezTo>
                    <a:pt x="250" y="1525"/>
                    <a:pt x="322" y="1453"/>
                    <a:pt x="322" y="1370"/>
                  </a:cubicBezTo>
                  <a:lnTo>
                    <a:pt x="322" y="155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411"/>
            <p:cNvSpPr/>
            <p:nvPr/>
          </p:nvSpPr>
          <p:spPr>
            <a:xfrm>
              <a:off x="3633470" y="1792018"/>
              <a:ext cx="22757" cy="29249"/>
            </a:xfrm>
            <a:custGeom>
              <a:rect b="b" l="l" r="r" t="t"/>
              <a:pathLst>
                <a:path extrusionOk="0" h="919" w="715">
                  <a:moveTo>
                    <a:pt x="525" y="1"/>
                  </a:moveTo>
                  <a:cubicBezTo>
                    <a:pt x="470" y="1"/>
                    <a:pt x="413" y="30"/>
                    <a:pt x="381" y="85"/>
                  </a:cubicBezTo>
                  <a:lnTo>
                    <a:pt x="48" y="680"/>
                  </a:lnTo>
                  <a:cubicBezTo>
                    <a:pt x="0" y="751"/>
                    <a:pt x="24" y="859"/>
                    <a:pt x="107" y="894"/>
                  </a:cubicBezTo>
                  <a:cubicBezTo>
                    <a:pt x="131" y="918"/>
                    <a:pt x="167" y="918"/>
                    <a:pt x="179" y="918"/>
                  </a:cubicBezTo>
                  <a:cubicBezTo>
                    <a:pt x="238" y="918"/>
                    <a:pt x="286" y="882"/>
                    <a:pt x="310" y="835"/>
                  </a:cubicBezTo>
                  <a:lnTo>
                    <a:pt x="655" y="240"/>
                  </a:lnTo>
                  <a:cubicBezTo>
                    <a:pt x="715" y="156"/>
                    <a:pt x="679" y="61"/>
                    <a:pt x="608" y="25"/>
                  </a:cubicBezTo>
                  <a:cubicBezTo>
                    <a:pt x="583" y="9"/>
                    <a:pt x="554" y="1"/>
                    <a:pt x="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411"/>
            <p:cNvSpPr/>
            <p:nvPr/>
          </p:nvSpPr>
          <p:spPr>
            <a:xfrm>
              <a:off x="3775962" y="1545195"/>
              <a:ext cx="22757" cy="28995"/>
            </a:xfrm>
            <a:custGeom>
              <a:rect b="b" l="l" r="r" t="t"/>
              <a:pathLst>
                <a:path extrusionOk="0" h="911" w="715">
                  <a:moveTo>
                    <a:pt x="534" y="1"/>
                  </a:moveTo>
                  <a:cubicBezTo>
                    <a:pt x="476" y="1"/>
                    <a:pt x="418" y="28"/>
                    <a:pt x="393" y="77"/>
                  </a:cubicBezTo>
                  <a:lnTo>
                    <a:pt x="48" y="672"/>
                  </a:lnTo>
                  <a:cubicBezTo>
                    <a:pt x="0" y="744"/>
                    <a:pt x="36" y="851"/>
                    <a:pt x="107" y="898"/>
                  </a:cubicBezTo>
                  <a:cubicBezTo>
                    <a:pt x="131" y="910"/>
                    <a:pt x="167" y="910"/>
                    <a:pt x="179" y="910"/>
                  </a:cubicBezTo>
                  <a:cubicBezTo>
                    <a:pt x="238" y="910"/>
                    <a:pt x="286" y="887"/>
                    <a:pt x="310" y="839"/>
                  </a:cubicBezTo>
                  <a:lnTo>
                    <a:pt x="655" y="244"/>
                  </a:lnTo>
                  <a:cubicBezTo>
                    <a:pt x="714" y="172"/>
                    <a:pt x="691" y="65"/>
                    <a:pt x="607" y="17"/>
                  </a:cubicBezTo>
                  <a:cubicBezTo>
                    <a:pt x="585" y="6"/>
                    <a:pt x="560" y="1"/>
                    <a:pt x="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411"/>
            <p:cNvSpPr/>
            <p:nvPr/>
          </p:nvSpPr>
          <p:spPr>
            <a:xfrm>
              <a:off x="3577390" y="1601498"/>
              <a:ext cx="31095" cy="21197"/>
            </a:xfrm>
            <a:custGeom>
              <a:rect b="b" l="l" r="r" t="t"/>
              <a:pathLst>
                <a:path extrusionOk="0" h="666" w="977">
                  <a:moveTo>
                    <a:pt x="199" y="1"/>
                  </a:moveTo>
                  <a:cubicBezTo>
                    <a:pt x="141" y="1"/>
                    <a:pt x="80" y="33"/>
                    <a:pt x="48" y="82"/>
                  </a:cubicBezTo>
                  <a:cubicBezTo>
                    <a:pt x="0" y="153"/>
                    <a:pt x="36" y="261"/>
                    <a:pt x="107" y="308"/>
                  </a:cubicBezTo>
                  <a:lnTo>
                    <a:pt x="703" y="642"/>
                  </a:lnTo>
                  <a:cubicBezTo>
                    <a:pt x="738" y="665"/>
                    <a:pt x="762" y="665"/>
                    <a:pt x="774" y="665"/>
                  </a:cubicBezTo>
                  <a:cubicBezTo>
                    <a:pt x="834" y="665"/>
                    <a:pt x="881" y="630"/>
                    <a:pt x="917" y="594"/>
                  </a:cubicBezTo>
                  <a:cubicBezTo>
                    <a:pt x="976" y="499"/>
                    <a:pt x="941" y="415"/>
                    <a:pt x="869" y="368"/>
                  </a:cubicBezTo>
                  <a:lnTo>
                    <a:pt x="274" y="22"/>
                  </a:lnTo>
                  <a:cubicBezTo>
                    <a:pt x="252" y="7"/>
                    <a:pt x="226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411"/>
            <p:cNvSpPr/>
            <p:nvPr/>
          </p:nvSpPr>
          <p:spPr>
            <a:xfrm>
              <a:off x="3823703" y="1743608"/>
              <a:ext cx="31095" cy="21197"/>
            </a:xfrm>
            <a:custGeom>
              <a:rect b="b" l="l" r="r" t="t"/>
              <a:pathLst>
                <a:path extrusionOk="0" h="666" w="977">
                  <a:moveTo>
                    <a:pt x="199" y="1"/>
                  </a:moveTo>
                  <a:cubicBezTo>
                    <a:pt x="141" y="1"/>
                    <a:pt x="81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lnTo>
                    <a:pt x="703" y="641"/>
                  </a:lnTo>
                  <a:cubicBezTo>
                    <a:pt x="738" y="665"/>
                    <a:pt x="762" y="665"/>
                    <a:pt x="774" y="665"/>
                  </a:cubicBezTo>
                  <a:cubicBezTo>
                    <a:pt x="834" y="665"/>
                    <a:pt x="881" y="629"/>
                    <a:pt x="917" y="594"/>
                  </a:cubicBezTo>
                  <a:cubicBezTo>
                    <a:pt x="977" y="510"/>
                    <a:pt x="953" y="415"/>
                    <a:pt x="869" y="368"/>
                  </a:cubicBezTo>
                  <a:lnTo>
                    <a:pt x="274" y="22"/>
                  </a:lnTo>
                  <a:cubicBezTo>
                    <a:pt x="252" y="7"/>
                    <a:pt x="226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411"/>
            <p:cNvSpPr/>
            <p:nvPr/>
          </p:nvSpPr>
          <p:spPr>
            <a:xfrm>
              <a:off x="3775962" y="1792018"/>
              <a:ext cx="22757" cy="29249"/>
            </a:xfrm>
            <a:custGeom>
              <a:rect b="b" l="l" r="r" t="t"/>
              <a:pathLst>
                <a:path extrusionOk="0" h="919" w="715">
                  <a:moveTo>
                    <a:pt x="190" y="1"/>
                  </a:moveTo>
                  <a:cubicBezTo>
                    <a:pt x="160" y="1"/>
                    <a:pt x="132" y="9"/>
                    <a:pt x="107" y="25"/>
                  </a:cubicBezTo>
                  <a:cubicBezTo>
                    <a:pt x="36" y="61"/>
                    <a:pt x="0" y="168"/>
                    <a:pt x="48" y="240"/>
                  </a:cubicBezTo>
                  <a:lnTo>
                    <a:pt x="393" y="835"/>
                  </a:lnTo>
                  <a:cubicBezTo>
                    <a:pt x="417" y="882"/>
                    <a:pt x="476" y="918"/>
                    <a:pt x="524" y="918"/>
                  </a:cubicBezTo>
                  <a:cubicBezTo>
                    <a:pt x="548" y="918"/>
                    <a:pt x="583" y="918"/>
                    <a:pt x="595" y="894"/>
                  </a:cubicBezTo>
                  <a:cubicBezTo>
                    <a:pt x="691" y="859"/>
                    <a:pt x="714" y="751"/>
                    <a:pt x="667" y="680"/>
                  </a:cubicBezTo>
                  <a:lnTo>
                    <a:pt x="333" y="85"/>
                  </a:lnTo>
                  <a:cubicBezTo>
                    <a:pt x="302" y="30"/>
                    <a:pt x="24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411"/>
            <p:cNvSpPr/>
            <p:nvPr/>
          </p:nvSpPr>
          <p:spPr>
            <a:xfrm>
              <a:off x="3633470" y="1545195"/>
              <a:ext cx="22757" cy="28995"/>
            </a:xfrm>
            <a:custGeom>
              <a:rect b="b" l="l" r="r" t="t"/>
              <a:pathLst>
                <a:path extrusionOk="0" h="911" w="715">
                  <a:moveTo>
                    <a:pt x="181" y="1"/>
                  </a:moveTo>
                  <a:cubicBezTo>
                    <a:pt x="155" y="1"/>
                    <a:pt x="130" y="6"/>
                    <a:pt x="107" y="17"/>
                  </a:cubicBezTo>
                  <a:cubicBezTo>
                    <a:pt x="24" y="65"/>
                    <a:pt x="0" y="172"/>
                    <a:pt x="48" y="244"/>
                  </a:cubicBezTo>
                  <a:lnTo>
                    <a:pt x="381" y="839"/>
                  </a:lnTo>
                  <a:cubicBezTo>
                    <a:pt x="417" y="887"/>
                    <a:pt x="477" y="910"/>
                    <a:pt x="524" y="910"/>
                  </a:cubicBezTo>
                  <a:cubicBezTo>
                    <a:pt x="548" y="910"/>
                    <a:pt x="584" y="910"/>
                    <a:pt x="596" y="898"/>
                  </a:cubicBezTo>
                  <a:cubicBezTo>
                    <a:pt x="679" y="851"/>
                    <a:pt x="715" y="744"/>
                    <a:pt x="667" y="672"/>
                  </a:cubicBezTo>
                  <a:lnTo>
                    <a:pt x="322" y="77"/>
                  </a:lnTo>
                  <a:cubicBezTo>
                    <a:pt x="297" y="28"/>
                    <a:pt x="238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411"/>
            <p:cNvSpPr/>
            <p:nvPr/>
          </p:nvSpPr>
          <p:spPr>
            <a:xfrm>
              <a:off x="3823703" y="1601498"/>
              <a:ext cx="31095" cy="21197"/>
            </a:xfrm>
            <a:custGeom>
              <a:rect b="b" l="l" r="r" t="t"/>
              <a:pathLst>
                <a:path extrusionOk="0" h="666" w="977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7" y="368"/>
                  </a:lnTo>
                  <a:cubicBezTo>
                    <a:pt x="36" y="415"/>
                    <a:pt x="0" y="511"/>
                    <a:pt x="48" y="594"/>
                  </a:cubicBezTo>
                  <a:cubicBezTo>
                    <a:pt x="84" y="630"/>
                    <a:pt x="143" y="665"/>
                    <a:pt x="179" y="665"/>
                  </a:cubicBezTo>
                  <a:cubicBezTo>
                    <a:pt x="215" y="665"/>
                    <a:pt x="238" y="665"/>
                    <a:pt x="262" y="653"/>
                  </a:cubicBezTo>
                  <a:lnTo>
                    <a:pt x="857" y="308"/>
                  </a:lnTo>
                  <a:cubicBezTo>
                    <a:pt x="953" y="249"/>
                    <a:pt x="977" y="153"/>
                    <a:pt x="929" y="82"/>
                  </a:cubicBezTo>
                  <a:cubicBezTo>
                    <a:pt x="896" y="33"/>
                    <a:pt x="836" y="1"/>
                    <a:pt x="7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411"/>
            <p:cNvSpPr/>
            <p:nvPr/>
          </p:nvSpPr>
          <p:spPr>
            <a:xfrm>
              <a:off x="3577390" y="1743608"/>
              <a:ext cx="31095" cy="21197"/>
            </a:xfrm>
            <a:custGeom>
              <a:rect b="b" l="l" r="r" t="t"/>
              <a:pathLst>
                <a:path extrusionOk="0" h="666" w="977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7" y="368"/>
                  </a:lnTo>
                  <a:cubicBezTo>
                    <a:pt x="36" y="415"/>
                    <a:pt x="0" y="510"/>
                    <a:pt x="48" y="594"/>
                  </a:cubicBezTo>
                  <a:cubicBezTo>
                    <a:pt x="84" y="629"/>
                    <a:pt x="143" y="665"/>
                    <a:pt x="179" y="665"/>
                  </a:cubicBezTo>
                  <a:cubicBezTo>
                    <a:pt x="214" y="665"/>
                    <a:pt x="238" y="665"/>
                    <a:pt x="262" y="653"/>
                  </a:cubicBezTo>
                  <a:lnTo>
                    <a:pt x="857" y="308"/>
                  </a:lnTo>
                  <a:cubicBezTo>
                    <a:pt x="941" y="260"/>
                    <a:pt x="976" y="153"/>
                    <a:pt x="929" y="82"/>
                  </a:cubicBezTo>
                  <a:cubicBezTo>
                    <a:pt x="896" y="33"/>
                    <a:pt x="835" y="1"/>
                    <a:pt x="7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411"/>
            <p:cNvSpPr/>
            <p:nvPr/>
          </p:nvSpPr>
          <p:spPr>
            <a:xfrm>
              <a:off x="3732358" y="1593032"/>
              <a:ext cx="71294" cy="62255"/>
            </a:xfrm>
            <a:custGeom>
              <a:rect b="b" l="l" r="r" t="t"/>
              <a:pathLst>
                <a:path extrusionOk="0" h="1956" w="2240">
                  <a:moveTo>
                    <a:pt x="186" y="1"/>
                  </a:moveTo>
                  <a:cubicBezTo>
                    <a:pt x="103" y="1"/>
                    <a:pt x="34" y="47"/>
                    <a:pt x="13" y="122"/>
                  </a:cubicBezTo>
                  <a:cubicBezTo>
                    <a:pt x="1" y="217"/>
                    <a:pt x="48" y="300"/>
                    <a:pt x="132" y="324"/>
                  </a:cubicBezTo>
                  <a:cubicBezTo>
                    <a:pt x="930" y="527"/>
                    <a:pt x="1584" y="1098"/>
                    <a:pt x="1894" y="1848"/>
                  </a:cubicBezTo>
                  <a:cubicBezTo>
                    <a:pt x="1918" y="1908"/>
                    <a:pt x="1977" y="1955"/>
                    <a:pt x="2037" y="1955"/>
                  </a:cubicBezTo>
                  <a:cubicBezTo>
                    <a:pt x="2061" y="1955"/>
                    <a:pt x="2084" y="1955"/>
                    <a:pt x="2096" y="1943"/>
                  </a:cubicBezTo>
                  <a:cubicBezTo>
                    <a:pt x="2192" y="1908"/>
                    <a:pt x="2239" y="1824"/>
                    <a:pt x="2192" y="1729"/>
                  </a:cubicBezTo>
                  <a:cubicBezTo>
                    <a:pt x="1846" y="884"/>
                    <a:pt x="1108" y="229"/>
                    <a:pt x="215" y="3"/>
                  </a:cubicBezTo>
                  <a:cubicBezTo>
                    <a:pt x="205" y="1"/>
                    <a:pt x="196" y="1"/>
                    <a:pt x="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4" name="Google Shape;2924;p411"/>
          <p:cNvGrpSpPr/>
          <p:nvPr/>
        </p:nvGrpSpPr>
        <p:grpSpPr>
          <a:xfrm>
            <a:off x="1705196" y="1858014"/>
            <a:ext cx="345997" cy="345997"/>
            <a:chOff x="1756921" y="1509739"/>
            <a:chExt cx="345997" cy="345997"/>
          </a:xfrm>
        </p:grpSpPr>
        <p:sp>
          <p:nvSpPr>
            <p:cNvPr id="2925" name="Google Shape;2925;p411"/>
            <p:cNvSpPr/>
            <p:nvPr/>
          </p:nvSpPr>
          <p:spPr>
            <a:xfrm>
              <a:off x="1756921" y="1509739"/>
              <a:ext cx="345997" cy="345997"/>
            </a:xfrm>
            <a:custGeom>
              <a:rect b="b" l="l" r="r" t="t"/>
              <a:pathLst>
                <a:path extrusionOk="0" h="10871" w="10871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411"/>
            <p:cNvSpPr/>
            <p:nvPr/>
          </p:nvSpPr>
          <p:spPr>
            <a:xfrm>
              <a:off x="1781937" y="1535488"/>
              <a:ext cx="295614" cy="295614"/>
            </a:xfrm>
            <a:custGeom>
              <a:rect b="b" l="l" r="r" t="t"/>
              <a:pathLst>
                <a:path extrusionOk="0" h="9288" w="9288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411"/>
            <p:cNvSpPr/>
            <p:nvPr/>
          </p:nvSpPr>
          <p:spPr>
            <a:xfrm>
              <a:off x="1806954" y="1677980"/>
              <a:ext cx="17441" cy="10630"/>
            </a:xfrm>
            <a:custGeom>
              <a:rect b="b" l="l" r="r" t="t"/>
              <a:pathLst>
                <a:path extrusionOk="0" h="334" w="548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411"/>
            <p:cNvSpPr/>
            <p:nvPr/>
          </p:nvSpPr>
          <p:spPr>
            <a:xfrm>
              <a:off x="1924429" y="1560122"/>
              <a:ext cx="128106" cy="128488"/>
            </a:xfrm>
            <a:custGeom>
              <a:rect b="b" l="l" r="r" t="t"/>
              <a:pathLst>
                <a:path extrusionOk="0" h="4037" w="4025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411"/>
            <p:cNvSpPr/>
            <p:nvPr/>
          </p:nvSpPr>
          <p:spPr>
            <a:xfrm>
              <a:off x="1924811" y="1788644"/>
              <a:ext cx="10630" cy="17823"/>
            </a:xfrm>
            <a:custGeom>
              <a:rect b="b" l="l" r="r" t="t"/>
              <a:pathLst>
                <a:path extrusionOk="0" h="560" w="334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411"/>
            <p:cNvSpPr/>
            <p:nvPr/>
          </p:nvSpPr>
          <p:spPr>
            <a:xfrm>
              <a:off x="1841423" y="1594719"/>
              <a:ext cx="16328" cy="15086"/>
            </a:xfrm>
            <a:custGeom>
              <a:rect b="b" l="l" r="r" t="t"/>
              <a:pathLst>
                <a:path extrusionOk="0" h="474" w="513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411"/>
            <p:cNvSpPr/>
            <p:nvPr/>
          </p:nvSpPr>
          <p:spPr>
            <a:xfrm>
              <a:off x="2002470" y="1756243"/>
              <a:ext cx="16709" cy="15755"/>
            </a:xfrm>
            <a:custGeom>
              <a:rect b="b" l="l" r="r" t="t"/>
              <a:pathLst>
                <a:path extrusionOk="0" h="495" w="525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411"/>
            <p:cNvSpPr/>
            <p:nvPr/>
          </p:nvSpPr>
          <p:spPr>
            <a:xfrm>
              <a:off x="2002470" y="1594719"/>
              <a:ext cx="16328" cy="15086"/>
            </a:xfrm>
            <a:custGeom>
              <a:rect b="b" l="l" r="r" t="t"/>
              <a:pathLst>
                <a:path extrusionOk="0" h="474" w="513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411"/>
            <p:cNvSpPr/>
            <p:nvPr/>
          </p:nvSpPr>
          <p:spPr>
            <a:xfrm>
              <a:off x="1841041" y="1756530"/>
              <a:ext cx="16709" cy="15468"/>
            </a:xfrm>
            <a:custGeom>
              <a:rect b="b" l="l" r="r" t="t"/>
              <a:pathLst>
                <a:path extrusionOk="0" h="486" w="525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411"/>
            <p:cNvSpPr/>
            <p:nvPr/>
          </p:nvSpPr>
          <p:spPr>
            <a:xfrm>
              <a:off x="1816025" y="1632084"/>
              <a:ext cx="17855" cy="13336"/>
            </a:xfrm>
            <a:custGeom>
              <a:rect b="b" l="l" r="r" t="t"/>
              <a:pathLst>
                <a:path extrusionOk="0" h="419" w="561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411"/>
            <p:cNvSpPr/>
            <p:nvPr/>
          </p:nvSpPr>
          <p:spPr>
            <a:xfrm>
              <a:off x="2026341" y="1721297"/>
              <a:ext cx="17855" cy="13177"/>
            </a:xfrm>
            <a:custGeom>
              <a:rect b="b" l="l" r="r" t="t"/>
              <a:pathLst>
                <a:path extrusionOk="0" h="414" w="561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411"/>
            <p:cNvSpPr/>
            <p:nvPr/>
          </p:nvSpPr>
          <p:spPr>
            <a:xfrm>
              <a:off x="1967619" y="1569702"/>
              <a:ext cx="14036" cy="16996"/>
            </a:xfrm>
            <a:custGeom>
              <a:rect b="b" l="l" r="r" t="t"/>
              <a:pathLst>
                <a:path extrusionOk="0" h="534" w="441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411"/>
            <p:cNvSpPr/>
            <p:nvPr/>
          </p:nvSpPr>
          <p:spPr>
            <a:xfrm>
              <a:off x="1877802" y="1780019"/>
              <a:ext cx="14450" cy="16996"/>
            </a:xfrm>
            <a:custGeom>
              <a:rect b="b" l="l" r="r" t="t"/>
              <a:pathLst>
                <a:path extrusionOk="0" h="534" w="454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411"/>
            <p:cNvSpPr/>
            <p:nvPr/>
          </p:nvSpPr>
          <p:spPr>
            <a:xfrm>
              <a:off x="1879711" y="1568652"/>
              <a:ext cx="14418" cy="16900"/>
            </a:xfrm>
            <a:custGeom>
              <a:rect b="b" l="l" r="r" t="t"/>
              <a:pathLst>
                <a:path extrusionOk="0" h="531" w="453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411"/>
            <p:cNvSpPr/>
            <p:nvPr/>
          </p:nvSpPr>
          <p:spPr>
            <a:xfrm>
              <a:off x="1965709" y="1780846"/>
              <a:ext cx="14068" cy="16900"/>
            </a:xfrm>
            <a:custGeom>
              <a:rect b="b" l="l" r="r" t="t"/>
              <a:pathLst>
                <a:path extrusionOk="0" h="531" w="442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411"/>
            <p:cNvSpPr/>
            <p:nvPr/>
          </p:nvSpPr>
          <p:spPr>
            <a:xfrm>
              <a:off x="2026723" y="1633644"/>
              <a:ext cx="17855" cy="13304"/>
            </a:xfrm>
            <a:custGeom>
              <a:rect b="b" l="l" r="r" t="t"/>
              <a:pathLst>
                <a:path extrusionOk="0" h="418" w="561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411"/>
            <p:cNvSpPr/>
            <p:nvPr/>
          </p:nvSpPr>
          <p:spPr>
            <a:xfrm>
              <a:off x="1814911" y="1719419"/>
              <a:ext cx="18205" cy="13177"/>
            </a:xfrm>
            <a:custGeom>
              <a:rect b="b" l="l" r="r" t="t"/>
              <a:pathLst>
                <a:path extrusionOk="0" h="414" w="572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2" name="Google Shape;2942;p411"/>
          <p:cNvGrpSpPr/>
          <p:nvPr/>
        </p:nvGrpSpPr>
        <p:grpSpPr>
          <a:xfrm>
            <a:off x="4394377" y="1853274"/>
            <a:ext cx="355099" cy="355481"/>
            <a:chOff x="3539102" y="2427549"/>
            <a:chExt cx="355099" cy="355481"/>
          </a:xfrm>
        </p:grpSpPr>
        <p:sp>
          <p:nvSpPr>
            <p:cNvPr id="2943" name="Google Shape;2943;p411"/>
            <p:cNvSpPr/>
            <p:nvPr/>
          </p:nvSpPr>
          <p:spPr>
            <a:xfrm>
              <a:off x="3539102" y="2561320"/>
              <a:ext cx="355099" cy="221710"/>
            </a:xfrm>
            <a:custGeom>
              <a:rect b="b" l="l" r="r" t="t"/>
              <a:pathLst>
                <a:path extrusionOk="0" h="6966" w="11157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411"/>
            <p:cNvSpPr/>
            <p:nvPr/>
          </p:nvSpPr>
          <p:spPr>
            <a:xfrm>
              <a:off x="3544417" y="2427549"/>
              <a:ext cx="339568" cy="205415"/>
            </a:xfrm>
            <a:custGeom>
              <a:rect b="b" l="l" r="r" t="t"/>
              <a:pathLst>
                <a:path extrusionOk="0" h="6454" w="10669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5" name="Google Shape;2945;p411"/>
          <p:cNvGrpSpPr/>
          <p:nvPr/>
        </p:nvGrpSpPr>
        <p:grpSpPr>
          <a:xfrm flipH="1">
            <a:off x="5875692" y="285902"/>
            <a:ext cx="2956954" cy="4721744"/>
            <a:chOff x="4479125" y="1041049"/>
            <a:chExt cx="935952" cy="1494601"/>
          </a:xfrm>
        </p:grpSpPr>
        <p:sp>
          <p:nvSpPr>
            <p:cNvPr id="2946" name="Google Shape;2946;p411"/>
            <p:cNvSpPr/>
            <p:nvPr/>
          </p:nvSpPr>
          <p:spPr>
            <a:xfrm>
              <a:off x="4810350" y="2482750"/>
              <a:ext cx="53550" cy="52900"/>
            </a:xfrm>
            <a:custGeom>
              <a:rect b="b" l="l" r="r" t="t"/>
              <a:pathLst>
                <a:path extrusionOk="0" fill="none" h="2116" w="2142">
                  <a:moveTo>
                    <a:pt x="1901" y="884"/>
                  </a:moveTo>
                  <a:cubicBezTo>
                    <a:pt x="2142" y="1553"/>
                    <a:pt x="1473" y="2115"/>
                    <a:pt x="804" y="2008"/>
                  </a:cubicBezTo>
                  <a:cubicBezTo>
                    <a:pt x="563" y="1901"/>
                    <a:pt x="242" y="1660"/>
                    <a:pt x="242" y="1339"/>
                  </a:cubicBezTo>
                  <a:cubicBezTo>
                    <a:pt x="1" y="670"/>
                    <a:pt x="563" y="1"/>
                    <a:pt x="1232" y="215"/>
                  </a:cubicBezTo>
                  <a:cubicBezTo>
                    <a:pt x="1580" y="322"/>
                    <a:pt x="1901" y="563"/>
                    <a:pt x="1901" y="884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411"/>
            <p:cNvSpPr/>
            <p:nvPr/>
          </p:nvSpPr>
          <p:spPr>
            <a:xfrm>
              <a:off x="4640400" y="2418525"/>
              <a:ext cx="22775" cy="22100"/>
            </a:xfrm>
            <a:custGeom>
              <a:rect b="b" l="l" r="r" t="t"/>
              <a:pathLst>
                <a:path extrusionOk="0" fill="none" h="884" w="911">
                  <a:moveTo>
                    <a:pt x="910" y="455"/>
                  </a:moveTo>
                  <a:cubicBezTo>
                    <a:pt x="910" y="669"/>
                    <a:pt x="669" y="884"/>
                    <a:pt x="455" y="884"/>
                  </a:cubicBezTo>
                  <a:cubicBezTo>
                    <a:pt x="241" y="884"/>
                    <a:pt x="0" y="669"/>
                    <a:pt x="0" y="455"/>
                  </a:cubicBezTo>
                  <a:cubicBezTo>
                    <a:pt x="0" y="107"/>
                    <a:pt x="241" y="0"/>
                    <a:pt x="455" y="0"/>
                  </a:cubicBezTo>
                  <a:cubicBezTo>
                    <a:pt x="669" y="0"/>
                    <a:pt x="910" y="107"/>
                    <a:pt x="910" y="455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411"/>
            <p:cNvSpPr/>
            <p:nvPr/>
          </p:nvSpPr>
          <p:spPr>
            <a:xfrm>
              <a:off x="5392977" y="1041049"/>
              <a:ext cx="22100" cy="22775"/>
            </a:xfrm>
            <a:custGeom>
              <a:rect b="b" l="l" r="r" t="t"/>
              <a:pathLst>
                <a:path extrusionOk="0" fill="none" h="911" w="884">
                  <a:moveTo>
                    <a:pt x="884" y="456"/>
                  </a:moveTo>
                  <a:cubicBezTo>
                    <a:pt x="884" y="804"/>
                    <a:pt x="669" y="911"/>
                    <a:pt x="455" y="911"/>
                  </a:cubicBezTo>
                  <a:cubicBezTo>
                    <a:pt x="107" y="911"/>
                    <a:pt x="0" y="804"/>
                    <a:pt x="0" y="456"/>
                  </a:cubicBezTo>
                  <a:cubicBezTo>
                    <a:pt x="0" y="242"/>
                    <a:pt x="107" y="1"/>
                    <a:pt x="455" y="1"/>
                  </a:cubicBezTo>
                  <a:cubicBezTo>
                    <a:pt x="669" y="1"/>
                    <a:pt x="884" y="242"/>
                    <a:pt x="884" y="456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411"/>
            <p:cNvSpPr/>
            <p:nvPr/>
          </p:nvSpPr>
          <p:spPr>
            <a:xfrm>
              <a:off x="4479125" y="1922025"/>
              <a:ext cx="50225" cy="50200"/>
            </a:xfrm>
            <a:custGeom>
              <a:rect b="b" l="l" r="r" t="t"/>
              <a:pathLst>
                <a:path extrusionOk="0" fill="none" h="2008" w="2009">
                  <a:moveTo>
                    <a:pt x="1874" y="803"/>
                  </a:moveTo>
                  <a:cubicBezTo>
                    <a:pt x="2008" y="1472"/>
                    <a:pt x="1446" y="2008"/>
                    <a:pt x="777" y="1901"/>
                  </a:cubicBezTo>
                  <a:cubicBezTo>
                    <a:pt x="429" y="1794"/>
                    <a:pt x="215" y="1579"/>
                    <a:pt x="108" y="1231"/>
                  </a:cubicBezTo>
                  <a:cubicBezTo>
                    <a:pt x="1" y="562"/>
                    <a:pt x="536" y="0"/>
                    <a:pt x="1205" y="134"/>
                  </a:cubicBezTo>
                  <a:cubicBezTo>
                    <a:pt x="1553" y="241"/>
                    <a:pt x="1767" y="455"/>
                    <a:pt x="1874" y="803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0" name="Google Shape;2950;p411"/>
          <p:cNvGrpSpPr/>
          <p:nvPr/>
        </p:nvGrpSpPr>
        <p:grpSpPr>
          <a:xfrm>
            <a:off x="7880579" y="371505"/>
            <a:ext cx="543432" cy="741197"/>
            <a:chOff x="2878829" y="3023092"/>
            <a:chExt cx="543432" cy="741197"/>
          </a:xfrm>
        </p:grpSpPr>
        <p:sp>
          <p:nvSpPr>
            <p:cNvPr id="2951" name="Google Shape;2951;p411"/>
            <p:cNvSpPr/>
            <p:nvPr/>
          </p:nvSpPr>
          <p:spPr>
            <a:xfrm>
              <a:off x="2878829" y="302309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411"/>
            <p:cNvSpPr/>
            <p:nvPr/>
          </p:nvSpPr>
          <p:spPr>
            <a:xfrm>
              <a:off x="3056668" y="302309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411"/>
            <p:cNvSpPr/>
            <p:nvPr/>
          </p:nvSpPr>
          <p:spPr>
            <a:xfrm>
              <a:off x="3224403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411"/>
            <p:cNvSpPr/>
            <p:nvPr/>
          </p:nvSpPr>
          <p:spPr>
            <a:xfrm>
              <a:off x="3402148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411"/>
            <p:cNvSpPr/>
            <p:nvPr/>
          </p:nvSpPr>
          <p:spPr>
            <a:xfrm>
              <a:off x="2878829" y="3168282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411"/>
            <p:cNvSpPr/>
            <p:nvPr/>
          </p:nvSpPr>
          <p:spPr>
            <a:xfrm>
              <a:off x="3056668" y="3168282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411"/>
            <p:cNvSpPr/>
            <p:nvPr/>
          </p:nvSpPr>
          <p:spPr>
            <a:xfrm>
              <a:off x="3224403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411"/>
            <p:cNvSpPr/>
            <p:nvPr/>
          </p:nvSpPr>
          <p:spPr>
            <a:xfrm>
              <a:off x="3402148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411"/>
            <p:cNvSpPr/>
            <p:nvPr/>
          </p:nvSpPr>
          <p:spPr>
            <a:xfrm>
              <a:off x="2878829" y="331599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411"/>
            <p:cNvSpPr/>
            <p:nvPr/>
          </p:nvSpPr>
          <p:spPr>
            <a:xfrm>
              <a:off x="3056668" y="331599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411"/>
            <p:cNvSpPr/>
            <p:nvPr/>
          </p:nvSpPr>
          <p:spPr>
            <a:xfrm>
              <a:off x="3224403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411"/>
            <p:cNvSpPr/>
            <p:nvPr/>
          </p:nvSpPr>
          <p:spPr>
            <a:xfrm>
              <a:off x="3402148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411"/>
            <p:cNvSpPr/>
            <p:nvPr/>
          </p:nvSpPr>
          <p:spPr>
            <a:xfrm>
              <a:off x="2878829" y="3461281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411"/>
            <p:cNvSpPr/>
            <p:nvPr/>
          </p:nvSpPr>
          <p:spPr>
            <a:xfrm>
              <a:off x="3056668" y="3461281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411"/>
            <p:cNvSpPr/>
            <p:nvPr/>
          </p:nvSpPr>
          <p:spPr>
            <a:xfrm>
              <a:off x="3224403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411"/>
            <p:cNvSpPr/>
            <p:nvPr/>
          </p:nvSpPr>
          <p:spPr>
            <a:xfrm>
              <a:off x="3402148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411"/>
            <p:cNvSpPr/>
            <p:nvPr/>
          </p:nvSpPr>
          <p:spPr>
            <a:xfrm>
              <a:off x="2878829" y="3606470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411"/>
            <p:cNvSpPr/>
            <p:nvPr/>
          </p:nvSpPr>
          <p:spPr>
            <a:xfrm>
              <a:off x="3056668" y="3606470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411"/>
            <p:cNvSpPr/>
            <p:nvPr/>
          </p:nvSpPr>
          <p:spPr>
            <a:xfrm>
              <a:off x="3224403" y="3606470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411"/>
            <p:cNvSpPr/>
            <p:nvPr/>
          </p:nvSpPr>
          <p:spPr>
            <a:xfrm>
              <a:off x="3402148" y="360647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411"/>
            <p:cNvSpPr/>
            <p:nvPr/>
          </p:nvSpPr>
          <p:spPr>
            <a:xfrm>
              <a:off x="2878829" y="3754186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411"/>
            <p:cNvSpPr/>
            <p:nvPr/>
          </p:nvSpPr>
          <p:spPr>
            <a:xfrm>
              <a:off x="3056668" y="3754186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411"/>
            <p:cNvSpPr/>
            <p:nvPr/>
          </p:nvSpPr>
          <p:spPr>
            <a:xfrm>
              <a:off x="3224403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411"/>
            <p:cNvSpPr/>
            <p:nvPr/>
          </p:nvSpPr>
          <p:spPr>
            <a:xfrm>
              <a:off x="3402148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5" name="Google Shape;2975;p411"/>
          <p:cNvGrpSpPr/>
          <p:nvPr/>
        </p:nvGrpSpPr>
        <p:grpSpPr>
          <a:xfrm>
            <a:off x="449509" y="1404755"/>
            <a:ext cx="541000" cy="741197"/>
            <a:chOff x="1148622" y="1207755"/>
            <a:chExt cx="541000" cy="741197"/>
          </a:xfrm>
        </p:grpSpPr>
        <p:sp>
          <p:nvSpPr>
            <p:cNvPr id="2976" name="Google Shape;2976;p411"/>
            <p:cNvSpPr/>
            <p:nvPr/>
          </p:nvSpPr>
          <p:spPr>
            <a:xfrm>
              <a:off x="1148622" y="1207755"/>
              <a:ext cx="20113" cy="14500"/>
            </a:xfrm>
            <a:custGeom>
              <a:rect b="b" l="l" r="r" t="t"/>
              <a:pathLst>
                <a:path extrusionOk="0" h="155" w="215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411"/>
            <p:cNvSpPr/>
            <p:nvPr/>
          </p:nvSpPr>
          <p:spPr>
            <a:xfrm>
              <a:off x="1326461" y="1207755"/>
              <a:ext cx="20113" cy="14500"/>
            </a:xfrm>
            <a:custGeom>
              <a:rect b="b" l="l" r="r" t="t"/>
              <a:pathLst>
                <a:path extrusionOk="0" h="155" w="215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411"/>
            <p:cNvSpPr/>
            <p:nvPr/>
          </p:nvSpPr>
          <p:spPr>
            <a:xfrm>
              <a:off x="1501680" y="1207755"/>
              <a:ext cx="12629" cy="20113"/>
            </a:xfrm>
            <a:custGeom>
              <a:rect b="b" l="l" r="r" t="t"/>
              <a:pathLst>
                <a:path extrusionOk="0" h="215" w="135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411"/>
            <p:cNvSpPr/>
            <p:nvPr/>
          </p:nvSpPr>
          <p:spPr>
            <a:xfrm>
              <a:off x="1669415" y="1207755"/>
              <a:ext cx="20207" cy="14500"/>
            </a:xfrm>
            <a:custGeom>
              <a:rect b="b" l="l" r="r" t="t"/>
              <a:pathLst>
                <a:path extrusionOk="0" h="155" w="216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411"/>
            <p:cNvSpPr/>
            <p:nvPr/>
          </p:nvSpPr>
          <p:spPr>
            <a:xfrm>
              <a:off x="1148622" y="1352944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411"/>
            <p:cNvSpPr/>
            <p:nvPr/>
          </p:nvSpPr>
          <p:spPr>
            <a:xfrm>
              <a:off x="1326461" y="1352944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411"/>
            <p:cNvSpPr/>
            <p:nvPr/>
          </p:nvSpPr>
          <p:spPr>
            <a:xfrm>
              <a:off x="1501680" y="1352944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411"/>
            <p:cNvSpPr/>
            <p:nvPr/>
          </p:nvSpPr>
          <p:spPr>
            <a:xfrm>
              <a:off x="1669415" y="1352944"/>
              <a:ext cx="20207" cy="15342"/>
            </a:xfrm>
            <a:custGeom>
              <a:rect b="b" l="l" r="r" t="t"/>
              <a:pathLst>
                <a:path extrusionOk="0" h="164" w="216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411"/>
            <p:cNvSpPr/>
            <p:nvPr/>
          </p:nvSpPr>
          <p:spPr>
            <a:xfrm>
              <a:off x="1148622" y="150066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411"/>
            <p:cNvSpPr/>
            <p:nvPr/>
          </p:nvSpPr>
          <p:spPr>
            <a:xfrm>
              <a:off x="1326461" y="150066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411"/>
            <p:cNvSpPr/>
            <p:nvPr/>
          </p:nvSpPr>
          <p:spPr>
            <a:xfrm>
              <a:off x="1501680" y="1500660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411"/>
            <p:cNvSpPr/>
            <p:nvPr/>
          </p:nvSpPr>
          <p:spPr>
            <a:xfrm>
              <a:off x="1669415" y="1500660"/>
              <a:ext cx="20207" cy="10103"/>
            </a:xfrm>
            <a:custGeom>
              <a:rect b="b" l="l" r="r" t="t"/>
              <a:pathLst>
                <a:path extrusionOk="0" h="108" w="216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411"/>
            <p:cNvSpPr/>
            <p:nvPr/>
          </p:nvSpPr>
          <p:spPr>
            <a:xfrm>
              <a:off x="1148622" y="1645943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411"/>
            <p:cNvSpPr/>
            <p:nvPr/>
          </p:nvSpPr>
          <p:spPr>
            <a:xfrm>
              <a:off x="1326461" y="1645943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411"/>
            <p:cNvSpPr/>
            <p:nvPr/>
          </p:nvSpPr>
          <p:spPr>
            <a:xfrm>
              <a:off x="1501680" y="1645943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411"/>
            <p:cNvSpPr/>
            <p:nvPr/>
          </p:nvSpPr>
          <p:spPr>
            <a:xfrm>
              <a:off x="1669415" y="1645943"/>
              <a:ext cx="20207" cy="10103"/>
            </a:xfrm>
            <a:custGeom>
              <a:rect b="b" l="l" r="r" t="t"/>
              <a:pathLst>
                <a:path extrusionOk="0" h="108" w="216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411"/>
            <p:cNvSpPr/>
            <p:nvPr/>
          </p:nvSpPr>
          <p:spPr>
            <a:xfrm>
              <a:off x="1148622" y="1787016"/>
              <a:ext cx="20113" cy="14220"/>
            </a:xfrm>
            <a:custGeom>
              <a:rect b="b" l="l" r="r" t="t"/>
              <a:pathLst>
                <a:path extrusionOk="0" h="152" w="215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411"/>
            <p:cNvSpPr/>
            <p:nvPr/>
          </p:nvSpPr>
          <p:spPr>
            <a:xfrm>
              <a:off x="1326461" y="1787016"/>
              <a:ext cx="20113" cy="14220"/>
            </a:xfrm>
            <a:custGeom>
              <a:rect b="b" l="l" r="r" t="t"/>
              <a:pathLst>
                <a:path extrusionOk="0" h="152" w="215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411"/>
            <p:cNvSpPr/>
            <p:nvPr/>
          </p:nvSpPr>
          <p:spPr>
            <a:xfrm>
              <a:off x="1501680" y="1791132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411"/>
            <p:cNvSpPr/>
            <p:nvPr/>
          </p:nvSpPr>
          <p:spPr>
            <a:xfrm>
              <a:off x="1669415" y="1787016"/>
              <a:ext cx="20207" cy="14220"/>
            </a:xfrm>
            <a:custGeom>
              <a:rect b="b" l="l" r="r" t="t"/>
              <a:pathLst>
                <a:path extrusionOk="0" h="152" w="216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411"/>
            <p:cNvSpPr/>
            <p:nvPr/>
          </p:nvSpPr>
          <p:spPr>
            <a:xfrm>
              <a:off x="1148622" y="192631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411"/>
            <p:cNvSpPr/>
            <p:nvPr/>
          </p:nvSpPr>
          <p:spPr>
            <a:xfrm>
              <a:off x="1326461" y="192631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411"/>
            <p:cNvSpPr/>
            <p:nvPr/>
          </p:nvSpPr>
          <p:spPr>
            <a:xfrm>
              <a:off x="1501680" y="1926312"/>
              <a:ext cx="12629" cy="22639"/>
            </a:xfrm>
            <a:custGeom>
              <a:rect b="b" l="l" r="r" t="t"/>
              <a:pathLst>
                <a:path extrusionOk="0" h="242" w="135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411"/>
            <p:cNvSpPr/>
            <p:nvPr/>
          </p:nvSpPr>
          <p:spPr>
            <a:xfrm>
              <a:off x="1669415" y="1926312"/>
              <a:ext cx="20207" cy="22639"/>
            </a:xfrm>
            <a:custGeom>
              <a:rect b="b" l="l" r="r" t="t"/>
              <a:pathLst>
                <a:path extrusionOk="0" h="242" w="216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0" name="Google Shape;3000;p411"/>
          <p:cNvGrpSpPr/>
          <p:nvPr/>
        </p:nvGrpSpPr>
        <p:grpSpPr>
          <a:xfrm>
            <a:off x="3536854" y="4132455"/>
            <a:ext cx="543432" cy="741197"/>
            <a:chOff x="2878829" y="3023092"/>
            <a:chExt cx="543432" cy="741197"/>
          </a:xfrm>
        </p:grpSpPr>
        <p:sp>
          <p:nvSpPr>
            <p:cNvPr id="3001" name="Google Shape;3001;p411"/>
            <p:cNvSpPr/>
            <p:nvPr/>
          </p:nvSpPr>
          <p:spPr>
            <a:xfrm>
              <a:off x="2878829" y="302309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411"/>
            <p:cNvSpPr/>
            <p:nvPr/>
          </p:nvSpPr>
          <p:spPr>
            <a:xfrm>
              <a:off x="3056668" y="302309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411"/>
            <p:cNvSpPr/>
            <p:nvPr/>
          </p:nvSpPr>
          <p:spPr>
            <a:xfrm>
              <a:off x="3224403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411"/>
            <p:cNvSpPr/>
            <p:nvPr/>
          </p:nvSpPr>
          <p:spPr>
            <a:xfrm>
              <a:off x="3402148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411"/>
            <p:cNvSpPr/>
            <p:nvPr/>
          </p:nvSpPr>
          <p:spPr>
            <a:xfrm>
              <a:off x="2878829" y="3168282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411"/>
            <p:cNvSpPr/>
            <p:nvPr/>
          </p:nvSpPr>
          <p:spPr>
            <a:xfrm>
              <a:off x="3056668" y="3168282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411"/>
            <p:cNvSpPr/>
            <p:nvPr/>
          </p:nvSpPr>
          <p:spPr>
            <a:xfrm>
              <a:off x="3224403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411"/>
            <p:cNvSpPr/>
            <p:nvPr/>
          </p:nvSpPr>
          <p:spPr>
            <a:xfrm>
              <a:off x="3402148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411"/>
            <p:cNvSpPr/>
            <p:nvPr/>
          </p:nvSpPr>
          <p:spPr>
            <a:xfrm>
              <a:off x="2878829" y="331599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411"/>
            <p:cNvSpPr/>
            <p:nvPr/>
          </p:nvSpPr>
          <p:spPr>
            <a:xfrm>
              <a:off x="3056668" y="331599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411"/>
            <p:cNvSpPr/>
            <p:nvPr/>
          </p:nvSpPr>
          <p:spPr>
            <a:xfrm>
              <a:off x="3224403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411"/>
            <p:cNvSpPr/>
            <p:nvPr/>
          </p:nvSpPr>
          <p:spPr>
            <a:xfrm>
              <a:off x="3402148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411"/>
            <p:cNvSpPr/>
            <p:nvPr/>
          </p:nvSpPr>
          <p:spPr>
            <a:xfrm>
              <a:off x="2878829" y="3461281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411"/>
            <p:cNvSpPr/>
            <p:nvPr/>
          </p:nvSpPr>
          <p:spPr>
            <a:xfrm>
              <a:off x="3056668" y="3461281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411"/>
            <p:cNvSpPr/>
            <p:nvPr/>
          </p:nvSpPr>
          <p:spPr>
            <a:xfrm>
              <a:off x="3224403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411"/>
            <p:cNvSpPr/>
            <p:nvPr/>
          </p:nvSpPr>
          <p:spPr>
            <a:xfrm>
              <a:off x="3402148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411"/>
            <p:cNvSpPr/>
            <p:nvPr/>
          </p:nvSpPr>
          <p:spPr>
            <a:xfrm>
              <a:off x="2878829" y="3606470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411"/>
            <p:cNvSpPr/>
            <p:nvPr/>
          </p:nvSpPr>
          <p:spPr>
            <a:xfrm>
              <a:off x="3056668" y="3606470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411"/>
            <p:cNvSpPr/>
            <p:nvPr/>
          </p:nvSpPr>
          <p:spPr>
            <a:xfrm>
              <a:off x="3224403" y="3606470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411"/>
            <p:cNvSpPr/>
            <p:nvPr/>
          </p:nvSpPr>
          <p:spPr>
            <a:xfrm>
              <a:off x="3402148" y="360647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411"/>
            <p:cNvSpPr/>
            <p:nvPr/>
          </p:nvSpPr>
          <p:spPr>
            <a:xfrm>
              <a:off x="2878829" y="3754186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411"/>
            <p:cNvSpPr/>
            <p:nvPr/>
          </p:nvSpPr>
          <p:spPr>
            <a:xfrm>
              <a:off x="3056668" y="3754186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411"/>
            <p:cNvSpPr/>
            <p:nvPr/>
          </p:nvSpPr>
          <p:spPr>
            <a:xfrm>
              <a:off x="3224403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411"/>
            <p:cNvSpPr/>
            <p:nvPr/>
          </p:nvSpPr>
          <p:spPr>
            <a:xfrm>
              <a:off x="3402148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5" name="Google Shape;3025;p411"/>
          <p:cNvGrpSpPr/>
          <p:nvPr/>
        </p:nvGrpSpPr>
        <p:grpSpPr>
          <a:xfrm>
            <a:off x="638926" y="653401"/>
            <a:ext cx="80675" cy="345903"/>
            <a:chOff x="240800" y="2580554"/>
            <a:chExt cx="14075" cy="276346"/>
          </a:xfrm>
        </p:grpSpPr>
        <p:sp>
          <p:nvSpPr>
            <p:cNvPr id="3026" name="Google Shape;3026;p411"/>
            <p:cNvSpPr/>
            <p:nvPr/>
          </p:nvSpPr>
          <p:spPr>
            <a:xfrm>
              <a:off x="241878" y="2580554"/>
              <a:ext cx="11398" cy="169956"/>
            </a:xfrm>
            <a:custGeom>
              <a:rect b="b" l="l" r="r" t="t"/>
              <a:pathLst>
                <a:path extrusionOk="0" h="16409" w="456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411"/>
            <p:cNvSpPr/>
            <p:nvPr/>
          </p:nvSpPr>
          <p:spPr>
            <a:xfrm>
              <a:off x="240800" y="2777525"/>
              <a:ext cx="13550" cy="9775"/>
            </a:xfrm>
            <a:custGeom>
              <a:rect b="b" l="l" r="r" t="t"/>
              <a:pathLst>
                <a:path extrusionOk="0" h="391" w="542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411"/>
            <p:cNvSpPr/>
            <p:nvPr/>
          </p:nvSpPr>
          <p:spPr>
            <a:xfrm>
              <a:off x="240800" y="2811975"/>
              <a:ext cx="14075" cy="10725"/>
            </a:xfrm>
            <a:custGeom>
              <a:rect b="b" l="l" r="r" t="t"/>
              <a:pathLst>
                <a:path extrusionOk="0" h="429" w="563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411"/>
            <p:cNvSpPr/>
            <p:nvPr/>
          </p:nvSpPr>
          <p:spPr>
            <a:xfrm>
              <a:off x="240800" y="2847375"/>
              <a:ext cx="13550" cy="9525"/>
            </a:xfrm>
            <a:custGeom>
              <a:rect b="b" l="l" r="r" t="t"/>
              <a:pathLst>
                <a:path extrusionOk="0" h="381" w="542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33" name="Shape 3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4" name="Google Shape;3034;p412"/>
          <p:cNvGrpSpPr/>
          <p:nvPr/>
        </p:nvGrpSpPr>
        <p:grpSpPr>
          <a:xfrm>
            <a:off x="350893" y="345057"/>
            <a:ext cx="8225504" cy="344536"/>
            <a:chOff x="1942776" y="1722253"/>
            <a:chExt cx="2118174" cy="88722"/>
          </a:xfrm>
        </p:grpSpPr>
        <p:sp>
          <p:nvSpPr>
            <p:cNvPr id="3035" name="Google Shape;3035;p412"/>
            <p:cNvSpPr/>
            <p:nvPr/>
          </p:nvSpPr>
          <p:spPr>
            <a:xfrm>
              <a:off x="4038175" y="1788200"/>
              <a:ext cx="22775" cy="22775"/>
            </a:xfrm>
            <a:custGeom>
              <a:rect b="b" l="l" r="r" t="t"/>
              <a:pathLst>
                <a:path extrusionOk="0" fill="none" h="911" w="911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412"/>
            <p:cNvSpPr/>
            <p:nvPr/>
          </p:nvSpPr>
          <p:spPr>
            <a:xfrm>
              <a:off x="1942776" y="1722253"/>
              <a:ext cx="52875" cy="50200"/>
            </a:xfrm>
            <a:custGeom>
              <a:rect b="b" l="l" r="r" t="t"/>
              <a:pathLst>
                <a:path extrusionOk="0" fill="none" h="2008" w="2115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7" name="Google Shape;3037;p412"/>
          <p:cNvGrpSpPr/>
          <p:nvPr/>
        </p:nvGrpSpPr>
        <p:grpSpPr>
          <a:xfrm>
            <a:off x="1074617" y="3928780"/>
            <a:ext cx="543432" cy="741197"/>
            <a:chOff x="2878829" y="3023092"/>
            <a:chExt cx="543432" cy="741197"/>
          </a:xfrm>
        </p:grpSpPr>
        <p:sp>
          <p:nvSpPr>
            <p:cNvPr id="3038" name="Google Shape;3038;p412"/>
            <p:cNvSpPr/>
            <p:nvPr/>
          </p:nvSpPr>
          <p:spPr>
            <a:xfrm>
              <a:off x="2878829" y="302309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412"/>
            <p:cNvSpPr/>
            <p:nvPr/>
          </p:nvSpPr>
          <p:spPr>
            <a:xfrm>
              <a:off x="3056668" y="302309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412"/>
            <p:cNvSpPr/>
            <p:nvPr/>
          </p:nvSpPr>
          <p:spPr>
            <a:xfrm>
              <a:off x="3224403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412"/>
            <p:cNvSpPr/>
            <p:nvPr/>
          </p:nvSpPr>
          <p:spPr>
            <a:xfrm>
              <a:off x="3402148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412"/>
            <p:cNvSpPr/>
            <p:nvPr/>
          </p:nvSpPr>
          <p:spPr>
            <a:xfrm>
              <a:off x="2878829" y="3168282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412"/>
            <p:cNvSpPr/>
            <p:nvPr/>
          </p:nvSpPr>
          <p:spPr>
            <a:xfrm>
              <a:off x="3056668" y="3168282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412"/>
            <p:cNvSpPr/>
            <p:nvPr/>
          </p:nvSpPr>
          <p:spPr>
            <a:xfrm>
              <a:off x="3224403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412"/>
            <p:cNvSpPr/>
            <p:nvPr/>
          </p:nvSpPr>
          <p:spPr>
            <a:xfrm>
              <a:off x="3402148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412"/>
            <p:cNvSpPr/>
            <p:nvPr/>
          </p:nvSpPr>
          <p:spPr>
            <a:xfrm>
              <a:off x="2878829" y="331599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412"/>
            <p:cNvSpPr/>
            <p:nvPr/>
          </p:nvSpPr>
          <p:spPr>
            <a:xfrm>
              <a:off x="3056668" y="331599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412"/>
            <p:cNvSpPr/>
            <p:nvPr/>
          </p:nvSpPr>
          <p:spPr>
            <a:xfrm>
              <a:off x="3224403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412"/>
            <p:cNvSpPr/>
            <p:nvPr/>
          </p:nvSpPr>
          <p:spPr>
            <a:xfrm>
              <a:off x="3402148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412"/>
            <p:cNvSpPr/>
            <p:nvPr/>
          </p:nvSpPr>
          <p:spPr>
            <a:xfrm>
              <a:off x="2878829" y="3461281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412"/>
            <p:cNvSpPr/>
            <p:nvPr/>
          </p:nvSpPr>
          <p:spPr>
            <a:xfrm>
              <a:off x="3056668" y="3461281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412"/>
            <p:cNvSpPr/>
            <p:nvPr/>
          </p:nvSpPr>
          <p:spPr>
            <a:xfrm>
              <a:off x="3224403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412"/>
            <p:cNvSpPr/>
            <p:nvPr/>
          </p:nvSpPr>
          <p:spPr>
            <a:xfrm>
              <a:off x="3402148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412"/>
            <p:cNvSpPr/>
            <p:nvPr/>
          </p:nvSpPr>
          <p:spPr>
            <a:xfrm>
              <a:off x="2878829" y="3606470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412"/>
            <p:cNvSpPr/>
            <p:nvPr/>
          </p:nvSpPr>
          <p:spPr>
            <a:xfrm>
              <a:off x="3056668" y="3606470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412"/>
            <p:cNvSpPr/>
            <p:nvPr/>
          </p:nvSpPr>
          <p:spPr>
            <a:xfrm>
              <a:off x="3224403" y="3606470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412"/>
            <p:cNvSpPr/>
            <p:nvPr/>
          </p:nvSpPr>
          <p:spPr>
            <a:xfrm>
              <a:off x="3402148" y="360647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412"/>
            <p:cNvSpPr/>
            <p:nvPr/>
          </p:nvSpPr>
          <p:spPr>
            <a:xfrm>
              <a:off x="2878829" y="3754186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412"/>
            <p:cNvSpPr/>
            <p:nvPr/>
          </p:nvSpPr>
          <p:spPr>
            <a:xfrm>
              <a:off x="3056668" y="3754186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412"/>
            <p:cNvSpPr/>
            <p:nvPr/>
          </p:nvSpPr>
          <p:spPr>
            <a:xfrm>
              <a:off x="3224403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412"/>
            <p:cNvSpPr/>
            <p:nvPr/>
          </p:nvSpPr>
          <p:spPr>
            <a:xfrm>
              <a:off x="3402148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2" name="Google Shape;3062;p412"/>
          <p:cNvGrpSpPr/>
          <p:nvPr/>
        </p:nvGrpSpPr>
        <p:grpSpPr>
          <a:xfrm>
            <a:off x="7628229" y="968555"/>
            <a:ext cx="543432" cy="741197"/>
            <a:chOff x="2878829" y="3023092"/>
            <a:chExt cx="543432" cy="741197"/>
          </a:xfrm>
        </p:grpSpPr>
        <p:sp>
          <p:nvSpPr>
            <p:cNvPr id="3063" name="Google Shape;3063;p412"/>
            <p:cNvSpPr/>
            <p:nvPr/>
          </p:nvSpPr>
          <p:spPr>
            <a:xfrm>
              <a:off x="2878829" y="302309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412"/>
            <p:cNvSpPr/>
            <p:nvPr/>
          </p:nvSpPr>
          <p:spPr>
            <a:xfrm>
              <a:off x="3056668" y="302309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412"/>
            <p:cNvSpPr/>
            <p:nvPr/>
          </p:nvSpPr>
          <p:spPr>
            <a:xfrm>
              <a:off x="3224403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412"/>
            <p:cNvSpPr/>
            <p:nvPr/>
          </p:nvSpPr>
          <p:spPr>
            <a:xfrm>
              <a:off x="3402148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412"/>
            <p:cNvSpPr/>
            <p:nvPr/>
          </p:nvSpPr>
          <p:spPr>
            <a:xfrm>
              <a:off x="2878829" y="3168282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412"/>
            <p:cNvSpPr/>
            <p:nvPr/>
          </p:nvSpPr>
          <p:spPr>
            <a:xfrm>
              <a:off x="3056668" y="3168282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412"/>
            <p:cNvSpPr/>
            <p:nvPr/>
          </p:nvSpPr>
          <p:spPr>
            <a:xfrm>
              <a:off x="3224403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412"/>
            <p:cNvSpPr/>
            <p:nvPr/>
          </p:nvSpPr>
          <p:spPr>
            <a:xfrm>
              <a:off x="3402148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412"/>
            <p:cNvSpPr/>
            <p:nvPr/>
          </p:nvSpPr>
          <p:spPr>
            <a:xfrm>
              <a:off x="2878829" y="331599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412"/>
            <p:cNvSpPr/>
            <p:nvPr/>
          </p:nvSpPr>
          <p:spPr>
            <a:xfrm>
              <a:off x="3056668" y="331599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412"/>
            <p:cNvSpPr/>
            <p:nvPr/>
          </p:nvSpPr>
          <p:spPr>
            <a:xfrm>
              <a:off x="3224403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412"/>
            <p:cNvSpPr/>
            <p:nvPr/>
          </p:nvSpPr>
          <p:spPr>
            <a:xfrm>
              <a:off x="3402148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412"/>
            <p:cNvSpPr/>
            <p:nvPr/>
          </p:nvSpPr>
          <p:spPr>
            <a:xfrm>
              <a:off x="2878829" y="3461281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412"/>
            <p:cNvSpPr/>
            <p:nvPr/>
          </p:nvSpPr>
          <p:spPr>
            <a:xfrm>
              <a:off x="3056668" y="3461281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412"/>
            <p:cNvSpPr/>
            <p:nvPr/>
          </p:nvSpPr>
          <p:spPr>
            <a:xfrm>
              <a:off x="3224403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412"/>
            <p:cNvSpPr/>
            <p:nvPr/>
          </p:nvSpPr>
          <p:spPr>
            <a:xfrm>
              <a:off x="3402148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412"/>
            <p:cNvSpPr/>
            <p:nvPr/>
          </p:nvSpPr>
          <p:spPr>
            <a:xfrm>
              <a:off x="2878829" y="3606470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412"/>
            <p:cNvSpPr/>
            <p:nvPr/>
          </p:nvSpPr>
          <p:spPr>
            <a:xfrm>
              <a:off x="3056668" y="3606470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412"/>
            <p:cNvSpPr/>
            <p:nvPr/>
          </p:nvSpPr>
          <p:spPr>
            <a:xfrm>
              <a:off x="3224403" y="3606470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412"/>
            <p:cNvSpPr/>
            <p:nvPr/>
          </p:nvSpPr>
          <p:spPr>
            <a:xfrm>
              <a:off x="3402148" y="360647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412"/>
            <p:cNvSpPr/>
            <p:nvPr/>
          </p:nvSpPr>
          <p:spPr>
            <a:xfrm>
              <a:off x="2878829" y="3754186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412"/>
            <p:cNvSpPr/>
            <p:nvPr/>
          </p:nvSpPr>
          <p:spPr>
            <a:xfrm>
              <a:off x="3056668" y="3754186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412"/>
            <p:cNvSpPr/>
            <p:nvPr/>
          </p:nvSpPr>
          <p:spPr>
            <a:xfrm>
              <a:off x="3224403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412"/>
            <p:cNvSpPr/>
            <p:nvPr/>
          </p:nvSpPr>
          <p:spPr>
            <a:xfrm>
              <a:off x="3402148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7" name="Google Shape;3087;p412"/>
          <p:cNvSpPr/>
          <p:nvPr/>
        </p:nvSpPr>
        <p:spPr>
          <a:xfrm>
            <a:off x="6799876" y="4337825"/>
            <a:ext cx="114178" cy="114076"/>
          </a:xfrm>
          <a:custGeom>
            <a:rect b="b" l="l" r="r" t="t"/>
            <a:pathLst>
              <a:path extrusionOk="0" fill="none" h="884" w="885">
                <a:moveTo>
                  <a:pt x="884" y="429"/>
                </a:moveTo>
                <a:cubicBezTo>
                  <a:pt x="884" y="777"/>
                  <a:pt x="777" y="884"/>
                  <a:pt x="456" y="884"/>
                </a:cubicBezTo>
                <a:cubicBezTo>
                  <a:pt x="215" y="884"/>
                  <a:pt x="1" y="777"/>
                  <a:pt x="1" y="429"/>
                </a:cubicBezTo>
                <a:cubicBezTo>
                  <a:pt x="1" y="214"/>
                  <a:pt x="215" y="0"/>
                  <a:pt x="456" y="0"/>
                </a:cubicBezTo>
                <a:cubicBezTo>
                  <a:pt x="777" y="0"/>
                  <a:pt x="884" y="214"/>
                  <a:pt x="884" y="429"/>
                </a:cubicBezTo>
                <a:close/>
              </a:path>
            </a:pathLst>
          </a:custGeom>
          <a:noFill/>
          <a:ln cap="flat" cmpd="sng" w="11375">
            <a:solidFill>
              <a:schemeClr val="lt1"/>
            </a:solidFill>
            <a:prstDash val="solid"/>
            <a:miter lim="267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8" name="Google Shape;3088;p412"/>
          <p:cNvSpPr txBox="1"/>
          <p:nvPr>
            <p:ph idx="4294967295" type="ctrTitle"/>
          </p:nvPr>
        </p:nvSpPr>
        <p:spPr>
          <a:xfrm>
            <a:off x="1887750" y="946225"/>
            <a:ext cx="53685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089" name="Google Shape;3089;p412"/>
          <p:cNvSpPr txBox="1"/>
          <p:nvPr>
            <p:ph idx="4294967295" type="subTitle"/>
          </p:nvPr>
        </p:nvSpPr>
        <p:spPr>
          <a:xfrm>
            <a:off x="1172950" y="2453375"/>
            <a:ext cx="26925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https://github.com/RepiuBoss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@RepiuBoss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facebook.com/repiuboss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3090" name="Google Shape;3090;p412"/>
          <p:cNvGrpSpPr/>
          <p:nvPr/>
        </p:nvGrpSpPr>
        <p:grpSpPr>
          <a:xfrm>
            <a:off x="3865366" y="2871859"/>
            <a:ext cx="271421" cy="271147"/>
            <a:chOff x="4201447" y="3817349"/>
            <a:chExt cx="346024" cy="345674"/>
          </a:xfrm>
        </p:grpSpPr>
        <p:sp>
          <p:nvSpPr>
            <p:cNvPr id="3091" name="Google Shape;3091;p412"/>
            <p:cNvSpPr/>
            <p:nvPr/>
          </p:nvSpPr>
          <p:spPr>
            <a:xfrm>
              <a:off x="4201447" y="3817349"/>
              <a:ext cx="346024" cy="345674"/>
            </a:xfrm>
            <a:custGeom>
              <a:rect b="b" l="l" r="r" t="t"/>
              <a:pathLst>
                <a:path extrusionOk="0" h="10860" w="10871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412"/>
            <p:cNvSpPr/>
            <p:nvPr/>
          </p:nvSpPr>
          <p:spPr>
            <a:xfrm>
              <a:off x="4271569" y="3904531"/>
              <a:ext cx="227394" cy="185728"/>
            </a:xfrm>
            <a:custGeom>
              <a:rect b="b" l="l" r="r" t="t"/>
              <a:pathLst>
                <a:path extrusionOk="0" h="5835" w="7144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93" name="Google Shape;3093;p4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7912" y="2523744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094" name="Google Shape;3094;p412"/>
          <p:cNvSpPr/>
          <p:nvPr/>
        </p:nvSpPr>
        <p:spPr>
          <a:xfrm>
            <a:off x="3867912" y="3218688"/>
            <a:ext cx="271147" cy="271447"/>
          </a:xfrm>
          <a:custGeom>
            <a:rect b="b" l="l" r="r" t="t"/>
            <a:pathLst>
              <a:path extrusionOk="0" h="10872" w="1086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5" name="Google Shape;3095;p412"/>
          <p:cNvSpPr txBox="1"/>
          <p:nvPr>
            <p:ph idx="4294967295" type="subTitle"/>
          </p:nvPr>
        </p:nvSpPr>
        <p:spPr>
          <a:xfrm>
            <a:off x="4859536" y="2276475"/>
            <a:ext cx="30549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repiuboss@gmail.com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+62 822 8555 6634 ( Ulul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+62 818 0865 5222 ( Samuel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+62 8777 888 1996 ( Steven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https://huggingface.co/spaces/kaz9112/RepiuBOSS</a:t>
            </a:r>
            <a:endParaRPr/>
          </a:p>
        </p:txBody>
      </p:sp>
      <p:grpSp>
        <p:nvGrpSpPr>
          <p:cNvPr id="3096" name="Google Shape;3096;p412"/>
          <p:cNvGrpSpPr/>
          <p:nvPr/>
        </p:nvGrpSpPr>
        <p:grpSpPr>
          <a:xfrm>
            <a:off x="4531661" y="2414763"/>
            <a:ext cx="80672" cy="1321569"/>
            <a:chOff x="240800" y="2611388"/>
            <a:chExt cx="14075" cy="245512"/>
          </a:xfrm>
        </p:grpSpPr>
        <p:sp>
          <p:nvSpPr>
            <p:cNvPr id="3097" name="Google Shape;3097;p412"/>
            <p:cNvSpPr/>
            <p:nvPr/>
          </p:nvSpPr>
          <p:spPr>
            <a:xfrm>
              <a:off x="241875" y="2611388"/>
              <a:ext cx="11398" cy="139107"/>
            </a:xfrm>
            <a:custGeom>
              <a:rect b="b" l="l" r="r" t="t"/>
              <a:pathLst>
                <a:path extrusionOk="0" h="16409" w="456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412"/>
            <p:cNvSpPr/>
            <p:nvPr/>
          </p:nvSpPr>
          <p:spPr>
            <a:xfrm>
              <a:off x="240800" y="2777525"/>
              <a:ext cx="13550" cy="9775"/>
            </a:xfrm>
            <a:custGeom>
              <a:rect b="b" l="l" r="r" t="t"/>
              <a:pathLst>
                <a:path extrusionOk="0" h="391" w="542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412"/>
            <p:cNvSpPr/>
            <p:nvPr/>
          </p:nvSpPr>
          <p:spPr>
            <a:xfrm>
              <a:off x="240800" y="2811975"/>
              <a:ext cx="14075" cy="10725"/>
            </a:xfrm>
            <a:custGeom>
              <a:rect b="b" l="l" r="r" t="t"/>
              <a:pathLst>
                <a:path extrusionOk="0" h="429" w="563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412"/>
            <p:cNvSpPr/>
            <p:nvPr/>
          </p:nvSpPr>
          <p:spPr>
            <a:xfrm>
              <a:off x="240800" y="2847375"/>
              <a:ext cx="13550" cy="9525"/>
            </a:xfrm>
            <a:custGeom>
              <a:rect b="b" l="l" r="r" t="t"/>
              <a:pathLst>
                <a:path extrusionOk="0" h="381" w="542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9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p39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Meet Our</a:t>
            </a:r>
            <a:r>
              <a:rPr lang="en" sz="3000">
                <a:solidFill>
                  <a:schemeClr val="lt1"/>
                </a:solidFill>
              </a:rPr>
              <a:t> Team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2251" name="Google Shape;2251;p398"/>
          <p:cNvPicPr preferRelativeResize="0"/>
          <p:nvPr/>
        </p:nvPicPr>
        <p:blipFill rotWithShape="1">
          <a:blip r:embed="rId4">
            <a:alphaModFix/>
          </a:blip>
          <a:srcRect b="12495" l="0" r="0" t="12502"/>
          <a:stretch/>
        </p:blipFill>
        <p:spPr>
          <a:xfrm>
            <a:off x="722413" y="1322375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252" name="Google Shape;2252;p398"/>
          <p:cNvSpPr txBox="1"/>
          <p:nvPr>
            <p:ph idx="1" type="body"/>
          </p:nvPr>
        </p:nvSpPr>
        <p:spPr>
          <a:xfrm>
            <a:off x="455900" y="310905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Ulul Azmi</a:t>
            </a:r>
            <a:endParaRPr sz="1700"/>
          </a:p>
        </p:txBody>
      </p:sp>
      <p:cxnSp>
        <p:nvCxnSpPr>
          <p:cNvPr id="2253" name="Google Shape;2253;p398"/>
          <p:cNvCxnSpPr/>
          <p:nvPr/>
        </p:nvCxnSpPr>
        <p:spPr>
          <a:xfrm>
            <a:off x="1409125" y="356208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4" name="Google Shape;2254;p398"/>
          <p:cNvSpPr txBox="1"/>
          <p:nvPr>
            <p:ph idx="1" type="body"/>
          </p:nvPr>
        </p:nvSpPr>
        <p:spPr>
          <a:xfrm>
            <a:off x="455875" y="3641800"/>
            <a:ext cx="24366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https://github.com/ululpotter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https://www.linkedin.com/in/ululazmi94/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+62 822 8555 6634</a:t>
            </a:r>
            <a:endParaRPr sz="1200"/>
          </a:p>
        </p:txBody>
      </p:sp>
      <p:pic>
        <p:nvPicPr>
          <p:cNvPr id="2255" name="Google Shape;2255;p398"/>
          <p:cNvPicPr preferRelativeResize="0"/>
          <p:nvPr/>
        </p:nvPicPr>
        <p:blipFill rotWithShape="1">
          <a:blip r:embed="rId7">
            <a:alphaModFix/>
          </a:blip>
          <a:srcRect b="11430" l="0" r="0" t="11438"/>
          <a:stretch/>
        </p:blipFill>
        <p:spPr>
          <a:xfrm>
            <a:off x="3757708" y="1322375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256" name="Google Shape;2256;p398"/>
          <p:cNvSpPr txBox="1"/>
          <p:nvPr>
            <p:ph idx="1" type="body"/>
          </p:nvPr>
        </p:nvSpPr>
        <p:spPr>
          <a:xfrm>
            <a:off x="3482846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Samuel Naiborhu</a:t>
            </a:r>
            <a:endParaRPr sz="1700"/>
          </a:p>
        </p:txBody>
      </p:sp>
      <p:cxnSp>
        <p:nvCxnSpPr>
          <p:cNvPr id="2257" name="Google Shape;2257;p398"/>
          <p:cNvCxnSpPr/>
          <p:nvPr/>
        </p:nvCxnSpPr>
        <p:spPr>
          <a:xfrm>
            <a:off x="4436088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8" name="Google Shape;2258;p398"/>
          <p:cNvSpPr txBox="1"/>
          <p:nvPr>
            <p:ph idx="1" type="body"/>
          </p:nvPr>
        </p:nvSpPr>
        <p:spPr>
          <a:xfrm>
            <a:off x="3482832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r>
              <a:rPr lang="en" sz="1200" u="sng">
                <a:solidFill>
                  <a:schemeClr val="hlink"/>
                </a:solidFill>
                <a:hlinkClick r:id="rId8"/>
              </a:rPr>
              <a:t>https://github.com/kaz9112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9"/>
              </a:rPr>
              <a:t>https://www.linkedin.com/in/samuel-kristianto-97a859253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+62 818 0865 5222</a:t>
            </a:r>
            <a:endParaRPr sz="1200"/>
          </a:p>
        </p:txBody>
      </p:sp>
      <p:pic>
        <p:nvPicPr>
          <p:cNvPr id="2259" name="Google Shape;2259;p39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792979" y="1322363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260" name="Google Shape;2260;p398"/>
          <p:cNvSpPr txBox="1"/>
          <p:nvPr>
            <p:ph idx="1" type="body"/>
          </p:nvPr>
        </p:nvSpPr>
        <p:spPr>
          <a:xfrm>
            <a:off x="6509780" y="310905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Steven Kusuma</a:t>
            </a:r>
            <a:endParaRPr sz="1700"/>
          </a:p>
        </p:txBody>
      </p:sp>
      <p:cxnSp>
        <p:nvCxnSpPr>
          <p:cNvPr id="2261" name="Google Shape;2261;p398"/>
          <p:cNvCxnSpPr/>
          <p:nvPr/>
        </p:nvCxnSpPr>
        <p:spPr>
          <a:xfrm>
            <a:off x="7479675" y="356208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2" name="Google Shape;2262;p398"/>
          <p:cNvSpPr txBox="1"/>
          <p:nvPr>
            <p:ph idx="1" type="body"/>
          </p:nvPr>
        </p:nvSpPr>
        <p:spPr>
          <a:xfrm>
            <a:off x="6250450" y="3641800"/>
            <a:ext cx="25818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11"/>
              </a:rPr>
              <a:t>https://github.com/Steven25sk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12"/>
              </a:rPr>
              <a:t>https://www.linkedin.com/in/steven-kusuma-75927613a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+62 8777 888 1996</a:t>
            </a:r>
            <a:endParaRPr sz="1200"/>
          </a:p>
        </p:txBody>
      </p:sp>
      <p:pic>
        <p:nvPicPr>
          <p:cNvPr id="2263" name="Google Shape;2263;p39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399478" y="3737377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4" name="Google Shape;2264;p39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098178" y="3737377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5" name="Google Shape;2265;p39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28178" y="3737377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6" name="Google Shape;2266;p39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26727" y="4109504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7" name="Google Shape;2267;p39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398039" y="4127254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8" name="Google Shape;2268;p39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098177" y="4127267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9" name="Google Shape;2269;p39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096738" y="4702925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0" name="Google Shape;2270;p39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398025" y="4702925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1" name="Google Shape;2271;p39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26738" y="4702925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5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p399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TABLE OF CONTENTS</a:t>
            </a:r>
            <a:endParaRPr sz="3000"/>
          </a:p>
        </p:txBody>
      </p:sp>
      <p:sp>
        <p:nvSpPr>
          <p:cNvPr id="2277" name="Google Shape;2277;p399"/>
          <p:cNvSpPr txBox="1"/>
          <p:nvPr>
            <p:ph idx="1" type="subTitle"/>
          </p:nvPr>
        </p:nvSpPr>
        <p:spPr>
          <a:xfrm>
            <a:off x="719600" y="2075425"/>
            <a:ext cx="17445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Background</a:t>
            </a:r>
            <a:endParaRPr sz="2000"/>
          </a:p>
        </p:txBody>
      </p:sp>
      <p:sp>
        <p:nvSpPr>
          <p:cNvPr id="2278" name="Google Shape;2278;p399"/>
          <p:cNvSpPr txBox="1"/>
          <p:nvPr>
            <p:ph idx="2" type="title"/>
          </p:nvPr>
        </p:nvSpPr>
        <p:spPr>
          <a:xfrm>
            <a:off x="1042450" y="13945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79" name="Google Shape;2279;p399"/>
          <p:cNvSpPr txBox="1"/>
          <p:nvPr>
            <p:ph idx="4" type="subTitle"/>
          </p:nvPr>
        </p:nvSpPr>
        <p:spPr>
          <a:xfrm>
            <a:off x="2744464" y="2075425"/>
            <a:ext cx="17388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Why?</a:t>
            </a:r>
            <a:endParaRPr sz="2000"/>
          </a:p>
        </p:txBody>
      </p:sp>
      <p:sp>
        <p:nvSpPr>
          <p:cNvPr id="2280" name="Google Shape;2280;p399"/>
          <p:cNvSpPr txBox="1"/>
          <p:nvPr>
            <p:ph idx="5" type="title"/>
          </p:nvPr>
        </p:nvSpPr>
        <p:spPr>
          <a:xfrm>
            <a:off x="3067650" y="13945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81" name="Google Shape;2281;p399"/>
          <p:cNvSpPr txBox="1"/>
          <p:nvPr>
            <p:ph idx="7" type="subTitle"/>
          </p:nvPr>
        </p:nvSpPr>
        <p:spPr>
          <a:xfrm>
            <a:off x="4769064" y="2075425"/>
            <a:ext cx="17388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Project Timeline</a:t>
            </a:r>
            <a:endParaRPr sz="2000"/>
          </a:p>
        </p:txBody>
      </p:sp>
      <p:sp>
        <p:nvSpPr>
          <p:cNvPr id="2282" name="Google Shape;2282;p399"/>
          <p:cNvSpPr txBox="1"/>
          <p:nvPr>
            <p:ph idx="8" type="title"/>
          </p:nvPr>
        </p:nvSpPr>
        <p:spPr>
          <a:xfrm>
            <a:off x="5092850" y="13945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83" name="Google Shape;2283;p399"/>
          <p:cNvSpPr txBox="1"/>
          <p:nvPr>
            <p:ph idx="13" type="subTitle"/>
          </p:nvPr>
        </p:nvSpPr>
        <p:spPr>
          <a:xfrm>
            <a:off x="719600" y="3824102"/>
            <a:ext cx="17445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Demo Program</a:t>
            </a:r>
            <a:endParaRPr sz="2000"/>
          </a:p>
        </p:txBody>
      </p:sp>
      <p:sp>
        <p:nvSpPr>
          <p:cNvPr id="2284" name="Google Shape;2284;p399"/>
          <p:cNvSpPr txBox="1"/>
          <p:nvPr>
            <p:ph idx="14" type="title"/>
          </p:nvPr>
        </p:nvSpPr>
        <p:spPr>
          <a:xfrm>
            <a:off x="1042850" y="31432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285" name="Google Shape;2285;p399"/>
          <p:cNvSpPr txBox="1"/>
          <p:nvPr>
            <p:ph idx="16" type="subTitle"/>
          </p:nvPr>
        </p:nvSpPr>
        <p:spPr>
          <a:xfrm>
            <a:off x="2744388" y="3824102"/>
            <a:ext cx="17445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Obstacles</a:t>
            </a:r>
            <a:endParaRPr sz="2000"/>
          </a:p>
        </p:txBody>
      </p:sp>
      <p:sp>
        <p:nvSpPr>
          <p:cNvPr id="2286" name="Google Shape;2286;p399"/>
          <p:cNvSpPr txBox="1"/>
          <p:nvPr>
            <p:ph idx="17" type="title"/>
          </p:nvPr>
        </p:nvSpPr>
        <p:spPr>
          <a:xfrm>
            <a:off x="3064875" y="31432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287" name="Google Shape;2287;p399"/>
          <p:cNvSpPr txBox="1"/>
          <p:nvPr>
            <p:ph idx="19" type="subTitle"/>
          </p:nvPr>
        </p:nvSpPr>
        <p:spPr>
          <a:xfrm>
            <a:off x="4769064" y="3824100"/>
            <a:ext cx="17388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Success Story</a:t>
            </a:r>
            <a:endParaRPr sz="2000"/>
          </a:p>
        </p:txBody>
      </p:sp>
      <p:sp>
        <p:nvSpPr>
          <p:cNvPr id="2288" name="Google Shape;2288;p399"/>
          <p:cNvSpPr txBox="1"/>
          <p:nvPr>
            <p:ph idx="20" type="title"/>
          </p:nvPr>
        </p:nvSpPr>
        <p:spPr>
          <a:xfrm>
            <a:off x="7108925" y="3143199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grpSp>
        <p:nvGrpSpPr>
          <p:cNvPr id="2289" name="Google Shape;2289;p399"/>
          <p:cNvGrpSpPr/>
          <p:nvPr/>
        </p:nvGrpSpPr>
        <p:grpSpPr>
          <a:xfrm>
            <a:off x="105579" y="4349292"/>
            <a:ext cx="543432" cy="741197"/>
            <a:chOff x="2278754" y="3912467"/>
            <a:chExt cx="543432" cy="741197"/>
          </a:xfrm>
        </p:grpSpPr>
        <p:sp>
          <p:nvSpPr>
            <p:cNvPr id="2290" name="Google Shape;2290;p399"/>
            <p:cNvSpPr/>
            <p:nvPr/>
          </p:nvSpPr>
          <p:spPr>
            <a:xfrm>
              <a:off x="2278754" y="391246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99"/>
            <p:cNvSpPr/>
            <p:nvPr/>
          </p:nvSpPr>
          <p:spPr>
            <a:xfrm>
              <a:off x="2456593" y="391246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99"/>
            <p:cNvSpPr/>
            <p:nvPr/>
          </p:nvSpPr>
          <p:spPr>
            <a:xfrm>
              <a:off x="2624328" y="391246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99"/>
            <p:cNvSpPr/>
            <p:nvPr/>
          </p:nvSpPr>
          <p:spPr>
            <a:xfrm>
              <a:off x="2802073" y="391246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99"/>
            <p:cNvSpPr/>
            <p:nvPr/>
          </p:nvSpPr>
          <p:spPr>
            <a:xfrm>
              <a:off x="2278754" y="4057657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99"/>
            <p:cNvSpPr/>
            <p:nvPr/>
          </p:nvSpPr>
          <p:spPr>
            <a:xfrm>
              <a:off x="2456593" y="4057657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99"/>
            <p:cNvSpPr/>
            <p:nvPr/>
          </p:nvSpPr>
          <p:spPr>
            <a:xfrm>
              <a:off x="2624328" y="4057657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99"/>
            <p:cNvSpPr/>
            <p:nvPr/>
          </p:nvSpPr>
          <p:spPr>
            <a:xfrm>
              <a:off x="2802073" y="4057657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99"/>
            <p:cNvSpPr/>
            <p:nvPr/>
          </p:nvSpPr>
          <p:spPr>
            <a:xfrm>
              <a:off x="2278754" y="420537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99"/>
            <p:cNvSpPr/>
            <p:nvPr/>
          </p:nvSpPr>
          <p:spPr>
            <a:xfrm>
              <a:off x="2456593" y="420537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99"/>
            <p:cNvSpPr/>
            <p:nvPr/>
          </p:nvSpPr>
          <p:spPr>
            <a:xfrm>
              <a:off x="2624328" y="420537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99"/>
            <p:cNvSpPr/>
            <p:nvPr/>
          </p:nvSpPr>
          <p:spPr>
            <a:xfrm>
              <a:off x="2802073" y="420537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99"/>
            <p:cNvSpPr/>
            <p:nvPr/>
          </p:nvSpPr>
          <p:spPr>
            <a:xfrm>
              <a:off x="2278754" y="4350656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99"/>
            <p:cNvSpPr/>
            <p:nvPr/>
          </p:nvSpPr>
          <p:spPr>
            <a:xfrm>
              <a:off x="2456593" y="4350656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99"/>
            <p:cNvSpPr/>
            <p:nvPr/>
          </p:nvSpPr>
          <p:spPr>
            <a:xfrm>
              <a:off x="2624328" y="4350656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99"/>
            <p:cNvSpPr/>
            <p:nvPr/>
          </p:nvSpPr>
          <p:spPr>
            <a:xfrm>
              <a:off x="2802073" y="4350656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99"/>
            <p:cNvSpPr/>
            <p:nvPr/>
          </p:nvSpPr>
          <p:spPr>
            <a:xfrm>
              <a:off x="2278754" y="4495845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99"/>
            <p:cNvSpPr/>
            <p:nvPr/>
          </p:nvSpPr>
          <p:spPr>
            <a:xfrm>
              <a:off x="2456593" y="4495845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99"/>
            <p:cNvSpPr/>
            <p:nvPr/>
          </p:nvSpPr>
          <p:spPr>
            <a:xfrm>
              <a:off x="2624328" y="4495845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99"/>
            <p:cNvSpPr/>
            <p:nvPr/>
          </p:nvSpPr>
          <p:spPr>
            <a:xfrm>
              <a:off x="2802073" y="4495845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99"/>
            <p:cNvSpPr/>
            <p:nvPr/>
          </p:nvSpPr>
          <p:spPr>
            <a:xfrm>
              <a:off x="2278754" y="4643561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99"/>
            <p:cNvSpPr/>
            <p:nvPr/>
          </p:nvSpPr>
          <p:spPr>
            <a:xfrm>
              <a:off x="2456593" y="4643561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99"/>
            <p:cNvSpPr/>
            <p:nvPr/>
          </p:nvSpPr>
          <p:spPr>
            <a:xfrm>
              <a:off x="2624328" y="4643561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99"/>
            <p:cNvSpPr/>
            <p:nvPr/>
          </p:nvSpPr>
          <p:spPr>
            <a:xfrm>
              <a:off x="2802073" y="4643561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4" name="Google Shape;2314;p399"/>
          <p:cNvSpPr txBox="1"/>
          <p:nvPr>
            <p:ph idx="7" type="subTitle"/>
          </p:nvPr>
        </p:nvSpPr>
        <p:spPr>
          <a:xfrm>
            <a:off x="6791639" y="2075425"/>
            <a:ext cx="17388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 Architecture</a:t>
            </a:r>
            <a:endParaRPr sz="2000"/>
          </a:p>
        </p:txBody>
      </p:sp>
      <p:sp>
        <p:nvSpPr>
          <p:cNvPr id="2315" name="Google Shape;2315;p399"/>
          <p:cNvSpPr txBox="1"/>
          <p:nvPr>
            <p:ph idx="7" type="subTitle"/>
          </p:nvPr>
        </p:nvSpPr>
        <p:spPr>
          <a:xfrm>
            <a:off x="6791639" y="3824100"/>
            <a:ext cx="17388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Further Improvements</a:t>
            </a:r>
            <a:endParaRPr sz="2000"/>
          </a:p>
        </p:txBody>
      </p:sp>
      <p:sp>
        <p:nvSpPr>
          <p:cNvPr id="2316" name="Google Shape;2316;p399"/>
          <p:cNvSpPr txBox="1"/>
          <p:nvPr>
            <p:ph idx="8" type="title"/>
          </p:nvPr>
        </p:nvSpPr>
        <p:spPr>
          <a:xfrm>
            <a:off x="7118050" y="13945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17" name="Google Shape;2317;p399"/>
          <p:cNvSpPr txBox="1"/>
          <p:nvPr>
            <p:ph idx="20" type="title"/>
          </p:nvPr>
        </p:nvSpPr>
        <p:spPr>
          <a:xfrm>
            <a:off x="5086900" y="3143211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400"/>
          <p:cNvSpPr txBox="1"/>
          <p:nvPr>
            <p:ph type="title"/>
          </p:nvPr>
        </p:nvSpPr>
        <p:spPr>
          <a:xfrm>
            <a:off x="1056750" y="76350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Background</a:t>
            </a:r>
            <a:endParaRPr sz="3000"/>
          </a:p>
        </p:txBody>
      </p:sp>
      <p:sp>
        <p:nvSpPr>
          <p:cNvPr id="2323" name="Google Shape;2323;p400"/>
          <p:cNvSpPr txBox="1"/>
          <p:nvPr>
            <p:ph idx="4294967295" type="body"/>
          </p:nvPr>
        </p:nvSpPr>
        <p:spPr>
          <a:xfrm>
            <a:off x="720000" y="1393275"/>
            <a:ext cx="7704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</a:t>
            </a:r>
            <a:r>
              <a:rPr lang="en" sz="1600"/>
              <a:t>id you know that 89% of customers look for sources through the internet and see online reviews as consideration for shopping. While the other 80% of customers will change their minds when they see a bad review on a product. Likewise, the difference of one star on a rating will affect sales. (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inc.com</a:t>
            </a:r>
            <a:r>
              <a:rPr lang="en" sz="1600"/>
              <a:t>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Sometimes the seller have difficulties to read reviews from </a:t>
            </a:r>
            <a:r>
              <a:rPr lang="en" sz="1600"/>
              <a:t>consumers</a:t>
            </a:r>
            <a:r>
              <a:rPr lang="en" sz="1600"/>
              <a:t> one by one.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Based on this, we created </a:t>
            </a:r>
            <a:r>
              <a:rPr b="1" i="1" lang="en" sz="1600"/>
              <a:t>RepiuBoss</a:t>
            </a:r>
            <a:r>
              <a:rPr lang="en" sz="1600"/>
              <a:t> which helps sellers to categorise a large number of consumer reviews.</a:t>
            </a:r>
            <a:endParaRPr sz="1600"/>
          </a:p>
        </p:txBody>
      </p:sp>
      <p:grpSp>
        <p:nvGrpSpPr>
          <p:cNvPr id="2324" name="Google Shape;2324;p400"/>
          <p:cNvGrpSpPr/>
          <p:nvPr/>
        </p:nvGrpSpPr>
        <p:grpSpPr>
          <a:xfrm>
            <a:off x="3070926" y="399101"/>
            <a:ext cx="80675" cy="345903"/>
            <a:chOff x="240800" y="2580554"/>
            <a:chExt cx="14075" cy="276346"/>
          </a:xfrm>
        </p:grpSpPr>
        <p:sp>
          <p:nvSpPr>
            <p:cNvPr id="2325" name="Google Shape;2325;p400"/>
            <p:cNvSpPr/>
            <p:nvPr/>
          </p:nvSpPr>
          <p:spPr>
            <a:xfrm>
              <a:off x="241878" y="2580554"/>
              <a:ext cx="11398" cy="169956"/>
            </a:xfrm>
            <a:custGeom>
              <a:rect b="b" l="l" r="r" t="t"/>
              <a:pathLst>
                <a:path extrusionOk="0" h="16409" w="456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400"/>
            <p:cNvSpPr/>
            <p:nvPr/>
          </p:nvSpPr>
          <p:spPr>
            <a:xfrm>
              <a:off x="240800" y="2777525"/>
              <a:ext cx="13550" cy="9775"/>
            </a:xfrm>
            <a:custGeom>
              <a:rect b="b" l="l" r="r" t="t"/>
              <a:pathLst>
                <a:path extrusionOk="0" h="391" w="542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400"/>
            <p:cNvSpPr/>
            <p:nvPr/>
          </p:nvSpPr>
          <p:spPr>
            <a:xfrm>
              <a:off x="240800" y="2811975"/>
              <a:ext cx="14075" cy="10725"/>
            </a:xfrm>
            <a:custGeom>
              <a:rect b="b" l="l" r="r" t="t"/>
              <a:pathLst>
                <a:path extrusionOk="0" h="429" w="563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400"/>
            <p:cNvSpPr/>
            <p:nvPr/>
          </p:nvSpPr>
          <p:spPr>
            <a:xfrm>
              <a:off x="240800" y="2847375"/>
              <a:ext cx="13550" cy="9525"/>
            </a:xfrm>
            <a:custGeom>
              <a:rect b="b" l="l" r="r" t="t"/>
              <a:pathLst>
                <a:path extrusionOk="0" h="381" w="542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2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3" name="Google Shape;2333;p401"/>
          <p:cNvGrpSpPr/>
          <p:nvPr/>
        </p:nvGrpSpPr>
        <p:grpSpPr>
          <a:xfrm flipH="1" rot="10800000">
            <a:off x="7880579" y="2135355"/>
            <a:ext cx="543432" cy="741197"/>
            <a:chOff x="2278754" y="3912467"/>
            <a:chExt cx="543432" cy="741197"/>
          </a:xfrm>
        </p:grpSpPr>
        <p:sp>
          <p:nvSpPr>
            <p:cNvPr id="2334" name="Google Shape;2334;p401"/>
            <p:cNvSpPr/>
            <p:nvPr/>
          </p:nvSpPr>
          <p:spPr>
            <a:xfrm>
              <a:off x="2278754" y="391246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401"/>
            <p:cNvSpPr/>
            <p:nvPr/>
          </p:nvSpPr>
          <p:spPr>
            <a:xfrm>
              <a:off x="2456593" y="391246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401"/>
            <p:cNvSpPr/>
            <p:nvPr/>
          </p:nvSpPr>
          <p:spPr>
            <a:xfrm>
              <a:off x="2624328" y="391246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401"/>
            <p:cNvSpPr/>
            <p:nvPr/>
          </p:nvSpPr>
          <p:spPr>
            <a:xfrm>
              <a:off x="2802073" y="391246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401"/>
            <p:cNvSpPr/>
            <p:nvPr/>
          </p:nvSpPr>
          <p:spPr>
            <a:xfrm>
              <a:off x="2278754" y="4057657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401"/>
            <p:cNvSpPr/>
            <p:nvPr/>
          </p:nvSpPr>
          <p:spPr>
            <a:xfrm>
              <a:off x="2456593" y="4057657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401"/>
            <p:cNvSpPr/>
            <p:nvPr/>
          </p:nvSpPr>
          <p:spPr>
            <a:xfrm>
              <a:off x="2624328" y="4057657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401"/>
            <p:cNvSpPr/>
            <p:nvPr/>
          </p:nvSpPr>
          <p:spPr>
            <a:xfrm>
              <a:off x="2802073" y="4057657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401"/>
            <p:cNvSpPr/>
            <p:nvPr/>
          </p:nvSpPr>
          <p:spPr>
            <a:xfrm>
              <a:off x="2278754" y="420537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401"/>
            <p:cNvSpPr/>
            <p:nvPr/>
          </p:nvSpPr>
          <p:spPr>
            <a:xfrm>
              <a:off x="2456593" y="420537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401"/>
            <p:cNvSpPr/>
            <p:nvPr/>
          </p:nvSpPr>
          <p:spPr>
            <a:xfrm>
              <a:off x="2624328" y="420537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401"/>
            <p:cNvSpPr/>
            <p:nvPr/>
          </p:nvSpPr>
          <p:spPr>
            <a:xfrm>
              <a:off x="2802073" y="420537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401"/>
            <p:cNvSpPr/>
            <p:nvPr/>
          </p:nvSpPr>
          <p:spPr>
            <a:xfrm>
              <a:off x="2278754" y="4350656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401"/>
            <p:cNvSpPr/>
            <p:nvPr/>
          </p:nvSpPr>
          <p:spPr>
            <a:xfrm>
              <a:off x="2456593" y="4350656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401"/>
            <p:cNvSpPr/>
            <p:nvPr/>
          </p:nvSpPr>
          <p:spPr>
            <a:xfrm>
              <a:off x="2624328" y="4350656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401"/>
            <p:cNvSpPr/>
            <p:nvPr/>
          </p:nvSpPr>
          <p:spPr>
            <a:xfrm>
              <a:off x="2802073" y="4350656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401"/>
            <p:cNvSpPr/>
            <p:nvPr/>
          </p:nvSpPr>
          <p:spPr>
            <a:xfrm>
              <a:off x="2278754" y="4495845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401"/>
            <p:cNvSpPr/>
            <p:nvPr/>
          </p:nvSpPr>
          <p:spPr>
            <a:xfrm>
              <a:off x="2456593" y="4495845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401"/>
            <p:cNvSpPr/>
            <p:nvPr/>
          </p:nvSpPr>
          <p:spPr>
            <a:xfrm>
              <a:off x="2624328" y="4495845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401"/>
            <p:cNvSpPr/>
            <p:nvPr/>
          </p:nvSpPr>
          <p:spPr>
            <a:xfrm>
              <a:off x="2802073" y="4495845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401"/>
            <p:cNvSpPr/>
            <p:nvPr/>
          </p:nvSpPr>
          <p:spPr>
            <a:xfrm>
              <a:off x="2278754" y="4643561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401"/>
            <p:cNvSpPr/>
            <p:nvPr/>
          </p:nvSpPr>
          <p:spPr>
            <a:xfrm>
              <a:off x="2456593" y="4643561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401"/>
            <p:cNvSpPr/>
            <p:nvPr/>
          </p:nvSpPr>
          <p:spPr>
            <a:xfrm>
              <a:off x="2624328" y="4643561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401"/>
            <p:cNvSpPr/>
            <p:nvPr/>
          </p:nvSpPr>
          <p:spPr>
            <a:xfrm>
              <a:off x="2802073" y="4643561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8" name="Google Shape;2358;p401"/>
          <p:cNvSpPr txBox="1"/>
          <p:nvPr>
            <p:ph type="title"/>
          </p:nvPr>
        </p:nvSpPr>
        <p:spPr>
          <a:xfrm>
            <a:off x="1303800" y="65175"/>
            <a:ext cx="7030500" cy="9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02. </a:t>
            </a:r>
            <a:r>
              <a:rPr lang="en" sz="3000"/>
              <a:t>WHY RepiuBoss?</a:t>
            </a:r>
            <a:endParaRPr sz="3000"/>
          </a:p>
        </p:txBody>
      </p:sp>
      <p:grpSp>
        <p:nvGrpSpPr>
          <p:cNvPr id="2359" name="Google Shape;2359;p401"/>
          <p:cNvGrpSpPr/>
          <p:nvPr/>
        </p:nvGrpSpPr>
        <p:grpSpPr>
          <a:xfrm>
            <a:off x="431925" y="1381088"/>
            <a:ext cx="2628925" cy="2552734"/>
            <a:chOff x="431925" y="1304875"/>
            <a:chExt cx="2628925" cy="3416400"/>
          </a:xfrm>
        </p:grpSpPr>
        <p:sp>
          <p:nvSpPr>
            <p:cNvPr id="2360" name="Google Shape;2360;p40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40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2" name="Google Shape;2362;p401"/>
          <p:cNvSpPr txBox="1"/>
          <p:nvPr>
            <p:ph idx="1" type="body"/>
          </p:nvPr>
        </p:nvSpPr>
        <p:spPr>
          <a:xfrm>
            <a:off x="508325" y="19265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Help classify the overwhelming reviews from c</a:t>
            </a:r>
            <a:r>
              <a:rPr lang="en" sz="1800"/>
              <a:t>on</a:t>
            </a:r>
            <a:r>
              <a:rPr lang="en" sz="1800"/>
              <a:t>s</a:t>
            </a:r>
            <a:r>
              <a:rPr lang="en" sz="1800"/>
              <a:t>u</a:t>
            </a:r>
            <a:r>
              <a:rPr lang="en" sz="1800"/>
              <a:t>mers.</a:t>
            </a:r>
            <a:endParaRPr sz="1800"/>
          </a:p>
        </p:txBody>
      </p:sp>
      <p:grpSp>
        <p:nvGrpSpPr>
          <p:cNvPr id="2363" name="Google Shape;2363;p401"/>
          <p:cNvGrpSpPr/>
          <p:nvPr/>
        </p:nvGrpSpPr>
        <p:grpSpPr>
          <a:xfrm>
            <a:off x="3320450" y="1381088"/>
            <a:ext cx="2632500" cy="2552734"/>
            <a:chOff x="3320450" y="1304875"/>
            <a:chExt cx="2632500" cy="3416400"/>
          </a:xfrm>
        </p:grpSpPr>
        <p:sp>
          <p:nvSpPr>
            <p:cNvPr id="2364" name="Google Shape;2364;p401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401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6" name="Google Shape;2366;p401"/>
          <p:cNvSpPr txBox="1"/>
          <p:nvPr>
            <p:ph idx="1" type="body"/>
          </p:nvPr>
        </p:nvSpPr>
        <p:spPr>
          <a:xfrm>
            <a:off x="3396775" y="19265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Help to identify positive or negative reviews.</a:t>
            </a:r>
            <a:endParaRPr sz="1800"/>
          </a:p>
        </p:txBody>
      </p:sp>
      <p:grpSp>
        <p:nvGrpSpPr>
          <p:cNvPr id="2367" name="Google Shape;2367;p401"/>
          <p:cNvGrpSpPr/>
          <p:nvPr/>
        </p:nvGrpSpPr>
        <p:grpSpPr>
          <a:xfrm>
            <a:off x="6212550" y="1381088"/>
            <a:ext cx="2632500" cy="2552734"/>
            <a:chOff x="6212550" y="1304875"/>
            <a:chExt cx="2632500" cy="3416400"/>
          </a:xfrm>
        </p:grpSpPr>
        <p:sp>
          <p:nvSpPr>
            <p:cNvPr id="2368" name="Google Shape;2368;p401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401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0" name="Google Shape;2370;p401"/>
          <p:cNvSpPr txBox="1"/>
          <p:nvPr>
            <p:ph idx="1" type="body"/>
          </p:nvPr>
        </p:nvSpPr>
        <p:spPr>
          <a:xfrm>
            <a:off x="6286400" y="19265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Easy to use.</a:t>
            </a:r>
            <a:endParaRPr sz="1800"/>
          </a:p>
        </p:txBody>
      </p:sp>
      <p:grpSp>
        <p:nvGrpSpPr>
          <p:cNvPr id="2371" name="Google Shape;2371;p401"/>
          <p:cNvGrpSpPr/>
          <p:nvPr/>
        </p:nvGrpSpPr>
        <p:grpSpPr>
          <a:xfrm>
            <a:off x="1097551" y="579626"/>
            <a:ext cx="80675" cy="345903"/>
            <a:chOff x="240800" y="2580554"/>
            <a:chExt cx="14075" cy="276346"/>
          </a:xfrm>
        </p:grpSpPr>
        <p:sp>
          <p:nvSpPr>
            <p:cNvPr id="2372" name="Google Shape;2372;p401"/>
            <p:cNvSpPr/>
            <p:nvPr/>
          </p:nvSpPr>
          <p:spPr>
            <a:xfrm>
              <a:off x="241878" y="2580554"/>
              <a:ext cx="11398" cy="169956"/>
            </a:xfrm>
            <a:custGeom>
              <a:rect b="b" l="l" r="r" t="t"/>
              <a:pathLst>
                <a:path extrusionOk="0" h="16409" w="456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401"/>
            <p:cNvSpPr/>
            <p:nvPr/>
          </p:nvSpPr>
          <p:spPr>
            <a:xfrm>
              <a:off x="240800" y="2777525"/>
              <a:ext cx="13550" cy="9775"/>
            </a:xfrm>
            <a:custGeom>
              <a:rect b="b" l="l" r="r" t="t"/>
              <a:pathLst>
                <a:path extrusionOk="0" h="391" w="542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401"/>
            <p:cNvSpPr/>
            <p:nvPr/>
          </p:nvSpPr>
          <p:spPr>
            <a:xfrm>
              <a:off x="240800" y="2811975"/>
              <a:ext cx="14075" cy="10725"/>
            </a:xfrm>
            <a:custGeom>
              <a:rect b="b" l="l" r="r" t="t"/>
              <a:pathLst>
                <a:path extrusionOk="0" h="429" w="563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401"/>
            <p:cNvSpPr/>
            <p:nvPr/>
          </p:nvSpPr>
          <p:spPr>
            <a:xfrm>
              <a:off x="240800" y="2847375"/>
              <a:ext cx="13550" cy="9525"/>
            </a:xfrm>
            <a:custGeom>
              <a:rect b="b" l="l" r="r" t="t"/>
              <a:pathLst>
                <a:path extrusionOk="0" h="381" w="542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0" name="Google Shape;2380;p402"/>
          <p:cNvGrpSpPr/>
          <p:nvPr/>
        </p:nvGrpSpPr>
        <p:grpSpPr>
          <a:xfrm>
            <a:off x="350893" y="268857"/>
            <a:ext cx="8225504" cy="344536"/>
            <a:chOff x="1942776" y="1722253"/>
            <a:chExt cx="2118174" cy="88722"/>
          </a:xfrm>
        </p:grpSpPr>
        <p:sp>
          <p:nvSpPr>
            <p:cNvPr id="2381" name="Google Shape;2381;p402"/>
            <p:cNvSpPr/>
            <p:nvPr/>
          </p:nvSpPr>
          <p:spPr>
            <a:xfrm>
              <a:off x="4038175" y="1788200"/>
              <a:ext cx="22775" cy="22775"/>
            </a:xfrm>
            <a:custGeom>
              <a:rect b="b" l="l" r="r" t="t"/>
              <a:pathLst>
                <a:path extrusionOk="0" fill="none" h="911" w="911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402"/>
            <p:cNvSpPr/>
            <p:nvPr/>
          </p:nvSpPr>
          <p:spPr>
            <a:xfrm>
              <a:off x="1942776" y="1722253"/>
              <a:ext cx="52875" cy="50200"/>
            </a:xfrm>
            <a:custGeom>
              <a:rect b="b" l="l" r="r" t="t"/>
              <a:pathLst>
                <a:path extrusionOk="0" fill="none" h="2008" w="2115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3" name="Google Shape;2383;p402"/>
          <p:cNvGrpSpPr/>
          <p:nvPr/>
        </p:nvGrpSpPr>
        <p:grpSpPr>
          <a:xfrm>
            <a:off x="448292" y="4115505"/>
            <a:ext cx="543432" cy="741197"/>
            <a:chOff x="2878829" y="3023092"/>
            <a:chExt cx="543432" cy="741197"/>
          </a:xfrm>
        </p:grpSpPr>
        <p:sp>
          <p:nvSpPr>
            <p:cNvPr id="2384" name="Google Shape;2384;p402"/>
            <p:cNvSpPr/>
            <p:nvPr/>
          </p:nvSpPr>
          <p:spPr>
            <a:xfrm>
              <a:off x="2878829" y="302309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402"/>
            <p:cNvSpPr/>
            <p:nvPr/>
          </p:nvSpPr>
          <p:spPr>
            <a:xfrm>
              <a:off x="3056668" y="302309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402"/>
            <p:cNvSpPr/>
            <p:nvPr/>
          </p:nvSpPr>
          <p:spPr>
            <a:xfrm>
              <a:off x="3224403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402"/>
            <p:cNvSpPr/>
            <p:nvPr/>
          </p:nvSpPr>
          <p:spPr>
            <a:xfrm>
              <a:off x="3402148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402"/>
            <p:cNvSpPr/>
            <p:nvPr/>
          </p:nvSpPr>
          <p:spPr>
            <a:xfrm>
              <a:off x="2878829" y="3168282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02"/>
            <p:cNvSpPr/>
            <p:nvPr/>
          </p:nvSpPr>
          <p:spPr>
            <a:xfrm>
              <a:off x="3056668" y="3168282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402"/>
            <p:cNvSpPr/>
            <p:nvPr/>
          </p:nvSpPr>
          <p:spPr>
            <a:xfrm>
              <a:off x="3224403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402"/>
            <p:cNvSpPr/>
            <p:nvPr/>
          </p:nvSpPr>
          <p:spPr>
            <a:xfrm>
              <a:off x="3402148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02"/>
            <p:cNvSpPr/>
            <p:nvPr/>
          </p:nvSpPr>
          <p:spPr>
            <a:xfrm>
              <a:off x="2878829" y="331599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402"/>
            <p:cNvSpPr/>
            <p:nvPr/>
          </p:nvSpPr>
          <p:spPr>
            <a:xfrm>
              <a:off x="3056668" y="331599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402"/>
            <p:cNvSpPr/>
            <p:nvPr/>
          </p:nvSpPr>
          <p:spPr>
            <a:xfrm>
              <a:off x="3224403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402"/>
            <p:cNvSpPr/>
            <p:nvPr/>
          </p:nvSpPr>
          <p:spPr>
            <a:xfrm>
              <a:off x="3402148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402"/>
            <p:cNvSpPr/>
            <p:nvPr/>
          </p:nvSpPr>
          <p:spPr>
            <a:xfrm>
              <a:off x="2878829" y="3461281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402"/>
            <p:cNvSpPr/>
            <p:nvPr/>
          </p:nvSpPr>
          <p:spPr>
            <a:xfrm>
              <a:off x="3056668" y="3461281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402"/>
            <p:cNvSpPr/>
            <p:nvPr/>
          </p:nvSpPr>
          <p:spPr>
            <a:xfrm>
              <a:off x="3224403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402"/>
            <p:cNvSpPr/>
            <p:nvPr/>
          </p:nvSpPr>
          <p:spPr>
            <a:xfrm>
              <a:off x="3402148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402"/>
            <p:cNvSpPr/>
            <p:nvPr/>
          </p:nvSpPr>
          <p:spPr>
            <a:xfrm>
              <a:off x="2878829" y="3606470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402"/>
            <p:cNvSpPr/>
            <p:nvPr/>
          </p:nvSpPr>
          <p:spPr>
            <a:xfrm>
              <a:off x="3056668" y="3606470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402"/>
            <p:cNvSpPr/>
            <p:nvPr/>
          </p:nvSpPr>
          <p:spPr>
            <a:xfrm>
              <a:off x="3224403" y="3606470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402"/>
            <p:cNvSpPr/>
            <p:nvPr/>
          </p:nvSpPr>
          <p:spPr>
            <a:xfrm>
              <a:off x="3402148" y="360647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402"/>
            <p:cNvSpPr/>
            <p:nvPr/>
          </p:nvSpPr>
          <p:spPr>
            <a:xfrm>
              <a:off x="2878829" y="3754186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402"/>
            <p:cNvSpPr/>
            <p:nvPr/>
          </p:nvSpPr>
          <p:spPr>
            <a:xfrm>
              <a:off x="3056668" y="3754186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402"/>
            <p:cNvSpPr/>
            <p:nvPr/>
          </p:nvSpPr>
          <p:spPr>
            <a:xfrm>
              <a:off x="3224403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402"/>
            <p:cNvSpPr/>
            <p:nvPr/>
          </p:nvSpPr>
          <p:spPr>
            <a:xfrm>
              <a:off x="3402148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8" name="Google Shape;2408;p402"/>
          <p:cNvSpPr/>
          <p:nvPr/>
        </p:nvSpPr>
        <p:spPr>
          <a:xfrm>
            <a:off x="6799876" y="4337825"/>
            <a:ext cx="114178" cy="114076"/>
          </a:xfrm>
          <a:custGeom>
            <a:rect b="b" l="l" r="r" t="t"/>
            <a:pathLst>
              <a:path extrusionOk="0" fill="none" h="884" w="885">
                <a:moveTo>
                  <a:pt x="884" y="429"/>
                </a:moveTo>
                <a:cubicBezTo>
                  <a:pt x="884" y="777"/>
                  <a:pt x="777" y="884"/>
                  <a:pt x="456" y="884"/>
                </a:cubicBezTo>
                <a:cubicBezTo>
                  <a:pt x="215" y="884"/>
                  <a:pt x="1" y="777"/>
                  <a:pt x="1" y="429"/>
                </a:cubicBezTo>
                <a:cubicBezTo>
                  <a:pt x="1" y="214"/>
                  <a:pt x="215" y="0"/>
                  <a:pt x="456" y="0"/>
                </a:cubicBezTo>
                <a:cubicBezTo>
                  <a:pt x="777" y="0"/>
                  <a:pt x="884" y="214"/>
                  <a:pt x="884" y="429"/>
                </a:cubicBezTo>
                <a:close/>
              </a:path>
            </a:pathLst>
          </a:custGeom>
          <a:noFill/>
          <a:ln cap="flat" cmpd="sng" w="11375">
            <a:solidFill>
              <a:schemeClr val="lt1"/>
            </a:solidFill>
            <a:prstDash val="solid"/>
            <a:miter lim="267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9" name="Google Shape;2409;p402"/>
          <p:cNvSpPr txBox="1"/>
          <p:nvPr>
            <p:ph type="title"/>
          </p:nvPr>
        </p:nvSpPr>
        <p:spPr>
          <a:xfrm>
            <a:off x="310896" y="448056"/>
            <a:ext cx="8522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03. Project </a:t>
            </a:r>
            <a:r>
              <a:rPr lang="en" sz="3000"/>
              <a:t>Timeline</a:t>
            </a:r>
            <a:endParaRPr sz="3000"/>
          </a:p>
        </p:txBody>
      </p:sp>
      <p:graphicFrame>
        <p:nvGraphicFramePr>
          <p:cNvPr id="2410" name="Google Shape;2410;p402"/>
          <p:cNvGraphicFramePr/>
          <p:nvPr/>
        </p:nvGraphicFramePr>
        <p:xfrm>
          <a:off x="3109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{74607F63-36A5-494E-9AAF-5696FAB43F02}</a:tableStyleId>
              </a:tblPr>
              <a:tblGrid>
                <a:gridCol w="3290325"/>
                <a:gridCol w="653925"/>
                <a:gridCol w="653925"/>
                <a:gridCol w="653925"/>
                <a:gridCol w="653925"/>
                <a:gridCol w="653925"/>
                <a:gridCol w="653925"/>
                <a:gridCol w="653925"/>
                <a:gridCol w="653925"/>
              </a:tblGrid>
              <a:tr h="4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19/10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20/10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21/10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22/10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23/10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24/10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25/10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26/10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Topic Brainstorming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9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Topic Finalisation, Dataset Findings and Scrapping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9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Exploring Dataset and Deciding on 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Model Training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Model Deployment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Powerpoint and Demo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2411" name="Google Shape;2411;p402"/>
          <p:cNvGrpSpPr/>
          <p:nvPr/>
        </p:nvGrpSpPr>
        <p:grpSpPr>
          <a:xfrm>
            <a:off x="310901" y="540001"/>
            <a:ext cx="80675" cy="345903"/>
            <a:chOff x="240800" y="2580554"/>
            <a:chExt cx="14075" cy="276346"/>
          </a:xfrm>
        </p:grpSpPr>
        <p:sp>
          <p:nvSpPr>
            <p:cNvPr id="2412" name="Google Shape;2412;p402"/>
            <p:cNvSpPr/>
            <p:nvPr/>
          </p:nvSpPr>
          <p:spPr>
            <a:xfrm>
              <a:off x="241878" y="2580554"/>
              <a:ext cx="11398" cy="169956"/>
            </a:xfrm>
            <a:custGeom>
              <a:rect b="b" l="l" r="r" t="t"/>
              <a:pathLst>
                <a:path extrusionOk="0" h="16409" w="456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402"/>
            <p:cNvSpPr/>
            <p:nvPr/>
          </p:nvSpPr>
          <p:spPr>
            <a:xfrm>
              <a:off x="240800" y="2777525"/>
              <a:ext cx="13550" cy="9775"/>
            </a:xfrm>
            <a:custGeom>
              <a:rect b="b" l="l" r="r" t="t"/>
              <a:pathLst>
                <a:path extrusionOk="0" h="391" w="542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402"/>
            <p:cNvSpPr/>
            <p:nvPr/>
          </p:nvSpPr>
          <p:spPr>
            <a:xfrm>
              <a:off x="240800" y="2811975"/>
              <a:ext cx="14075" cy="10725"/>
            </a:xfrm>
            <a:custGeom>
              <a:rect b="b" l="l" r="r" t="t"/>
              <a:pathLst>
                <a:path extrusionOk="0" h="429" w="563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402"/>
            <p:cNvSpPr/>
            <p:nvPr/>
          </p:nvSpPr>
          <p:spPr>
            <a:xfrm>
              <a:off x="240800" y="2847375"/>
              <a:ext cx="13550" cy="9525"/>
            </a:xfrm>
            <a:custGeom>
              <a:rect b="b" l="l" r="r" t="t"/>
              <a:pathLst>
                <a:path extrusionOk="0" h="381" w="542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9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Google Shape;2420;p403"/>
          <p:cNvSpPr txBox="1"/>
          <p:nvPr>
            <p:ph type="title"/>
          </p:nvPr>
        </p:nvSpPr>
        <p:spPr>
          <a:xfrm>
            <a:off x="3814350" y="1356150"/>
            <a:ext cx="1515300" cy="12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2421" name="Google Shape;2421;p403"/>
          <p:cNvSpPr txBox="1"/>
          <p:nvPr>
            <p:ph idx="2" type="title"/>
          </p:nvPr>
        </p:nvSpPr>
        <p:spPr>
          <a:xfrm>
            <a:off x="3073050" y="2670825"/>
            <a:ext cx="29979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grpSp>
        <p:nvGrpSpPr>
          <p:cNvPr id="2422" name="Google Shape;2422;p403"/>
          <p:cNvGrpSpPr/>
          <p:nvPr/>
        </p:nvGrpSpPr>
        <p:grpSpPr>
          <a:xfrm rot="-5400000">
            <a:off x="4548073" y="2564913"/>
            <a:ext cx="80672" cy="2278871"/>
            <a:chOff x="240800" y="2433546"/>
            <a:chExt cx="14075" cy="423354"/>
          </a:xfrm>
        </p:grpSpPr>
        <p:sp>
          <p:nvSpPr>
            <p:cNvPr id="2423" name="Google Shape;2423;p403"/>
            <p:cNvSpPr/>
            <p:nvPr/>
          </p:nvSpPr>
          <p:spPr>
            <a:xfrm>
              <a:off x="241875" y="2433546"/>
              <a:ext cx="11398" cy="316940"/>
            </a:xfrm>
            <a:custGeom>
              <a:rect b="b" l="l" r="r" t="t"/>
              <a:pathLst>
                <a:path extrusionOk="0" h="16409" w="456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403"/>
            <p:cNvSpPr/>
            <p:nvPr/>
          </p:nvSpPr>
          <p:spPr>
            <a:xfrm>
              <a:off x="240800" y="2777525"/>
              <a:ext cx="13550" cy="9775"/>
            </a:xfrm>
            <a:custGeom>
              <a:rect b="b" l="l" r="r" t="t"/>
              <a:pathLst>
                <a:path extrusionOk="0" h="391" w="542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403"/>
            <p:cNvSpPr/>
            <p:nvPr/>
          </p:nvSpPr>
          <p:spPr>
            <a:xfrm>
              <a:off x="240800" y="2811975"/>
              <a:ext cx="14075" cy="10725"/>
            </a:xfrm>
            <a:custGeom>
              <a:rect b="b" l="l" r="r" t="t"/>
              <a:pathLst>
                <a:path extrusionOk="0" h="429" w="563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403"/>
            <p:cNvSpPr/>
            <p:nvPr/>
          </p:nvSpPr>
          <p:spPr>
            <a:xfrm>
              <a:off x="240800" y="2847375"/>
              <a:ext cx="13550" cy="9525"/>
            </a:xfrm>
            <a:custGeom>
              <a:rect b="b" l="l" r="r" t="t"/>
              <a:pathLst>
                <a:path extrusionOk="0" h="381" w="542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7" name="Google Shape;2427;p403"/>
          <p:cNvGrpSpPr/>
          <p:nvPr/>
        </p:nvGrpSpPr>
        <p:grpSpPr>
          <a:xfrm rot="5400000">
            <a:off x="2989548" y="-543524"/>
            <a:ext cx="3513871" cy="6826313"/>
            <a:chOff x="4479125" y="1041049"/>
            <a:chExt cx="1112231" cy="2160773"/>
          </a:xfrm>
        </p:grpSpPr>
        <p:sp>
          <p:nvSpPr>
            <p:cNvPr id="2428" name="Google Shape;2428;p403"/>
            <p:cNvSpPr/>
            <p:nvPr/>
          </p:nvSpPr>
          <p:spPr>
            <a:xfrm>
              <a:off x="4706662" y="3125434"/>
              <a:ext cx="77326" cy="76388"/>
            </a:xfrm>
            <a:custGeom>
              <a:rect b="b" l="l" r="r" t="t"/>
              <a:pathLst>
                <a:path extrusionOk="0" fill="none" h="2116" w="2142">
                  <a:moveTo>
                    <a:pt x="1901" y="884"/>
                  </a:moveTo>
                  <a:cubicBezTo>
                    <a:pt x="2142" y="1553"/>
                    <a:pt x="1473" y="2115"/>
                    <a:pt x="804" y="2008"/>
                  </a:cubicBezTo>
                  <a:cubicBezTo>
                    <a:pt x="563" y="1901"/>
                    <a:pt x="242" y="1660"/>
                    <a:pt x="242" y="1339"/>
                  </a:cubicBezTo>
                  <a:cubicBezTo>
                    <a:pt x="1" y="670"/>
                    <a:pt x="563" y="1"/>
                    <a:pt x="1232" y="215"/>
                  </a:cubicBezTo>
                  <a:cubicBezTo>
                    <a:pt x="1580" y="322"/>
                    <a:pt x="1901" y="563"/>
                    <a:pt x="1901" y="884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403"/>
            <p:cNvSpPr/>
            <p:nvPr/>
          </p:nvSpPr>
          <p:spPr>
            <a:xfrm>
              <a:off x="5561040" y="2431326"/>
              <a:ext cx="30316" cy="29415"/>
            </a:xfrm>
            <a:custGeom>
              <a:rect b="b" l="l" r="r" t="t"/>
              <a:pathLst>
                <a:path extrusionOk="0" fill="none" h="884" w="911">
                  <a:moveTo>
                    <a:pt x="910" y="455"/>
                  </a:moveTo>
                  <a:cubicBezTo>
                    <a:pt x="910" y="669"/>
                    <a:pt x="669" y="884"/>
                    <a:pt x="455" y="884"/>
                  </a:cubicBezTo>
                  <a:cubicBezTo>
                    <a:pt x="241" y="884"/>
                    <a:pt x="0" y="669"/>
                    <a:pt x="0" y="455"/>
                  </a:cubicBezTo>
                  <a:cubicBezTo>
                    <a:pt x="0" y="107"/>
                    <a:pt x="241" y="0"/>
                    <a:pt x="455" y="0"/>
                  </a:cubicBezTo>
                  <a:cubicBezTo>
                    <a:pt x="669" y="0"/>
                    <a:pt x="910" y="107"/>
                    <a:pt x="910" y="455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403"/>
            <p:cNvSpPr/>
            <p:nvPr/>
          </p:nvSpPr>
          <p:spPr>
            <a:xfrm>
              <a:off x="5392977" y="1041049"/>
              <a:ext cx="22100" cy="22775"/>
            </a:xfrm>
            <a:custGeom>
              <a:rect b="b" l="l" r="r" t="t"/>
              <a:pathLst>
                <a:path extrusionOk="0" fill="none" h="911" w="884">
                  <a:moveTo>
                    <a:pt x="884" y="456"/>
                  </a:moveTo>
                  <a:cubicBezTo>
                    <a:pt x="884" y="804"/>
                    <a:pt x="669" y="911"/>
                    <a:pt x="455" y="911"/>
                  </a:cubicBezTo>
                  <a:cubicBezTo>
                    <a:pt x="107" y="911"/>
                    <a:pt x="0" y="804"/>
                    <a:pt x="0" y="456"/>
                  </a:cubicBezTo>
                  <a:cubicBezTo>
                    <a:pt x="0" y="242"/>
                    <a:pt x="107" y="1"/>
                    <a:pt x="455" y="1"/>
                  </a:cubicBezTo>
                  <a:cubicBezTo>
                    <a:pt x="669" y="1"/>
                    <a:pt x="884" y="242"/>
                    <a:pt x="884" y="456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403"/>
            <p:cNvSpPr/>
            <p:nvPr/>
          </p:nvSpPr>
          <p:spPr>
            <a:xfrm>
              <a:off x="4479125" y="1922025"/>
              <a:ext cx="50225" cy="50200"/>
            </a:xfrm>
            <a:custGeom>
              <a:rect b="b" l="l" r="r" t="t"/>
              <a:pathLst>
                <a:path extrusionOk="0" fill="none" h="2008" w="2009">
                  <a:moveTo>
                    <a:pt x="1874" y="803"/>
                  </a:moveTo>
                  <a:cubicBezTo>
                    <a:pt x="2008" y="1472"/>
                    <a:pt x="1446" y="2008"/>
                    <a:pt x="777" y="1901"/>
                  </a:cubicBezTo>
                  <a:cubicBezTo>
                    <a:pt x="429" y="1794"/>
                    <a:pt x="215" y="1579"/>
                    <a:pt x="108" y="1231"/>
                  </a:cubicBezTo>
                  <a:cubicBezTo>
                    <a:pt x="1" y="562"/>
                    <a:pt x="536" y="0"/>
                    <a:pt x="1205" y="134"/>
                  </a:cubicBezTo>
                  <a:cubicBezTo>
                    <a:pt x="1553" y="241"/>
                    <a:pt x="1767" y="455"/>
                    <a:pt x="1874" y="803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2" name="Google Shape;2432;p403"/>
          <p:cNvGrpSpPr/>
          <p:nvPr/>
        </p:nvGrpSpPr>
        <p:grpSpPr>
          <a:xfrm>
            <a:off x="7880579" y="1374680"/>
            <a:ext cx="543432" cy="741197"/>
            <a:chOff x="2878829" y="3023092"/>
            <a:chExt cx="543432" cy="741197"/>
          </a:xfrm>
        </p:grpSpPr>
        <p:sp>
          <p:nvSpPr>
            <p:cNvPr id="2433" name="Google Shape;2433;p403"/>
            <p:cNvSpPr/>
            <p:nvPr/>
          </p:nvSpPr>
          <p:spPr>
            <a:xfrm>
              <a:off x="2878829" y="302309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403"/>
            <p:cNvSpPr/>
            <p:nvPr/>
          </p:nvSpPr>
          <p:spPr>
            <a:xfrm>
              <a:off x="3056668" y="302309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403"/>
            <p:cNvSpPr/>
            <p:nvPr/>
          </p:nvSpPr>
          <p:spPr>
            <a:xfrm>
              <a:off x="3224403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403"/>
            <p:cNvSpPr/>
            <p:nvPr/>
          </p:nvSpPr>
          <p:spPr>
            <a:xfrm>
              <a:off x="3402148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403"/>
            <p:cNvSpPr/>
            <p:nvPr/>
          </p:nvSpPr>
          <p:spPr>
            <a:xfrm>
              <a:off x="2878829" y="3168282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403"/>
            <p:cNvSpPr/>
            <p:nvPr/>
          </p:nvSpPr>
          <p:spPr>
            <a:xfrm>
              <a:off x="3056668" y="3168282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403"/>
            <p:cNvSpPr/>
            <p:nvPr/>
          </p:nvSpPr>
          <p:spPr>
            <a:xfrm>
              <a:off x="3224403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03"/>
            <p:cNvSpPr/>
            <p:nvPr/>
          </p:nvSpPr>
          <p:spPr>
            <a:xfrm>
              <a:off x="3402148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403"/>
            <p:cNvSpPr/>
            <p:nvPr/>
          </p:nvSpPr>
          <p:spPr>
            <a:xfrm>
              <a:off x="2878829" y="331599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403"/>
            <p:cNvSpPr/>
            <p:nvPr/>
          </p:nvSpPr>
          <p:spPr>
            <a:xfrm>
              <a:off x="3056668" y="331599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403"/>
            <p:cNvSpPr/>
            <p:nvPr/>
          </p:nvSpPr>
          <p:spPr>
            <a:xfrm>
              <a:off x="3224403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403"/>
            <p:cNvSpPr/>
            <p:nvPr/>
          </p:nvSpPr>
          <p:spPr>
            <a:xfrm>
              <a:off x="3402148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403"/>
            <p:cNvSpPr/>
            <p:nvPr/>
          </p:nvSpPr>
          <p:spPr>
            <a:xfrm>
              <a:off x="2878829" y="3461281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403"/>
            <p:cNvSpPr/>
            <p:nvPr/>
          </p:nvSpPr>
          <p:spPr>
            <a:xfrm>
              <a:off x="3056668" y="3461281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403"/>
            <p:cNvSpPr/>
            <p:nvPr/>
          </p:nvSpPr>
          <p:spPr>
            <a:xfrm>
              <a:off x="3224403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403"/>
            <p:cNvSpPr/>
            <p:nvPr/>
          </p:nvSpPr>
          <p:spPr>
            <a:xfrm>
              <a:off x="3402148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403"/>
            <p:cNvSpPr/>
            <p:nvPr/>
          </p:nvSpPr>
          <p:spPr>
            <a:xfrm>
              <a:off x="2878829" y="3606470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403"/>
            <p:cNvSpPr/>
            <p:nvPr/>
          </p:nvSpPr>
          <p:spPr>
            <a:xfrm>
              <a:off x="3056668" y="3606470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403"/>
            <p:cNvSpPr/>
            <p:nvPr/>
          </p:nvSpPr>
          <p:spPr>
            <a:xfrm>
              <a:off x="3224403" y="3606470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403"/>
            <p:cNvSpPr/>
            <p:nvPr/>
          </p:nvSpPr>
          <p:spPr>
            <a:xfrm>
              <a:off x="3402148" y="360647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403"/>
            <p:cNvSpPr/>
            <p:nvPr/>
          </p:nvSpPr>
          <p:spPr>
            <a:xfrm>
              <a:off x="2878829" y="3754186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403"/>
            <p:cNvSpPr/>
            <p:nvPr/>
          </p:nvSpPr>
          <p:spPr>
            <a:xfrm>
              <a:off x="3056668" y="3754186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403"/>
            <p:cNvSpPr/>
            <p:nvPr/>
          </p:nvSpPr>
          <p:spPr>
            <a:xfrm>
              <a:off x="3224403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403"/>
            <p:cNvSpPr/>
            <p:nvPr/>
          </p:nvSpPr>
          <p:spPr>
            <a:xfrm>
              <a:off x="3402148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7" name="Google Shape;2457;p403"/>
          <p:cNvGrpSpPr/>
          <p:nvPr/>
        </p:nvGrpSpPr>
        <p:grpSpPr>
          <a:xfrm>
            <a:off x="449509" y="368055"/>
            <a:ext cx="541000" cy="741197"/>
            <a:chOff x="1148622" y="1207755"/>
            <a:chExt cx="541000" cy="741197"/>
          </a:xfrm>
        </p:grpSpPr>
        <p:sp>
          <p:nvSpPr>
            <p:cNvPr id="2458" name="Google Shape;2458;p403"/>
            <p:cNvSpPr/>
            <p:nvPr/>
          </p:nvSpPr>
          <p:spPr>
            <a:xfrm>
              <a:off x="1148622" y="1207755"/>
              <a:ext cx="20113" cy="14500"/>
            </a:xfrm>
            <a:custGeom>
              <a:rect b="b" l="l" r="r" t="t"/>
              <a:pathLst>
                <a:path extrusionOk="0" h="155" w="215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403"/>
            <p:cNvSpPr/>
            <p:nvPr/>
          </p:nvSpPr>
          <p:spPr>
            <a:xfrm>
              <a:off x="1326461" y="1207755"/>
              <a:ext cx="20113" cy="14500"/>
            </a:xfrm>
            <a:custGeom>
              <a:rect b="b" l="l" r="r" t="t"/>
              <a:pathLst>
                <a:path extrusionOk="0" h="155" w="215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403"/>
            <p:cNvSpPr/>
            <p:nvPr/>
          </p:nvSpPr>
          <p:spPr>
            <a:xfrm>
              <a:off x="1501680" y="1207755"/>
              <a:ext cx="12629" cy="20113"/>
            </a:xfrm>
            <a:custGeom>
              <a:rect b="b" l="l" r="r" t="t"/>
              <a:pathLst>
                <a:path extrusionOk="0" h="215" w="135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403"/>
            <p:cNvSpPr/>
            <p:nvPr/>
          </p:nvSpPr>
          <p:spPr>
            <a:xfrm>
              <a:off x="1669415" y="1207755"/>
              <a:ext cx="20207" cy="14500"/>
            </a:xfrm>
            <a:custGeom>
              <a:rect b="b" l="l" r="r" t="t"/>
              <a:pathLst>
                <a:path extrusionOk="0" h="155" w="216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403"/>
            <p:cNvSpPr/>
            <p:nvPr/>
          </p:nvSpPr>
          <p:spPr>
            <a:xfrm>
              <a:off x="1148622" y="1352944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403"/>
            <p:cNvSpPr/>
            <p:nvPr/>
          </p:nvSpPr>
          <p:spPr>
            <a:xfrm>
              <a:off x="1326461" y="1352944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403"/>
            <p:cNvSpPr/>
            <p:nvPr/>
          </p:nvSpPr>
          <p:spPr>
            <a:xfrm>
              <a:off x="1501680" y="1352944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403"/>
            <p:cNvSpPr/>
            <p:nvPr/>
          </p:nvSpPr>
          <p:spPr>
            <a:xfrm>
              <a:off x="1669415" y="1352944"/>
              <a:ext cx="20207" cy="15342"/>
            </a:xfrm>
            <a:custGeom>
              <a:rect b="b" l="l" r="r" t="t"/>
              <a:pathLst>
                <a:path extrusionOk="0" h="164" w="216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403"/>
            <p:cNvSpPr/>
            <p:nvPr/>
          </p:nvSpPr>
          <p:spPr>
            <a:xfrm>
              <a:off x="1148622" y="150066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403"/>
            <p:cNvSpPr/>
            <p:nvPr/>
          </p:nvSpPr>
          <p:spPr>
            <a:xfrm>
              <a:off x="1326461" y="150066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03"/>
            <p:cNvSpPr/>
            <p:nvPr/>
          </p:nvSpPr>
          <p:spPr>
            <a:xfrm>
              <a:off x="1501680" y="1500660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403"/>
            <p:cNvSpPr/>
            <p:nvPr/>
          </p:nvSpPr>
          <p:spPr>
            <a:xfrm>
              <a:off x="1669415" y="1500660"/>
              <a:ext cx="20207" cy="10103"/>
            </a:xfrm>
            <a:custGeom>
              <a:rect b="b" l="l" r="r" t="t"/>
              <a:pathLst>
                <a:path extrusionOk="0" h="108" w="216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403"/>
            <p:cNvSpPr/>
            <p:nvPr/>
          </p:nvSpPr>
          <p:spPr>
            <a:xfrm>
              <a:off x="1148622" y="1645943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403"/>
            <p:cNvSpPr/>
            <p:nvPr/>
          </p:nvSpPr>
          <p:spPr>
            <a:xfrm>
              <a:off x="1326461" y="1645943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403"/>
            <p:cNvSpPr/>
            <p:nvPr/>
          </p:nvSpPr>
          <p:spPr>
            <a:xfrm>
              <a:off x="1501680" y="1645943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03"/>
            <p:cNvSpPr/>
            <p:nvPr/>
          </p:nvSpPr>
          <p:spPr>
            <a:xfrm>
              <a:off x="1669415" y="1645943"/>
              <a:ext cx="20207" cy="10103"/>
            </a:xfrm>
            <a:custGeom>
              <a:rect b="b" l="l" r="r" t="t"/>
              <a:pathLst>
                <a:path extrusionOk="0" h="108" w="216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403"/>
            <p:cNvSpPr/>
            <p:nvPr/>
          </p:nvSpPr>
          <p:spPr>
            <a:xfrm>
              <a:off x="1148622" y="1787016"/>
              <a:ext cx="20113" cy="14220"/>
            </a:xfrm>
            <a:custGeom>
              <a:rect b="b" l="l" r="r" t="t"/>
              <a:pathLst>
                <a:path extrusionOk="0" h="152" w="215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03"/>
            <p:cNvSpPr/>
            <p:nvPr/>
          </p:nvSpPr>
          <p:spPr>
            <a:xfrm>
              <a:off x="1326461" y="1787016"/>
              <a:ext cx="20113" cy="14220"/>
            </a:xfrm>
            <a:custGeom>
              <a:rect b="b" l="l" r="r" t="t"/>
              <a:pathLst>
                <a:path extrusionOk="0" h="152" w="215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03"/>
            <p:cNvSpPr/>
            <p:nvPr/>
          </p:nvSpPr>
          <p:spPr>
            <a:xfrm>
              <a:off x="1501680" y="1791132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403"/>
            <p:cNvSpPr/>
            <p:nvPr/>
          </p:nvSpPr>
          <p:spPr>
            <a:xfrm>
              <a:off x="1669415" y="1787016"/>
              <a:ext cx="20207" cy="14220"/>
            </a:xfrm>
            <a:custGeom>
              <a:rect b="b" l="l" r="r" t="t"/>
              <a:pathLst>
                <a:path extrusionOk="0" h="152" w="216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403"/>
            <p:cNvSpPr/>
            <p:nvPr/>
          </p:nvSpPr>
          <p:spPr>
            <a:xfrm>
              <a:off x="1148622" y="192631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403"/>
            <p:cNvSpPr/>
            <p:nvPr/>
          </p:nvSpPr>
          <p:spPr>
            <a:xfrm>
              <a:off x="1326461" y="192631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03"/>
            <p:cNvSpPr/>
            <p:nvPr/>
          </p:nvSpPr>
          <p:spPr>
            <a:xfrm>
              <a:off x="1501680" y="1926312"/>
              <a:ext cx="12629" cy="22639"/>
            </a:xfrm>
            <a:custGeom>
              <a:rect b="b" l="l" r="r" t="t"/>
              <a:pathLst>
                <a:path extrusionOk="0" h="242" w="135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403"/>
            <p:cNvSpPr/>
            <p:nvPr/>
          </p:nvSpPr>
          <p:spPr>
            <a:xfrm>
              <a:off x="1669415" y="1926312"/>
              <a:ext cx="20207" cy="22639"/>
            </a:xfrm>
            <a:custGeom>
              <a:rect b="b" l="l" r="r" t="t"/>
              <a:pathLst>
                <a:path extrusionOk="0" h="242" w="216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2" name="Google Shape;2482;p403"/>
          <p:cNvGrpSpPr/>
          <p:nvPr/>
        </p:nvGrpSpPr>
        <p:grpSpPr>
          <a:xfrm>
            <a:off x="7285354" y="4606955"/>
            <a:ext cx="543432" cy="741197"/>
            <a:chOff x="2878829" y="3023092"/>
            <a:chExt cx="543432" cy="741197"/>
          </a:xfrm>
        </p:grpSpPr>
        <p:sp>
          <p:nvSpPr>
            <p:cNvPr id="2483" name="Google Shape;2483;p403"/>
            <p:cNvSpPr/>
            <p:nvPr/>
          </p:nvSpPr>
          <p:spPr>
            <a:xfrm>
              <a:off x="2878829" y="302309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403"/>
            <p:cNvSpPr/>
            <p:nvPr/>
          </p:nvSpPr>
          <p:spPr>
            <a:xfrm>
              <a:off x="3056668" y="302309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403"/>
            <p:cNvSpPr/>
            <p:nvPr/>
          </p:nvSpPr>
          <p:spPr>
            <a:xfrm>
              <a:off x="3224403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403"/>
            <p:cNvSpPr/>
            <p:nvPr/>
          </p:nvSpPr>
          <p:spPr>
            <a:xfrm>
              <a:off x="3402148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403"/>
            <p:cNvSpPr/>
            <p:nvPr/>
          </p:nvSpPr>
          <p:spPr>
            <a:xfrm>
              <a:off x="2878829" y="3168282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403"/>
            <p:cNvSpPr/>
            <p:nvPr/>
          </p:nvSpPr>
          <p:spPr>
            <a:xfrm>
              <a:off x="3056668" y="3168282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403"/>
            <p:cNvSpPr/>
            <p:nvPr/>
          </p:nvSpPr>
          <p:spPr>
            <a:xfrm>
              <a:off x="3224403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403"/>
            <p:cNvSpPr/>
            <p:nvPr/>
          </p:nvSpPr>
          <p:spPr>
            <a:xfrm>
              <a:off x="3402148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403"/>
            <p:cNvSpPr/>
            <p:nvPr/>
          </p:nvSpPr>
          <p:spPr>
            <a:xfrm>
              <a:off x="2878829" y="331599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403"/>
            <p:cNvSpPr/>
            <p:nvPr/>
          </p:nvSpPr>
          <p:spPr>
            <a:xfrm>
              <a:off x="3056668" y="331599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403"/>
            <p:cNvSpPr/>
            <p:nvPr/>
          </p:nvSpPr>
          <p:spPr>
            <a:xfrm>
              <a:off x="3224403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403"/>
            <p:cNvSpPr/>
            <p:nvPr/>
          </p:nvSpPr>
          <p:spPr>
            <a:xfrm>
              <a:off x="3402148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403"/>
            <p:cNvSpPr/>
            <p:nvPr/>
          </p:nvSpPr>
          <p:spPr>
            <a:xfrm>
              <a:off x="2878829" y="3461281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403"/>
            <p:cNvSpPr/>
            <p:nvPr/>
          </p:nvSpPr>
          <p:spPr>
            <a:xfrm>
              <a:off x="3056668" y="3461281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403"/>
            <p:cNvSpPr/>
            <p:nvPr/>
          </p:nvSpPr>
          <p:spPr>
            <a:xfrm>
              <a:off x="3224403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403"/>
            <p:cNvSpPr/>
            <p:nvPr/>
          </p:nvSpPr>
          <p:spPr>
            <a:xfrm>
              <a:off x="3402148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403"/>
            <p:cNvSpPr/>
            <p:nvPr/>
          </p:nvSpPr>
          <p:spPr>
            <a:xfrm>
              <a:off x="2878829" y="3606470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403"/>
            <p:cNvSpPr/>
            <p:nvPr/>
          </p:nvSpPr>
          <p:spPr>
            <a:xfrm>
              <a:off x="3056668" y="3606470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403"/>
            <p:cNvSpPr/>
            <p:nvPr/>
          </p:nvSpPr>
          <p:spPr>
            <a:xfrm>
              <a:off x="3224403" y="3606470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403"/>
            <p:cNvSpPr/>
            <p:nvPr/>
          </p:nvSpPr>
          <p:spPr>
            <a:xfrm>
              <a:off x="3402148" y="360647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403"/>
            <p:cNvSpPr/>
            <p:nvPr/>
          </p:nvSpPr>
          <p:spPr>
            <a:xfrm>
              <a:off x="2878829" y="3754186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403"/>
            <p:cNvSpPr/>
            <p:nvPr/>
          </p:nvSpPr>
          <p:spPr>
            <a:xfrm>
              <a:off x="3056668" y="3754186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403"/>
            <p:cNvSpPr/>
            <p:nvPr/>
          </p:nvSpPr>
          <p:spPr>
            <a:xfrm>
              <a:off x="3224403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403"/>
            <p:cNvSpPr/>
            <p:nvPr/>
          </p:nvSpPr>
          <p:spPr>
            <a:xfrm>
              <a:off x="3402148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0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p40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 </a:t>
            </a:r>
            <a:r>
              <a:rPr lang="en"/>
              <a:t>0</a:t>
            </a:r>
            <a:r>
              <a:rPr lang="en"/>
              <a:t>1. Sentiment Reviews</a:t>
            </a:r>
            <a:endParaRPr/>
          </a:p>
        </p:txBody>
      </p:sp>
      <p:grpSp>
        <p:nvGrpSpPr>
          <p:cNvPr id="2512" name="Google Shape;2512;p404"/>
          <p:cNvGrpSpPr/>
          <p:nvPr/>
        </p:nvGrpSpPr>
        <p:grpSpPr>
          <a:xfrm>
            <a:off x="7938079" y="976105"/>
            <a:ext cx="543432" cy="741197"/>
            <a:chOff x="2878829" y="3023092"/>
            <a:chExt cx="543432" cy="741197"/>
          </a:xfrm>
        </p:grpSpPr>
        <p:sp>
          <p:nvSpPr>
            <p:cNvPr id="2513" name="Google Shape;2513;p404"/>
            <p:cNvSpPr/>
            <p:nvPr/>
          </p:nvSpPr>
          <p:spPr>
            <a:xfrm>
              <a:off x="2878829" y="302309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404"/>
            <p:cNvSpPr/>
            <p:nvPr/>
          </p:nvSpPr>
          <p:spPr>
            <a:xfrm>
              <a:off x="3056668" y="302309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404"/>
            <p:cNvSpPr/>
            <p:nvPr/>
          </p:nvSpPr>
          <p:spPr>
            <a:xfrm>
              <a:off x="3224403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404"/>
            <p:cNvSpPr/>
            <p:nvPr/>
          </p:nvSpPr>
          <p:spPr>
            <a:xfrm>
              <a:off x="3402148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404"/>
            <p:cNvSpPr/>
            <p:nvPr/>
          </p:nvSpPr>
          <p:spPr>
            <a:xfrm>
              <a:off x="2878829" y="3168282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404"/>
            <p:cNvSpPr/>
            <p:nvPr/>
          </p:nvSpPr>
          <p:spPr>
            <a:xfrm>
              <a:off x="3056668" y="3168282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404"/>
            <p:cNvSpPr/>
            <p:nvPr/>
          </p:nvSpPr>
          <p:spPr>
            <a:xfrm>
              <a:off x="3224403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404"/>
            <p:cNvSpPr/>
            <p:nvPr/>
          </p:nvSpPr>
          <p:spPr>
            <a:xfrm>
              <a:off x="3402148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404"/>
            <p:cNvSpPr/>
            <p:nvPr/>
          </p:nvSpPr>
          <p:spPr>
            <a:xfrm>
              <a:off x="2878829" y="331599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404"/>
            <p:cNvSpPr/>
            <p:nvPr/>
          </p:nvSpPr>
          <p:spPr>
            <a:xfrm>
              <a:off x="3056668" y="331599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404"/>
            <p:cNvSpPr/>
            <p:nvPr/>
          </p:nvSpPr>
          <p:spPr>
            <a:xfrm>
              <a:off x="3224403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404"/>
            <p:cNvSpPr/>
            <p:nvPr/>
          </p:nvSpPr>
          <p:spPr>
            <a:xfrm>
              <a:off x="3402148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404"/>
            <p:cNvSpPr/>
            <p:nvPr/>
          </p:nvSpPr>
          <p:spPr>
            <a:xfrm>
              <a:off x="2878829" y="3461281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404"/>
            <p:cNvSpPr/>
            <p:nvPr/>
          </p:nvSpPr>
          <p:spPr>
            <a:xfrm>
              <a:off x="3056668" y="3461281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404"/>
            <p:cNvSpPr/>
            <p:nvPr/>
          </p:nvSpPr>
          <p:spPr>
            <a:xfrm>
              <a:off x="3224403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404"/>
            <p:cNvSpPr/>
            <p:nvPr/>
          </p:nvSpPr>
          <p:spPr>
            <a:xfrm>
              <a:off x="3402148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404"/>
            <p:cNvSpPr/>
            <p:nvPr/>
          </p:nvSpPr>
          <p:spPr>
            <a:xfrm>
              <a:off x="2878829" y="3606470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404"/>
            <p:cNvSpPr/>
            <p:nvPr/>
          </p:nvSpPr>
          <p:spPr>
            <a:xfrm>
              <a:off x="3056668" y="3606470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404"/>
            <p:cNvSpPr/>
            <p:nvPr/>
          </p:nvSpPr>
          <p:spPr>
            <a:xfrm>
              <a:off x="3224403" y="3606470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404"/>
            <p:cNvSpPr/>
            <p:nvPr/>
          </p:nvSpPr>
          <p:spPr>
            <a:xfrm>
              <a:off x="3402148" y="360647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404"/>
            <p:cNvSpPr/>
            <p:nvPr/>
          </p:nvSpPr>
          <p:spPr>
            <a:xfrm>
              <a:off x="2878829" y="3754186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404"/>
            <p:cNvSpPr/>
            <p:nvPr/>
          </p:nvSpPr>
          <p:spPr>
            <a:xfrm>
              <a:off x="3056668" y="3754186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404"/>
            <p:cNvSpPr/>
            <p:nvPr/>
          </p:nvSpPr>
          <p:spPr>
            <a:xfrm>
              <a:off x="3224403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404"/>
            <p:cNvSpPr/>
            <p:nvPr/>
          </p:nvSpPr>
          <p:spPr>
            <a:xfrm>
              <a:off x="3402148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7" name="Google Shape;2537;p404"/>
          <p:cNvGrpSpPr/>
          <p:nvPr/>
        </p:nvGrpSpPr>
        <p:grpSpPr>
          <a:xfrm>
            <a:off x="310659" y="1696205"/>
            <a:ext cx="541000" cy="741197"/>
            <a:chOff x="1148622" y="1207755"/>
            <a:chExt cx="541000" cy="741197"/>
          </a:xfrm>
        </p:grpSpPr>
        <p:sp>
          <p:nvSpPr>
            <p:cNvPr id="2538" name="Google Shape;2538;p404"/>
            <p:cNvSpPr/>
            <p:nvPr/>
          </p:nvSpPr>
          <p:spPr>
            <a:xfrm>
              <a:off x="1148622" y="1207755"/>
              <a:ext cx="20113" cy="14500"/>
            </a:xfrm>
            <a:custGeom>
              <a:rect b="b" l="l" r="r" t="t"/>
              <a:pathLst>
                <a:path extrusionOk="0" h="155" w="215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404"/>
            <p:cNvSpPr/>
            <p:nvPr/>
          </p:nvSpPr>
          <p:spPr>
            <a:xfrm>
              <a:off x="1326461" y="1207755"/>
              <a:ext cx="20113" cy="14500"/>
            </a:xfrm>
            <a:custGeom>
              <a:rect b="b" l="l" r="r" t="t"/>
              <a:pathLst>
                <a:path extrusionOk="0" h="155" w="215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404"/>
            <p:cNvSpPr/>
            <p:nvPr/>
          </p:nvSpPr>
          <p:spPr>
            <a:xfrm>
              <a:off x="1501680" y="1207755"/>
              <a:ext cx="12629" cy="20113"/>
            </a:xfrm>
            <a:custGeom>
              <a:rect b="b" l="l" r="r" t="t"/>
              <a:pathLst>
                <a:path extrusionOk="0" h="215" w="135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404"/>
            <p:cNvSpPr/>
            <p:nvPr/>
          </p:nvSpPr>
          <p:spPr>
            <a:xfrm>
              <a:off x="1669415" y="1207755"/>
              <a:ext cx="20207" cy="14500"/>
            </a:xfrm>
            <a:custGeom>
              <a:rect b="b" l="l" r="r" t="t"/>
              <a:pathLst>
                <a:path extrusionOk="0" h="155" w="216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404"/>
            <p:cNvSpPr/>
            <p:nvPr/>
          </p:nvSpPr>
          <p:spPr>
            <a:xfrm>
              <a:off x="1148622" y="1352944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404"/>
            <p:cNvSpPr/>
            <p:nvPr/>
          </p:nvSpPr>
          <p:spPr>
            <a:xfrm>
              <a:off x="1326461" y="1352944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404"/>
            <p:cNvSpPr/>
            <p:nvPr/>
          </p:nvSpPr>
          <p:spPr>
            <a:xfrm>
              <a:off x="1501680" y="1352944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404"/>
            <p:cNvSpPr/>
            <p:nvPr/>
          </p:nvSpPr>
          <p:spPr>
            <a:xfrm>
              <a:off x="1669415" y="1352944"/>
              <a:ext cx="20207" cy="15342"/>
            </a:xfrm>
            <a:custGeom>
              <a:rect b="b" l="l" r="r" t="t"/>
              <a:pathLst>
                <a:path extrusionOk="0" h="164" w="216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404"/>
            <p:cNvSpPr/>
            <p:nvPr/>
          </p:nvSpPr>
          <p:spPr>
            <a:xfrm>
              <a:off x="1148622" y="150066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404"/>
            <p:cNvSpPr/>
            <p:nvPr/>
          </p:nvSpPr>
          <p:spPr>
            <a:xfrm>
              <a:off x="1326461" y="150066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404"/>
            <p:cNvSpPr/>
            <p:nvPr/>
          </p:nvSpPr>
          <p:spPr>
            <a:xfrm>
              <a:off x="1501680" y="1500660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404"/>
            <p:cNvSpPr/>
            <p:nvPr/>
          </p:nvSpPr>
          <p:spPr>
            <a:xfrm>
              <a:off x="1669415" y="1500660"/>
              <a:ext cx="20207" cy="10103"/>
            </a:xfrm>
            <a:custGeom>
              <a:rect b="b" l="l" r="r" t="t"/>
              <a:pathLst>
                <a:path extrusionOk="0" h="108" w="216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404"/>
            <p:cNvSpPr/>
            <p:nvPr/>
          </p:nvSpPr>
          <p:spPr>
            <a:xfrm>
              <a:off x="1148622" y="1645943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404"/>
            <p:cNvSpPr/>
            <p:nvPr/>
          </p:nvSpPr>
          <p:spPr>
            <a:xfrm>
              <a:off x="1326461" y="1645943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404"/>
            <p:cNvSpPr/>
            <p:nvPr/>
          </p:nvSpPr>
          <p:spPr>
            <a:xfrm>
              <a:off x="1501680" y="1645943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404"/>
            <p:cNvSpPr/>
            <p:nvPr/>
          </p:nvSpPr>
          <p:spPr>
            <a:xfrm>
              <a:off x="1669415" y="1645943"/>
              <a:ext cx="20207" cy="10103"/>
            </a:xfrm>
            <a:custGeom>
              <a:rect b="b" l="l" r="r" t="t"/>
              <a:pathLst>
                <a:path extrusionOk="0" h="108" w="216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404"/>
            <p:cNvSpPr/>
            <p:nvPr/>
          </p:nvSpPr>
          <p:spPr>
            <a:xfrm>
              <a:off x="1148622" y="1787016"/>
              <a:ext cx="20113" cy="14220"/>
            </a:xfrm>
            <a:custGeom>
              <a:rect b="b" l="l" r="r" t="t"/>
              <a:pathLst>
                <a:path extrusionOk="0" h="152" w="215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404"/>
            <p:cNvSpPr/>
            <p:nvPr/>
          </p:nvSpPr>
          <p:spPr>
            <a:xfrm>
              <a:off x="1326461" y="1787016"/>
              <a:ext cx="20113" cy="14220"/>
            </a:xfrm>
            <a:custGeom>
              <a:rect b="b" l="l" r="r" t="t"/>
              <a:pathLst>
                <a:path extrusionOk="0" h="152" w="215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404"/>
            <p:cNvSpPr/>
            <p:nvPr/>
          </p:nvSpPr>
          <p:spPr>
            <a:xfrm>
              <a:off x="1501680" y="1791132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404"/>
            <p:cNvSpPr/>
            <p:nvPr/>
          </p:nvSpPr>
          <p:spPr>
            <a:xfrm>
              <a:off x="1669415" y="1787016"/>
              <a:ext cx="20207" cy="14220"/>
            </a:xfrm>
            <a:custGeom>
              <a:rect b="b" l="l" r="r" t="t"/>
              <a:pathLst>
                <a:path extrusionOk="0" h="152" w="216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404"/>
            <p:cNvSpPr/>
            <p:nvPr/>
          </p:nvSpPr>
          <p:spPr>
            <a:xfrm>
              <a:off x="1148622" y="192631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404"/>
            <p:cNvSpPr/>
            <p:nvPr/>
          </p:nvSpPr>
          <p:spPr>
            <a:xfrm>
              <a:off x="1326461" y="192631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404"/>
            <p:cNvSpPr/>
            <p:nvPr/>
          </p:nvSpPr>
          <p:spPr>
            <a:xfrm>
              <a:off x="1501680" y="1926312"/>
              <a:ext cx="12629" cy="22639"/>
            </a:xfrm>
            <a:custGeom>
              <a:rect b="b" l="l" r="r" t="t"/>
              <a:pathLst>
                <a:path extrusionOk="0" h="242" w="135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404"/>
            <p:cNvSpPr/>
            <p:nvPr/>
          </p:nvSpPr>
          <p:spPr>
            <a:xfrm>
              <a:off x="1669415" y="1926312"/>
              <a:ext cx="20207" cy="22639"/>
            </a:xfrm>
            <a:custGeom>
              <a:rect b="b" l="l" r="r" t="t"/>
              <a:pathLst>
                <a:path extrusionOk="0" h="242" w="216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2" name="Google Shape;2562;p404"/>
          <p:cNvGrpSpPr/>
          <p:nvPr/>
        </p:nvGrpSpPr>
        <p:grpSpPr>
          <a:xfrm>
            <a:off x="7285354" y="4606955"/>
            <a:ext cx="543432" cy="741197"/>
            <a:chOff x="2878829" y="3023092"/>
            <a:chExt cx="543432" cy="741197"/>
          </a:xfrm>
        </p:grpSpPr>
        <p:sp>
          <p:nvSpPr>
            <p:cNvPr id="2563" name="Google Shape;2563;p404"/>
            <p:cNvSpPr/>
            <p:nvPr/>
          </p:nvSpPr>
          <p:spPr>
            <a:xfrm>
              <a:off x="2878829" y="302309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404"/>
            <p:cNvSpPr/>
            <p:nvPr/>
          </p:nvSpPr>
          <p:spPr>
            <a:xfrm>
              <a:off x="3056668" y="302309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404"/>
            <p:cNvSpPr/>
            <p:nvPr/>
          </p:nvSpPr>
          <p:spPr>
            <a:xfrm>
              <a:off x="3224403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404"/>
            <p:cNvSpPr/>
            <p:nvPr/>
          </p:nvSpPr>
          <p:spPr>
            <a:xfrm>
              <a:off x="3402148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404"/>
            <p:cNvSpPr/>
            <p:nvPr/>
          </p:nvSpPr>
          <p:spPr>
            <a:xfrm>
              <a:off x="2878829" y="3168282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404"/>
            <p:cNvSpPr/>
            <p:nvPr/>
          </p:nvSpPr>
          <p:spPr>
            <a:xfrm>
              <a:off x="3056668" y="3168282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404"/>
            <p:cNvSpPr/>
            <p:nvPr/>
          </p:nvSpPr>
          <p:spPr>
            <a:xfrm>
              <a:off x="3224403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404"/>
            <p:cNvSpPr/>
            <p:nvPr/>
          </p:nvSpPr>
          <p:spPr>
            <a:xfrm>
              <a:off x="3402148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404"/>
            <p:cNvSpPr/>
            <p:nvPr/>
          </p:nvSpPr>
          <p:spPr>
            <a:xfrm>
              <a:off x="2878829" y="331599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404"/>
            <p:cNvSpPr/>
            <p:nvPr/>
          </p:nvSpPr>
          <p:spPr>
            <a:xfrm>
              <a:off x="3056668" y="331599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404"/>
            <p:cNvSpPr/>
            <p:nvPr/>
          </p:nvSpPr>
          <p:spPr>
            <a:xfrm>
              <a:off x="3224403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404"/>
            <p:cNvSpPr/>
            <p:nvPr/>
          </p:nvSpPr>
          <p:spPr>
            <a:xfrm>
              <a:off x="3402148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404"/>
            <p:cNvSpPr/>
            <p:nvPr/>
          </p:nvSpPr>
          <p:spPr>
            <a:xfrm>
              <a:off x="2878829" y="3461281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404"/>
            <p:cNvSpPr/>
            <p:nvPr/>
          </p:nvSpPr>
          <p:spPr>
            <a:xfrm>
              <a:off x="3056668" y="3461281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404"/>
            <p:cNvSpPr/>
            <p:nvPr/>
          </p:nvSpPr>
          <p:spPr>
            <a:xfrm>
              <a:off x="3224403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404"/>
            <p:cNvSpPr/>
            <p:nvPr/>
          </p:nvSpPr>
          <p:spPr>
            <a:xfrm>
              <a:off x="3402148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404"/>
            <p:cNvSpPr/>
            <p:nvPr/>
          </p:nvSpPr>
          <p:spPr>
            <a:xfrm>
              <a:off x="2878829" y="3606470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404"/>
            <p:cNvSpPr/>
            <p:nvPr/>
          </p:nvSpPr>
          <p:spPr>
            <a:xfrm>
              <a:off x="3056668" y="3606470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404"/>
            <p:cNvSpPr/>
            <p:nvPr/>
          </p:nvSpPr>
          <p:spPr>
            <a:xfrm>
              <a:off x="3224403" y="3606470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404"/>
            <p:cNvSpPr/>
            <p:nvPr/>
          </p:nvSpPr>
          <p:spPr>
            <a:xfrm>
              <a:off x="3402148" y="360647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404"/>
            <p:cNvSpPr/>
            <p:nvPr/>
          </p:nvSpPr>
          <p:spPr>
            <a:xfrm>
              <a:off x="2878829" y="3754186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404"/>
            <p:cNvSpPr/>
            <p:nvPr/>
          </p:nvSpPr>
          <p:spPr>
            <a:xfrm>
              <a:off x="3056668" y="3754186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404"/>
            <p:cNvSpPr/>
            <p:nvPr/>
          </p:nvSpPr>
          <p:spPr>
            <a:xfrm>
              <a:off x="3224403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404"/>
            <p:cNvSpPr/>
            <p:nvPr/>
          </p:nvSpPr>
          <p:spPr>
            <a:xfrm>
              <a:off x="3402148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7" name="Google Shape;2587;p404"/>
          <p:cNvGrpSpPr/>
          <p:nvPr/>
        </p:nvGrpSpPr>
        <p:grpSpPr>
          <a:xfrm flipH="1">
            <a:off x="2900567" y="285902"/>
            <a:ext cx="5422562" cy="4468002"/>
            <a:chOff x="4640400" y="1041049"/>
            <a:chExt cx="1716381" cy="1414283"/>
          </a:xfrm>
        </p:grpSpPr>
        <p:sp>
          <p:nvSpPr>
            <p:cNvPr id="2588" name="Google Shape;2588;p404"/>
            <p:cNvSpPr/>
            <p:nvPr/>
          </p:nvSpPr>
          <p:spPr>
            <a:xfrm>
              <a:off x="6274625" y="2374162"/>
              <a:ext cx="82156" cy="81170"/>
            </a:xfrm>
            <a:custGeom>
              <a:rect b="b" l="l" r="r" t="t"/>
              <a:pathLst>
                <a:path extrusionOk="0" fill="none" h="2116" w="2142">
                  <a:moveTo>
                    <a:pt x="1901" y="884"/>
                  </a:moveTo>
                  <a:cubicBezTo>
                    <a:pt x="2142" y="1553"/>
                    <a:pt x="1473" y="2115"/>
                    <a:pt x="804" y="2008"/>
                  </a:cubicBezTo>
                  <a:cubicBezTo>
                    <a:pt x="563" y="1901"/>
                    <a:pt x="242" y="1660"/>
                    <a:pt x="242" y="1339"/>
                  </a:cubicBezTo>
                  <a:cubicBezTo>
                    <a:pt x="1" y="670"/>
                    <a:pt x="563" y="1"/>
                    <a:pt x="1232" y="215"/>
                  </a:cubicBezTo>
                  <a:cubicBezTo>
                    <a:pt x="1580" y="322"/>
                    <a:pt x="1901" y="563"/>
                    <a:pt x="1901" y="884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404"/>
            <p:cNvSpPr/>
            <p:nvPr/>
          </p:nvSpPr>
          <p:spPr>
            <a:xfrm>
              <a:off x="4640400" y="2418525"/>
              <a:ext cx="22775" cy="22100"/>
            </a:xfrm>
            <a:custGeom>
              <a:rect b="b" l="l" r="r" t="t"/>
              <a:pathLst>
                <a:path extrusionOk="0" fill="none" h="884" w="911">
                  <a:moveTo>
                    <a:pt x="910" y="455"/>
                  </a:moveTo>
                  <a:cubicBezTo>
                    <a:pt x="910" y="669"/>
                    <a:pt x="669" y="884"/>
                    <a:pt x="455" y="884"/>
                  </a:cubicBezTo>
                  <a:cubicBezTo>
                    <a:pt x="241" y="884"/>
                    <a:pt x="0" y="669"/>
                    <a:pt x="0" y="455"/>
                  </a:cubicBezTo>
                  <a:cubicBezTo>
                    <a:pt x="0" y="107"/>
                    <a:pt x="241" y="0"/>
                    <a:pt x="455" y="0"/>
                  </a:cubicBezTo>
                  <a:cubicBezTo>
                    <a:pt x="669" y="0"/>
                    <a:pt x="910" y="107"/>
                    <a:pt x="910" y="455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404"/>
            <p:cNvSpPr/>
            <p:nvPr/>
          </p:nvSpPr>
          <p:spPr>
            <a:xfrm>
              <a:off x="5392977" y="1041049"/>
              <a:ext cx="22100" cy="22775"/>
            </a:xfrm>
            <a:custGeom>
              <a:rect b="b" l="l" r="r" t="t"/>
              <a:pathLst>
                <a:path extrusionOk="0" fill="none" h="911" w="884">
                  <a:moveTo>
                    <a:pt x="884" y="456"/>
                  </a:moveTo>
                  <a:cubicBezTo>
                    <a:pt x="884" y="804"/>
                    <a:pt x="669" y="911"/>
                    <a:pt x="455" y="911"/>
                  </a:cubicBezTo>
                  <a:cubicBezTo>
                    <a:pt x="107" y="911"/>
                    <a:pt x="0" y="804"/>
                    <a:pt x="0" y="456"/>
                  </a:cubicBezTo>
                  <a:cubicBezTo>
                    <a:pt x="0" y="242"/>
                    <a:pt x="107" y="1"/>
                    <a:pt x="455" y="1"/>
                  </a:cubicBezTo>
                  <a:cubicBezTo>
                    <a:pt x="669" y="1"/>
                    <a:pt x="884" y="242"/>
                    <a:pt x="884" y="456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1" name="Google Shape;2591;p404"/>
          <p:cNvGrpSpPr/>
          <p:nvPr/>
        </p:nvGrpSpPr>
        <p:grpSpPr>
          <a:xfrm>
            <a:off x="639326" y="653401"/>
            <a:ext cx="80675" cy="345903"/>
            <a:chOff x="240800" y="2580554"/>
            <a:chExt cx="14075" cy="276346"/>
          </a:xfrm>
        </p:grpSpPr>
        <p:sp>
          <p:nvSpPr>
            <p:cNvPr id="2592" name="Google Shape;2592;p404"/>
            <p:cNvSpPr/>
            <p:nvPr/>
          </p:nvSpPr>
          <p:spPr>
            <a:xfrm>
              <a:off x="241878" y="2580554"/>
              <a:ext cx="11398" cy="169956"/>
            </a:xfrm>
            <a:custGeom>
              <a:rect b="b" l="l" r="r" t="t"/>
              <a:pathLst>
                <a:path extrusionOk="0" h="16409" w="456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404"/>
            <p:cNvSpPr/>
            <p:nvPr/>
          </p:nvSpPr>
          <p:spPr>
            <a:xfrm>
              <a:off x="240800" y="2777525"/>
              <a:ext cx="13550" cy="9775"/>
            </a:xfrm>
            <a:custGeom>
              <a:rect b="b" l="l" r="r" t="t"/>
              <a:pathLst>
                <a:path extrusionOk="0" h="391" w="542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404"/>
            <p:cNvSpPr/>
            <p:nvPr/>
          </p:nvSpPr>
          <p:spPr>
            <a:xfrm>
              <a:off x="240800" y="2811975"/>
              <a:ext cx="14075" cy="10725"/>
            </a:xfrm>
            <a:custGeom>
              <a:rect b="b" l="l" r="r" t="t"/>
              <a:pathLst>
                <a:path extrusionOk="0" h="429" w="563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404"/>
            <p:cNvSpPr/>
            <p:nvPr/>
          </p:nvSpPr>
          <p:spPr>
            <a:xfrm>
              <a:off x="240800" y="2847375"/>
              <a:ext cx="13550" cy="9525"/>
            </a:xfrm>
            <a:custGeom>
              <a:rect b="b" l="l" r="r" t="t"/>
              <a:pathLst>
                <a:path extrusionOk="0" h="381" w="542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6" name="Google Shape;2596;p404"/>
          <p:cNvGrpSpPr/>
          <p:nvPr/>
        </p:nvGrpSpPr>
        <p:grpSpPr>
          <a:xfrm flipH="1">
            <a:off x="823971" y="2745353"/>
            <a:ext cx="7704099" cy="102525"/>
            <a:chOff x="219558" y="4738465"/>
            <a:chExt cx="5852400" cy="102300"/>
          </a:xfrm>
        </p:grpSpPr>
        <p:cxnSp>
          <p:nvCxnSpPr>
            <p:cNvPr id="2597" name="Google Shape;2597;p404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2598" name="Google Shape;2598;p404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gradFill>
              <a:gsLst>
                <a:gs pos="0">
                  <a:srgbClr val="20124D"/>
                </a:gs>
                <a:gs pos="100000">
                  <a:srgbClr val="EA9999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404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gradFill>
              <a:gsLst>
                <a:gs pos="0">
                  <a:srgbClr val="20124D"/>
                </a:gs>
                <a:gs pos="100000">
                  <a:srgbClr val="EA9999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404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gradFill>
              <a:gsLst>
                <a:gs pos="0">
                  <a:srgbClr val="20124D"/>
                </a:gs>
                <a:gs pos="100000">
                  <a:srgbClr val="EA9999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404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gradFill>
              <a:gsLst>
                <a:gs pos="0">
                  <a:srgbClr val="20124D"/>
                </a:gs>
                <a:gs pos="100000">
                  <a:srgbClr val="EA9999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404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gradFill>
              <a:gsLst>
                <a:gs pos="0">
                  <a:srgbClr val="20124D"/>
                </a:gs>
                <a:gs pos="100000">
                  <a:srgbClr val="EA9999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3" name="Google Shape;2603;p404"/>
          <p:cNvSpPr txBox="1"/>
          <p:nvPr/>
        </p:nvSpPr>
        <p:spPr>
          <a:xfrm>
            <a:off x="200250" y="2958525"/>
            <a:ext cx="1323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INPUT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04" name="Google Shape;2604;p404"/>
          <p:cNvSpPr txBox="1"/>
          <p:nvPr/>
        </p:nvSpPr>
        <p:spPr>
          <a:xfrm>
            <a:off x="0" y="3256911"/>
            <a:ext cx="1717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Sentiment Reviews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05" name="Google Shape;2605;p404"/>
          <p:cNvSpPr txBox="1"/>
          <p:nvPr/>
        </p:nvSpPr>
        <p:spPr>
          <a:xfrm>
            <a:off x="1179175" y="1179875"/>
            <a:ext cx="1873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PREPROCESSING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06" name="Google Shape;2606;p404"/>
          <p:cNvSpPr txBox="1"/>
          <p:nvPr/>
        </p:nvSpPr>
        <p:spPr>
          <a:xfrm>
            <a:off x="1257325" y="1756223"/>
            <a:ext cx="1717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Lowercase, Removing characters, Tokenization, Slang Words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07" name="Google Shape;2607;p404"/>
          <p:cNvSpPr txBox="1"/>
          <p:nvPr/>
        </p:nvSpPr>
        <p:spPr>
          <a:xfrm>
            <a:off x="2647450" y="2958525"/>
            <a:ext cx="15174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Splitting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08" name="Google Shape;2608;p404"/>
          <p:cNvSpPr txBox="1"/>
          <p:nvPr/>
        </p:nvSpPr>
        <p:spPr>
          <a:xfrm>
            <a:off x="2547400" y="3256911"/>
            <a:ext cx="1717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Splitting between Corpus and Target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09" name="Google Shape;2609;p404"/>
          <p:cNvSpPr txBox="1"/>
          <p:nvPr/>
        </p:nvSpPr>
        <p:spPr>
          <a:xfrm>
            <a:off x="4109100" y="1527075"/>
            <a:ext cx="1323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Vectorization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10" name="Google Shape;2610;p404"/>
          <p:cNvSpPr txBox="1"/>
          <p:nvPr/>
        </p:nvSpPr>
        <p:spPr>
          <a:xfrm>
            <a:off x="3908850" y="2130261"/>
            <a:ext cx="1717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Transforming text into numeric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11" name="Google Shape;2611;p404"/>
          <p:cNvSpPr txBox="1"/>
          <p:nvPr/>
        </p:nvSpPr>
        <p:spPr>
          <a:xfrm>
            <a:off x="5244450" y="2962656"/>
            <a:ext cx="1323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Embedding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12" name="Google Shape;2612;p404"/>
          <p:cNvSpPr txBox="1"/>
          <p:nvPr/>
        </p:nvSpPr>
        <p:spPr>
          <a:xfrm>
            <a:off x="5044200" y="3255264"/>
            <a:ext cx="1717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Second layer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13" name="Google Shape;2613;p404"/>
          <p:cNvSpPr txBox="1"/>
          <p:nvPr/>
        </p:nvSpPr>
        <p:spPr>
          <a:xfrm>
            <a:off x="6521888" y="1374675"/>
            <a:ext cx="1323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Layering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14" name="Google Shape;2614;p404"/>
          <p:cNvSpPr txBox="1"/>
          <p:nvPr/>
        </p:nvSpPr>
        <p:spPr>
          <a:xfrm>
            <a:off x="6321638" y="1749261"/>
            <a:ext cx="1717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Using Artificial Neural Network as the model to process the data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15" name="Google Shape;2615;p404"/>
          <p:cNvSpPr txBox="1"/>
          <p:nvPr/>
        </p:nvSpPr>
        <p:spPr>
          <a:xfrm>
            <a:off x="7920577" y="2958525"/>
            <a:ext cx="1147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Output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16" name="Google Shape;2616;p404"/>
          <p:cNvSpPr txBox="1"/>
          <p:nvPr/>
        </p:nvSpPr>
        <p:spPr>
          <a:xfrm>
            <a:off x="7844900" y="3256903"/>
            <a:ext cx="12993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Positive or Negative Sentiment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0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Google Shape;2621;p40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 02. Category Topic Summarisation</a:t>
            </a:r>
            <a:endParaRPr/>
          </a:p>
        </p:txBody>
      </p:sp>
      <p:grpSp>
        <p:nvGrpSpPr>
          <p:cNvPr id="2622" name="Google Shape;2622;p405"/>
          <p:cNvGrpSpPr/>
          <p:nvPr/>
        </p:nvGrpSpPr>
        <p:grpSpPr>
          <a:xfrm>
            <a:off x="7938079" y="976105"/>
            <a:ext cx="543432" cy="741197"/>
            <a:chOff x="2878829" y="3023092"/>
            <a:chExt cx="543432" cy="741197"/>
          </a:xfrm>
        </p:grpSpPr>
        <p:sp>
          <p:nvSpPr>
            <p:cNvPr id="2623" name="Google Shape;2623;p405"/>
            <p:cNvSpPr/>
            <p:nvPr/>
          </p:nvSpPr>
          <p:spPr>
            <a:xfrm>
              <a:off x="2878829" y="302309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405"/>
            <p:cNvSpPr/>
            <p:nvPr/>
          </p:nvSpPr>
          <p:spPr>
            <a:xfrm>
              <a:off x="3056668" y="302309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405"/>
            <p:cNvSpPr/>
            <p:nvPr/>
          </p:nvSpPr>
          <p:spPr>
            <a:xfrm>
              <a:off x="3224403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405"/>
            <p:cNvSpPr/>
            <p:nvPr/>
          </p:nvSpPr>
          <p:spPr>
            <a:xfrm>
              <a:off x="3402148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405"/>
            <p:cNvSpPr/>
            <p:nvPr/>
          </p:nvSpPr>
          <p:spPr>
            <a:xfrm>
              <a:off x="2878829" y="3168282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405"/>
            <p:cNvSpPr/>
            <p:nvPr/>
          </p:nvSpPr>
          <p:spPr>
            <a:xfrm>
              <a:off x="3056668" y="3168282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405"/>
            <p:cNvSpPr/>
            <p:nvPr/>
          </p:nvSpPr>
          <p:spPr>
            <a:xfrm>
              <a:off x="3224403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405"/>
            <p:cNvSpPr/>
            <p:nvPr/>
          </p:nvSpPr>
          <p:spPr>
            <a:xfrm>
              <a:off x="3402148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405"/>
            <p:cNvSpPr/>
            <p:nvPr/>
          </p:nvSpPr>
          <p:spPr>
            <a:xfrm>
              <a:off x="2878829" y="331599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405"/>
            <p:cNvSpPr/>
            <p:nvPr/>
          </p:nvSpPr>
          <p:spPr>
            <a:xfrm>
              <a:off x="3056668" y="331599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405"/>
            <p:cNvSpPr/>
            <p:nvPr/>
          </p:nvSpPr>
          <p:spPr>
            <a:xfrm>
              <a:off x="3224403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405"/>
            <p:cNvSpPr/>
            <p:nvPr/>
          </p:nvSpPr>
          <p:spPr>
            <a:xfrm>
              <a:off x="3402148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405"/>
            <p:cNvSpPr/>
            <p:nvPr/>
          </p:nvSpPr>
          <p:spPr>
            <a:xfrm>
              <a:off x="2878829" y="3461281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405"/>
            <p:cNvSpPr/>
            <p:nvPr/>
          </p:nvSpPr>
          <p:spPr>
            <a:xfrm>
              <a:off x="3056668" y="3461281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405"/>
            <p:cNvSpPr/>
            <p:nvPr/>
          </p:nvSpPr>
          <p:spPr>
            <a:xfrm>
              <a:off x="3224403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405"/>
            <p:cNvSpPr/>
            <p:nvPr/>
          </p:nvSpPr>
          <p:spPr>
            <a:xfrm>
              <a:off x="3402148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405"/>
            <p:cNvSpPr/>
            <p:nvPr/>
          </p:nvSpPr>
          <p:spPr>
            <a:xfrm>
              <a:off x="2878829" y="3606470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405"/>
            <p:cNvSpPr/>
            <p:nvPr/>
          </p:nvSpPr>
          <p:spPr>
            <a:xfrm>
              <a:off x="3056668" y="3606470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405"/>
            <p:cNvSpPr/>
            <p:nvPr/>
          </p:nvSpPr>
          <p:spPr>
            <a:xfrm>
              <a:off x="3224403" y="3606470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405"/>
            <p:cNvSpPr/>
            <p:nvPr/>
          </p:nvSpPr>
          <p:spPr>
            <a:xfrm>
              <a:off x="3402148" y="360647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405"/>
            <p:cNvSpPr/>
            <p:nvPr/>
          </p:nvSpPr>
          <p:spPr>
            <a:xfrm>
              <a:off x="2878829" y="3754186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405"/>
            <p:cNvSpPr/>
            <p:nvPr/>
          </p:nvSpPr>
          <p:spPr>
            <a:xfrm>
              <a:off x="3056668" y="3754186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405"/>
            <p:cNvSpPr/>
            <p:nvPr/>
          </p:nvSpPr>
          <p:spPr>
            <a:xfrm>
              <a:off x="3224403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405"/>
            <p:cNvSpPr/>
            <p:nvPr/>
          </p:nvSpPr>
          <p:spPr>
            <a:xfrm>
              <a:off x="3402148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7" name="Google Shape;2647;p405"/>
          <p:cNvGrpSpPr/>
          <p:nvPr/>
        </p:nvGrpSpPr>
        <p:grpSpPr>
          <a:xfrm>
            <a:off x="310659" y="1696205"/>
            <a:ext cx="541000" cy="741197"/>
            <a:chOff x="1148622" y="1207755"/>
            <a:chExt cx="541000" cy="741197"/>
          </a:xfrm>
        </p:grpSpPr>
        <p:sp>
          <p:nvSpPr>
            <p:cNvPr id="2648" name="Google Shape;2648;p405"/>
            <p:cNvSpPr/>
            <p:nvPr/>
          </p:nvSpPr>
          <p:spPr>
            <a:xfrm>
              <a:off x="1148622" y="1207755"/>
              <a:ext cx="20113" cy="14500"/>
            </a:xfrm>
            <a:custGeom>
              <a:rect b="b" l="l" r="r" t="t"/>
              <a:pathLst>
                <a:path extrusionOk="0" h="155" w="215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405"/>
            <p:cNvSpPr/>
            <p:nvPr/>
          </p:nvSpPr>
          <p:spPr>
            <a:xfrm>
              <a:off x="1326461" y="1207755"/>
              <a:ext cx="20113" cy="14500"/>
            </a:xfrm>
            <a:custGeom>
              <a:rect b="b" l="l" r="r" t="t"/>
              <a:pathLst>
                <a:path extrusionOk="0" h="155" w="215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405"/>
            <p:cNvSpPr/>
            <p:nvPr/>
          </p:nvSpPr>
          <p:spPr>
            <a:xfrm>
              <a:off x="1501680" y="1207755"/>
              <a:ext cx="12629" cy="20113"/>
            </a:xfrm>
            <a:custGeom>
              <a:rect b="b" l="l" r="r" t="t"/>
              <a:pathLst>
                <a:path extrusionOk="0" h="215" w="135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405"/>
            <p:cNvSpPr/>
            <p:nvPr/>
          </p:nvSpPr>
          <p:spPr>
            <a:xfrm>
              <a:off x="1669415" y="1207755"/>
              <a:ext cx="20207" cy="14500"/>
            </a:xfrm>
            <a:custGeom>
              <a:rect b="b" l="l" r="r" t="t"/>
              <a:pathLst>
                <a:path extrusionOk="0" h="155" w="216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405"/>
            <p:cNvSpPr/>
            <p:nvPr/>
          </p:nvSpPr>
          <p:spPr>
            <a:xfrm>
              <a:off x="1148622" y="1352944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405"/>
            <p:cNvSpPr/>
            <p:nvPr/>
          </p:nvSpPr>
          <p:spPr>
            <a:xfrm>
              <a:off x="1326461" y="1352944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405"/>
            <p:cNvSpPr/>
            <p:nvPr/>
          </p:nvSpPr>
          <p:spPr>
            <a:xfrm>
              <a:off x="1501680" y="1352944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405"/>
            <p:cNvSpPr/>
            <p:nvPr/>
          </p:nvSpPr>
          <p:spPr>
            <a:xfrm>
              <a:off x="1669415" y="1352944"/>
              <a:ext cx="20207" cy="15342"/>
            </a:xfrm>
            <a:custGeom>
              <a:rect b="b" l="l" r="r" t="t"/>
              <a:pathLst>
                <a:path extrusionOk="0" h="164" w="216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405"/>
            <p:cNvSpPr/>
            <p:nvPr/>
          </p:nvSpPr>
          <p:spPr>
            <a:xfrm>
              <a:off x="1148622" y="150066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405"/>
            <p:cNvSpPr/>
            <p:nvPr/>
          </p:nvSpPr>
          <p:spPr>
            <a:xfrm>
              <a:off x="1326461" y="150066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405"/>
            <p:cNvSpPr/>
            <p:nvPr/>
          </p:nvSpPr>
          <p:spPr>
            <a:xfrm>
              <a:off x="1501680" y="1500660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405"/>
            <p:cNvSpPr/>
            <p:nvPr/>
          </p:nvSpPr>
          <p:spPr>
            <a:xfrm>
              <a:off x="1669415" y="1500660"/>
              <a:ext cx="20207" cy="10103"/>
            </a:xfrm>
            <a:custGeom>
              <a:rect b="b" l="l" r="r" t="t"/>
              <a:pathLst>
                <a:path extrusionOk="0" h="108" w="216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405"/>
            <p:cNvSpPr/>
            <p:nvPr/>
          </p:nvSpPr>
          <p:spPr>
            <a:xfrm>
              <a:off x="1148622" y="1645943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405"/>
            <p:cNvSpPr/>
            <p:nvPr/>
          </p:nvSpPr>
          <p:spPr>
            <a:xfrm>
              <a:off x="1326461" y="1645943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405"/>
            <p:cNvSpPr/>
            <p:nvPr/>
          </p:nvSpPr>
          <p:spPr>
            <a:xfrm>
              <a:off x="1501680" y="1645943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405"/>
            <p:cNvSpPr/>
            <p:nvPr/>
          </p:nvSpPr>
          <p:spPr>
            <a:xfrm>
              <a:off x="1669415" y="1645943"/>
              <a:ext cx="20207" cy="10103"/>
            </a:xfrm>
            <a:custGeom>
              <a:rect b="b" l="l" r="r" t="t"/>
              <a:pathLst>
                <a:path extrusionOk="0" h="108" w="216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405"/>
            <p:cNvSpPr/>
            <p:nvPr/>
          </p:nvSpPr>
          <p:spPr>
            <a:xfrm>
              <a:off x="1148622" y="1787016"/>
              <a:ext cx="20113" cy="14220"/>
            </a:xfrm>
            <a:custGeom>
              <a:rect b="b" l="l" r="r" t="t"/>
              <a:pathLst>
                <a:path extrusionOk="0" h="152" w="215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405"/>
            <p:cNvSpPr/>
            <p:nvPr/>
          </p:nvSpPr>
          <p:spPr>
            <a:xfrm>
              <a:off x="1326461" y="1787016"/>
              <a:ext cx="20113" cy="14220"/>
            </a:xfrm>
            <a:custGeom>
              <a:rect b="b" l="l" r="r" t="t"/>
              <a:pathLst>
                <a:path extrusionOk="0" h="152" w="215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405"/>
            <p:cNvSpPr/>
            <p:nvPr/>
          </p:nvSpPr>
          <p:spPr>
            <a:xfrm>
              <a:off x="1501680" y="1791132"/>
              <a:ext cx="12629" cy="10103"/>
            </a:xfrm>
            <a:custGeom>
              <a:rect b="b" l="l" r="r" t="t"/>
              <a:pathLst>
                <a:path extrusionOk="0" h="108" w="135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405"/>
            <p:cNvSpPr/>
            <p:nvPr/>
          </p:nvSpPr>
          <p:spPr>
            <a:xfrm>
              <a:off x="1669415" y="1787016"/>
              <a:ext cx="20207" cy="14220"/>
            </a:xfrm>
            <a:custGeom>
              <a:rect b="b" l="l" r="r" t="t"/>
              <a:pathLst>
                <a:path extrusionOk="0" h="152" w="216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405"/>
            <p:cNvSpPr/>
            <p:nvPr/>
          </p:nvSpPr>
          <p:spPr>
            <a:xfrm>
              <a:off x="1148622" y="192631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405"/>
            <p:cNvSpPr/>
            <p:nvPr/>
          </p:nvSpPr>
          <p:spPr>
            <a:xfrm>
              <a:off x="1326461" y="192631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405"/>
            <p:cNvSpPr/>
            <p:nvPr/>
          </p:nvSpPr>
          <p:spPr>
            <a:xfrm>
              <a:off x="1501680" y="1926312"/>
              <a:ext cx="12629" cy="22639"/>
            </a:xfrm>
            <a:custGeom>
              <a:rect b="b" l="l" r="r" t="t"/>
              <a:pathLst>
                <a:path extrusionOk="0" h="242" w="135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405"/>
            <p:cNvSpPr/>
            <p:nvPr/>
          </p:nvSpPr>
          <p:spPr>
            <a:xfrm>
              <a:off x="1669415" y="1926312"/>
              <a:ext cx="20207" cy="22639"/>
            </a:xfrm>
            <a:custGeom>
              <a:rect b="b" l="l" r="r" t="t"/>
              <a:pathLst>
                <a:path extrusionOk="0" h="242" w="216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2" name="Google Shape;2672;p405"/>
          <p:cNvGrpSpPr/>
          <p:nvPr/>
        </p:nvGrpSpPr>
        <p:grpSpPr>
          <a:xfrm>
            <a:off x="7285354" y="4606955"/>
            <a:ext cx="543432" cy="741197"/>
            <a:chOff x="2878829" y="3023092"/>
            <a:chExt cx="543432" cy="741197"/>
          </a:xfrm>
        </p:grpSpPr>
        <p:sp>
          <p:nvSpPr>
            <p:cNvPr id="2673" name="Google Shape;2673;p405"/>
            <p:cNvSpPr/>
            <p:nvPr/>
          </p:nvSpPr>
          <p:spPr>
            <a:xfrm>
              <a:off x="2878829" y="3023092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405"/>
            <p:cNvSpPr/>
            <p:nvPr/>
          </p:nvSpPr>
          <p:spPr>
            <a:xfrm>
              <a:off x="3056668" y="3023092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405"/>
            <p:cNvSpPr/>
            <p:nvPr/>
          </p:nvSpPr>
          <p:spPr>
            <a:xfrm>
              <a:off x="3224403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405"/>
            <p:cNvSpPr/>
            <p:nvPr/>
          </p:nvSpPr>
          <p:spPr>
            <a:xfrm>
              <a:off x="3402148" y="3023092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405"/>
            <p:cNvSpPr/>
            <p:nvPr/>
          </p:nvSpPr>
          <p:spPr>
            <a:xfrm>
              <a:off x="2878829" y="3168282"/>
              <a:ext cx="22639" cy="22639"/>
            </a:xfrm>
            <a:custGeom>
              <a:rect b="b" l="l" r="r" t="t"/>
              <a:pathLst>
                <a:path extrusionOk="0" h="242" w="242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405"/>
            <p:cNvSpPr/>
            <p:nvPr/>
          </p:nvSpPr>
          <p:spPr>
            <a:xfrm>
              <a:off x="3056668" y="3168282"/>
              <a:ext cx="10103" cy="22639"/>
            </a:xfrm>
            <a:custGeom>
              <a:rect b="b" l="l" r="r" t="t"/>
              <a:pathLst>
                <a:path extrusionOk="0" h="242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405"/>
            <p:cNvSpPr/>
            <p:nvPr/>
          </p:nvSpPr>
          <p:spPr>
            <a:xfrm>
              <a:off x="3224403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405"/>
            <p:cNvSpPr/>
            <p:nvPr/>
          </p:nvSpPr>
          <p:spPr>
            <a:xfrm>
              <a:off x="3402148" y="3168282"/>
              <a:ext cx="20113" cy="22639"/>
            </a:xfrm>
            <a:custGeom>
              <a:rect b="b" l="l" r="r" t="t"/>
              <a:pathLst>
                <a:path extrusionOk="0" h="242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405"/>
            <p:cNvSpPr/>
            <p:nvPr/>
          </p:nvSpPr>
          <p:spPr>
            <a:xfrm>
              <a:off x="2878829" y="3315997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405"/>
            <p:cNvSpPr/>
            <p:nvPr/>
          </p:nvSpPr>
          <p:spPr>
            <a:xfrm>
              <a:off x="3056668" y="3315997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405"/>
            <p:cNvSpPr/>
            <p:nvPr/>
          </p:nvSpPr>
          <p:spPr>
            <a:xfrm>
              <a:off x="3224403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405"/>
            <p:cNvSpPr/>
            <p:nvPr/>
          </p:nvSpPr>
          <p:spPr>
            <a:xfrm>
              <a:off x="3402148" y="3315997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405"/>
            <p:cNvSpPr/>
            <p:nvPr/>
          </p:nvSpPr>
          <p:spPr>
            <a:xfrm>
              <a:off x="2878829" y="3461281"/>
              <a:ext cx="22639" cy="20113"/>
            </a:xfrm>
            <a:custGeom>
              <a:rect b="b" l="l" r="r" t="t"/>
              <a:pathLst>
                <a:path extrusionOk="0" h="215" w="242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405"/>
            <p:cNvSpPr/>
            <p:nvPr/>
          </p:nvSpPr>
          <p:spPr>
            <a:xfrm>
              <a:off x="3056668" y="3461281"/>
              <a:ext cx="10103" cy="20113"/>
            </a:xfrm>
            <a:custGeom>
              <a:rect b="b" l="l" r="r" t="t"/>
              <a:pathLst>
                <a:path extrusionOk="0" h="215" w="108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405"/>
            <p:cNvSpPr/>
            <p:nvPr/>
          </p:nvSpPr>
          <p:spPr>
            <a:xfrm>
              <a:off x="3224403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405"/>
            <p:cNvSpPr/>
            <p:nvPr/>
          </p:nvSpPr>
          <p:spPr>
            <a:xfrm>
              <a:off x="3402148" y="3461281"/>
              <a:ext cx="20113" cy="20113"/>
            </a:xfrm>
            <a:custGeom>
              <a:rect b="b" l="l" r="r" t="t"/>
              <a:pathLst>
                <a:path extrusionOk="0" h="215" w="215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405"/>
            <p:cNvSpPr/>
            <p:nvPr/>
          </p:nvSpPr>
          <p:spPr>
            <a:xfrm>
              <a:off x="2878829" y="3606470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405"/>
            <p:cNvSpPr/>
            <p:nvPr/>
          </p:nvSpPr>
          <p:spPr>
            <a:xfrm>
              <a:off x="3056668" y="3606470"/>
              <a:ext cx="10103" cy="15342"/>
            </a:xfrm>
            <a:custGeom>
              <a:rect b="b" l="l" r="r" t="t"/>
              <a:pathLst>
                <a:path extrusionOk="0" h="164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405"/>
            <p:cNvSpPr/>
            <p:nvPr/>
          </p:nvSpPr>
          <p:spPr>
            <a:xfrm>
              <a:off x="3224403" y="3606470"/>
              <a:ext cx="20113" cy="15342"/>
            </a:xfrm>
            <a:custGeom>
              <a:rect b="b" l="l" r="r" t="t"/>
              <a:pathLst>
                <a:path extrusionOk="0" h="164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405"/>
            <p:cNvSpPr/>
            <p:nvPr/>
          </p:nvSpPr>
          <p:spPr>
            <a:xfrm>
              <a:off x="3402148" y="3606470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405"/>
            <p:cNvSpPr/>
            <p:nvPr/>
          </p:nvSpPr>
          <p:spPr>
            <a:xfrm>
              <a:off x="2878829" y="3754186"/>
              <a:ext cx="22639" cy="10103"/>
            </a:xfrm>
            <a:custGeom>
              <a:rect b="b" l="l" r="r" t="t"/>
              <a:pathLst>
                <a:path extrusionOk="0" h="108" w="242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405"/>
            <p:cNvSpPr/>
            <p:nvPr/>
          </p:nvSpPr>
          <p:spPr>
            <a:xfrm>
              <a:off x="3056668" y="3754186"/>
              <a:ext cx="10103" cy="10103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405"/>
            <p:cNvSpPr/>
            <p:nvPr/>
          </p:nvSpPr>
          <p:spPr>
            <a:xfrm>
              <a:off x="3224403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405"/>
            <p:cNvSpPr/>
            <p:nvPr/>
          </p:nvSpPr>
          <p:spPr>
            <a:xfrm>
              <a:off x="3402148" y="3754186"/>
              <a:ext cx="20113" cy="10103"/>
            </a:xfrm>
            <a:custGeom>
              <a:rect b="b" l="l" r="r" t="t"/>
              <a:pathLst>
                <a:path extrusionOk="0" h="108" w="215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7" name="Google Shape;2697;p405"/>
          <p:cNvGrpSpPr/>
          <p:nvPr/>
        </p:nvGrpSpPr>
        <p:grpSpPr>
          <a:xfrm flipH="1">
            <a:off x="2900567" y="285902"/>
            <a:ext cx="5422562" cy="4468002"/>
            <a:chOff x="4640400" y="1041049"/>
            <a:chExt cx="1716381" cy="1414283"/>
          </a:xfrm>
        </p:grpSpPr>
        <p:sp>
          <p:nvSpPr>
            <p:cNvPr id="2698" name="Google Shape;2698;p405"/>
            <p:cNvSpPr/>
            <p:nvPr/>
          </p:nvSpPr>
          <p:spPr>
            <a:xfrm>
              <a:off x="6274625" y="2374162"/>
              <a:ext cx="82156" cy="81170"/>
            </a:xfrm>
            <a:custGeom>
              <a:rect b="b" l="l" r="r" t="t"/>
              <a:pathLst>
                <a:path extrusionOk="0" fill="none" h="2116" w="2142">
                  <a:moveTo>
                    <a:pt x="1901" y="884"/>
                  </a:moveTo>
                  <a:cubicBezTo>
                    <a:pt x="2142" y="1553"/>
                    <a:pt x="1473" y="2115"/>
                    <a:pt x="804" y="2008"/>
                  </a:cubicBezTo>
                  <a:cubicBezTo>
                    <a:pt x="563" y="1901"/>
                    <a:pt x="242" y="1660"/>
                    <a:pt x="242" y="1339"/>
                  </a:cubicBezTo>
                  <a:cubicBezTo>
                    <a:pt x="1" y="670"/>
                    <a:pt x="563" y="1"/>
                    <a:pt x="1232" y="215"/>
                  </a:cubicBezTo>
                  <a:cubicBezTo>
                    <a:pt x="1580" y="322"/>
                    <a:pt x="1901" y="563"/>
                    <a:pt x="1901" y="884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405"/>
            <p:cNvSpPr/>
            <p:nvPr/>
          </p:nvSpPr>
          <p:spPr>
            <a:xfrm>
              <a:off x="4640400" y="2418525"/>
              <a:ext cx="22775" cy="22100"/>
            </a:xfrm>
            <a:custGeom>
              <a:rect b="b" l="l" r="r" t="t"/>
              <a:pathLst>
                <a:path extrusionOk="0" fill="none" h="884" w="911">
                  <a:moveTo>
                    <a:pt x="910" y="455"/>
                  </a:moveTo>
                  <a:cubicBezTo>
                    <a:pt x="910" y="669"/>
                    <a:pt x="669" y="884"/>
                    <a:pt x="455" y="884"/>
                  </a:cubicBezTo>
                  <a:cubicBezTo>
                    <a:pt x="241" y="884"/>
                    <a:pt x="0" y="669"/>
                    <a:pt x="0" y="455"/>
                  </a:cubicBezTo>
                  <a:cubicBezTo>
                    <a:pt x="0" y="107"/>
                    <a:pt x="241" y="0"/>
                    <a:pt x="455" y="0"/>
                  </a:cubicBezTo>
                  <a:cubicBezTo>
                    <a:pt x="669" y="0"/>
                    <a:pt x="910" y="107"/>
                    <a:pt x="910" y="455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405"/>
            <p:cNvSpPr/>
            <p:nvPr/>
          </p:nvSpPr>
          <p:spPr>
            <a:xfrm>
              <a:off x="5392977" y="1041049"/>
              <a:ext cx="22100" cy="22775"/>
            </a:xfrm>
            <a:custGeom>
              <a:rect b="b" l="l" r="r" t="t"/>
              <a:pathLst>
                <a:path extrusionOk="0" fill="none" h="911" w="884">
                  <a:moveTo>
                    <a:pt x="884" y="456"/>
                  </a:moveTo>
                  <a:cubicBezTo>
                    <a:pt x="884" y="804"/>
                    <a:pt x="669" y="911"/>
                    <a:pt x="455" y="911"/>
                  </a:cubicBezTo>
                  <a:cubicBezTo>
                    <a:pt x="107" y="911"/>
                    <a:pt x="0" y="804"/>
                    <a:pt x="0" y="456"/>
                  </a:cubicBezTo>
                  <a:cubicBezTo>
                    <a:pt x="0" y="242"/>
                    <a:pt x="107" y="1"/>
                    <a:pt x="455" y="1"/>
                  </a:cubicBezTo>
                  <a:cubicBezTo>
                    <a:pt x="669" y="1"/>
                    <a:pt x="884" y="242"/>
                    <a:pt x="884" y="456"/>
                  </a:cubicBezTo>
                  <a:close/>
                </a:path>
              </a:pathLst>
            </a:custGeom>
            <a:noFill/>
            <a:ln cap="flat" cmpd="sng" w="11375">
              <a:solidFill>
                <a:schemeClr val="lt1"/>
              </a:solidFill>
              <a:prstDash val="solid"/>
              <a:miter lim="267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1" name="Google Shape;2701;p405"/>
          <p:cNvGrpSpPr/>
          <p:nvPr/>
        </p:nvGrpSpPr>
        <p:grpSpPr>
          <a:xfrm>
            <a:off x="639326" y="653401"/>
            <a:ext cx="80675" cy="345903"/>
            <a:chOff x="240800" y="2580554"/>
            <a:chExt cx="14075" cy="276346"/>
          </a:xfrm>
        </p:grpSpPr>
        <p:sp>
          <p:nvSpPr>
            <p:cNvPr id="2702" name="Google Shape;2702;p405"/>
            <p:cNvSpPr/>
            <p:nvPr/>
          </p:nvSpPr>
          <p:spPr>
            <a:xfrm>
              <a:off x="241878" y="2580554"/>
              <a:ext cx="11398" cy="169956"/>
            </a:xfrm>
            <a:custGeom>
              <a:rect b="b" l="l" r="r" t="t"/>
              <a:pathLst>
                <a:path extrusionOk="0" h="16409" w="456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405"/>
            <p:cNvSpPr/>
            <p:nvPr/>
          </p:nvSpPr>
          <p:spPr>
            <a:xfrm>
              <a:off x="240800" y="2777525"/>
              <a:ext cx="13550" cy="9775"/>
            </a:xfrm>
            <a:custGeom>
              <a:rect b="b" l="l" r="r" t="t"/>
              <a:pathLst>
                <a:path extrusionOk="0" h="391" w="542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405"/>
            <p:cNvSpPr/>
            <p:nvPr/>
          </p:nvSpPr>
          <p:spPr>
            <a:xfrm>
              <a:off x="240800" y="2811975"/>
              <a:ext cx="14075" cy="10725"/>
            </a:xfrm>
            <a:custGeom>
              <a:rect b="b" l="l" r="r" t="t"/>
              <a:pathLst>
                <a:path extrusionOk="0" h="429" w="563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405"/>
            <p:cNvSpPr/>
            <p:nvPr/>
          </p:nvSpPr>
          <p:spPr>
            <a:xfrm>
              <a:off x="240800" y="2847375"/>
              <a:ext cx="13550" cy="9525"/>
            </a:xfrm>
            <a:custGeom>
              <a:rect b="b" l="l" r="r" t="t"/>
              <a:pathLst>
                <a:path extrusionOk="0" h="381" w="542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6" name="Google Shape;2706;p405"/>
          <p:cNvGrpSpPr/>
          <p:nvPr/>
        </p:nvGrpSpPr>
        <p:grpSpPr>
          <a:xfrm flipH="1">
            <a:off x="823971" y="2745353"/>
            <a:ext cx="7704099" cy="102525"/>
            <a:chOff x="219558" y="4738465"/>
            <a:chExt cx="5852400" cy="102300"/>
          </a:xfrm>
        </p:grpSpPr>
        <p:cxnSp>
          <p:nvCxnSpPr>
            <p:cNvPr id="2707" name="Google Shape;2707;p405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2708" name="Google Shape;2708;p405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gradFill>
              <a:gsLst>
                <a:gs pos="0">
                  <a:srgbClr val="20124D"/>
                </a:gs>
                <a:gs pos="100000">
                  <a:srgbClr val="EA9999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405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gradFill>
              <a:gsLst>
                <a:gs pos="0">
                  <a:srgbClr val="20124D"/>
                </a:gs>
                <a:gs pos="100000">
                  <a:srgbClr val="EA9999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405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gradFill>
              <a:gsLst>
                <a:gs pos="0">
                  <a:srgbClr val="20124D"/>
                </a:gs>
                <a:gs pos="100000">
                  <a:srgbClr val="EA9999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405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gradFill>
              <a:gsLst>
                <a:gs pos="0">
                  <a:srgbClr val="20124D"/>
                </a:gs>
                <a:gs pos="100000">
                  <a:srgbClr val="EA9999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405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gradFill>
              <a:gsLst>
                <a:gs pos="0">
                  <a:srgbClr val="20124D"/>
                </a:gs>
                <a:gs pos="100000">
                  <a:srgbClr val="EA9999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3" name="Google Shape;2713;p405"/>
          <p:cNvSpPr txBox="1"/>
          <p:nvPr/>
        </p:nvSpPr>
        <p:spPr>
          <a:xfrm>
            <a:off x="200250" y="2958525"/>
            <a:ext cx="1323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INPUT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14" name="Google Shape;2714;p405"/>
          <p:cNvSpPr txBox="1"/>
          <p:nvPr/>
        </p:nvSpPr>
        <p:spPr>
          <a:xfrm>
            <a:off x="0" y="3256911"/>
            <a:ext cx="1717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Category</a:t>
            </a: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Reviews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15" name="Google Shape;2715;p405"/>
          <p:cNvSpPr txBox="1"/>
          <p:nvPr/>
        </p:nvSpPr>
        <p:spPr>
          <a:xfrm>
            <a:off x="1179175" y="1179875"/>
            <a:ext cx="1873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PREPROCESSING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16" name="Google Shape;2716;p405"/>
          <p:cNvSpPr txBox="1"/>
          <p:nvPr/>
        </p:nvSpPr>
        <p:spPr>
          <a:xfrm>
            <a:off x="1257325" y="1756223"/>
            <a:ext cx="1717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Lowercase, Removing characters, Tokenization, Slang Words, N-grams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17" name="Google Shape;2717;p405"/>
          <p:cNvSpPr txBox="1"/>
          <p:nvPr/>
        </p:nvSpPr>
        <p:spPr>
          <a:xfrm>
            <a:off x="2647450" y="2958525"/>
            <a:ext cx="15174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Bag of Words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18" name="Google Shape;2718;p405"/>
          <p:cNvSpPr txBox="1"/>
          <p:nvPr/>
        </p:nvSpPr>
        <p:spPr>
          <a:xfrm>
            <a:off x="2547400" y="3256911"/>
            <a:ext cx="1717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Simplifying representation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19" name="Google Shape;2719;p405"/>
          <p:cNvSpPr txBox="1"/>
          <p:nvPr/>
        </p:nvSpPr>
        <p:spPr>
          <a:xfrm>
            <a:off x="4109100" y="1831875"/>
            <a:ext cx="1323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TF-IDF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20" name="Google Shape;2720;p405"/>
          <p:cNvSpPr txBox="1"/>
          <p:nvPr/>
        </p:nvSpPr>
        <p:spPr>
          <a:xfrm>
            <a:off x="3908850" y="2130261"/>
            <a:ext cx="1717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Reflecting how important a word is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21" name="Google Shape;2721;p405"/>
          <p:cNvSpPr txBox="1"/>
          <p:nvPr/>
        </p:nvSpPr>
        <p:spPr>
          <a:xfrm>
            <a:off x="5244450" y="2962656"/>
            <a:ext cx="1323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LDA MODEL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22" name="Google Shape;2722;p405"/>
          <p:cNvSpPr txBox="1"/>
          <p:nvPr/>
        </p:nvSpPr>
        <p:spPr>
          <a:xfrm>
            <a:off x="5044200" y="3255264"/>
            <a:ext cx="1717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Process of identifying topics in a set of documents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23" name="Google Shape;2723;p405"/>
          <p:cNvSpPr txBox="1"/>
          <p:nvPr/>
        </p:nvSpPr>
        <p:spPr>
          <a:xfrm>
            <a:off x="6518888" y="1560875"/>
            <a:ext cx="1323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CLUSTERED RESULTS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24" name="Google Shape;2724;p405"/>
          <p:cNvSpPr txBox="1"/>
          <p:nvPr/>
        </p:nvSpPr>
        <p:spPr>
          <a:xfrm>
            <a:off x="6321638" y="2130261"/>
            <a:ext cx="1717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Choosing output topic manually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25" name="Google Shape;2725;p405"/>
          <p:cNvSpPr txBox="1"/>
          <p:nvPr/>
        </p:nvSpPr>
        <p:spPr>
          <a:xfrm>
            <a:off x="7920577" y="2958525"/>
            <a:ext cx="1147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Output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26" name="Google Shape;2726;p405"/>
          <p:cNvSpPr txBox="1"/>
          <p:nvPr/>
        </p:nvSpPr>
        <p:spPr>
          <a:xfrm>
            <a:off x="7844900" y="3256903"/>
            <a:ext cx="12993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Topic Summarised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