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2" r:id="rId2"/>
  </p:sldIdLst>
  <p:sldSz cx="21945600" cy="32918400"/>
  <p:notesSz cx="6858000" cy="9199563"/>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3984">
          <p15:clr>
            <a:srgbClr val="A4A3A4"/>
          </p15:clr>
        </p15:guide>
        <p15:guide id="2" orient="horz" pos="20159">
          <p15:clr>
            <a:srgbClr val="A4A3A4"/>
          </p15:clr>
        </p15:guide>
        <p15:guide id="3" orient="horz" pos="2352">
          <p15:clr>
            <a:srgbClr val="A4A3A4"/>
          </p15:clr>
        </p15:guide>
        <p15:guide id="4" orient="horz" pos="288">
          <p15:clr>
            <a:srgbClr val="A4A3A4"/>
          </p15:clr>
        </p15:guide>
        <p15:guide id="5" orient="horz" pos="4580">
          <p15:clr>
            <a:srgbClr val="A4A3A4"/>
          </p15:clr>
        </p15:guide>
        <p15:guide id="6" orient="horz" pos="4183">
          <p15:clr>
            <a:srgbClr val="A4A3A4"/>
          </p15:clr>
        </p15:guide>
        <p15:guide id="7" orient="horz" pos="1968">
          <p15:clr>
            <a:srgbClr val="A4A3A4"/>
          </p15:clr>
        </p15:guide>
        <p15:guide id="8" pos="513">
          <p15:clr>
            <a:srgbClr val="A4A3A4"/>
          </p15:clr>
        </p15:guide>
        <p15:guide id="9" pos="4512">
          <p15:clr>
            <a:srgbClr val="A4A3A4"/>
          </p15:clr>
        </p15:guide>
        <p15:guide id="10" pos="4893">
          <p15:clr>
            <a:srgbClr val="A4A3A4"/>
          </p15:clr>
        </p15:guide>
        <p15:guide id="11" pos="8931">
          <p15:clr>
            <a:srgbClr val="A4A3A4"/>
          </p15:clr>
        </p15:guide>
        <p15:guide id="12" pos="9273">
          <p15:clr>
            <a:srgbClr val="A4A3A4"/>
          </p15:clr>
        </p15:guide>
        <p15:guide id="13" pos="13311">
          <p15:clr>
            <a:srgbClr val="A4A3A4"/>
          </p15:clr>
        </p15:guide>
        <p15:guide id="14" pos="13140">
          <p15:clr>
            <a:srgbClr val="A4A3A4"/>
          </p15:clr>
        </p15:guide>
        <p15:guide id="15" pos="506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CFF"/>
    <a:srgbClr val="64ECFF"/>
    <a:srgbClr val="23ECFF"/>
    <a:srgbClr val="13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862" autoAdjust="0"/>
    <p:restoredTop sz="94674" autoAdjust="0"/>
  </p:normalViewPr>
  <p:slideViewPr>
    <p:cSldViewPr>
      <p:cViewPr varScale="1">
        <p:scale>
          <a:sx n="18" d="100"/>
          <a:sy n="18" d="100"/>
        </p:scale>
        <p:origin x="3077" y="101"/>
      </p:cViewPr>
      <p:guideLst>
        <p:guide orient="horz" pos="3984"/>
        <p:guide orient="horz" pos="20159"/>
        <p:guide orient="horz" pos="2352"/>
        <p:guide orient="horz" pos="288"/>
        <p:guide orient="horz" pos="4580"/>
        <p:guide orient="horz" pos="4183"/>
        <p:guide orient="horz" pos="1968"/>
        <p:guide pos="513"/>
        <p:guide pos="4512"/>
        <p:guide pos="4893"/>
        <p:guide pos="8931"/>
        <p:guide pos="9273"/>
        <p:guide pos="13311"/>
        <p:guide pos="13140"/>
        <p:guide pos="50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75" d="100"/>
          <a:sy n="75" d="100"/>
        </p:scale>
        <p:origin x="197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D7580-4DFE-4AE7-85B7-3671CE476D1B}" type="doc">
      <dgm:prSet loTypeId="urn:microsoft.com/office/officeart/2005/8/layout/hProcess11" loCatId="process" qsTypeId="urn:microsoft.com/office/officeart/2005/8/quickstyle/simple1" qsCatId="simple" csTypeId="urn:microsoft.com/office/officeart/2005/8/colors/accent1_2" csCatId="accent1" phldr="1"/>
      <dgm:spPr/>
    </dgm:pt>
    <dgm:pt modelId="{449B6720-946B-4B0A-8910-CA73126DE002}">
      <dgm:prSet phldrT="[Text]"/>
      <dgm:spPr/>
      <dgm:t>
        <a:bodyPr/>
        <a:lstStyle/>
        <a:p>
          <a:r>
            <a:rPr lang="en-US" dirty="0"/>
            <a:t>Brainstorming</a:t>
          </a:r>
        </a:p>
      </dgm:t>
    </dgm:pt>
    <dgm:pt modelId="{4EF6DEC5-919E-4BBA-B6FE-74E20BC2847D}" type="parTrans" cxnId="{58D5406F-4929-4395-999A-5CFE257B12EE}">
      <dgm:prSet/>
      <dgm:spPr/>
      <dgm:t>
        <a:bodyPr/>
        <a:lstStyle/>
        <a:p>
          <a:endParaRPr lang="en-US"/>
        </a:p>
      </dgm:t>
    </dgm:pt>
    <dgm:pt modelId="{ADC716FD-C313-451E-8837-B38A190B59A3}" type="sibTrans" cxnId="{58D5406F-4929-4395-999A-5CFE257B12EE}">
      <dgm:prSet/>
      <dgm:spPr/>
      <dgm:t>
        <a:bodyPr/>
        <a:lstStyle/>
        <a:p>
          <a:endParaRPr lang="en-US"/>
        </a:p>
      </dgm:t>
    </dgm:pt>
    <dgm:pt modelId="{FC8CAF4B-0DAA-4801-9434-EA288C729B47}">
      <dgm:prSet phldrT="[Text]"/>
      <dgm:spPr/>
      <dgm:t>
        <a:bodyPr/>
        <a:lstStyle/>
        <a:p>
          <a:r>
            <a:rPr lang="en-US" dirty="0"/>
            <a:t>Manufacturing</a:t>
          </a:r>
        </a:p>
      </dgm:t>
    </dgm:pt>
    <dgm:pt modelId="{618E996E-8680-41B5-99D1-DB50F7D80E0D}" type="parTrans" cxnId="{602135AC-EA1F-4A31-9A3C-37B5F7867D40}">
      <dgm:prSet/>
      <dgm:spPr/>
      <dgm:t>
        <a:bodyPr/>
        <a:lstStyle/>
        <a:p>
          <a:endParaRPr lang="en-US"/>
        </a:p>
      </dgm:t>
    </dgm:pt>
    <dgm:pt modelId="{9990FB59-59E5-4E7C-AB60-32729066045D}" type="sibTrans" cxnId="{602135AC-EA1F-4A31-9A3C-37B5F7867D40}">
      <dgm:prSet/>
      <dgm:spPr/>
      <dgm:t>
        <a:bodyPr/>
        <a:lstStyle/>
        <a:p>
          <a:endParaRPr lang="en-US"/>
        </a:p>
      </dgm:t>
    </dgm:pt>
    <dgm:pt modelId="{A3102B3C-AB99-4221-8C8E-A633CF32D976}">
      <dgm:prSet phldrT="[Text]"/>
      <dgm:spPr/>
      <dgm:t>
        <a:bodyPr/>
        <a:lstStyle/>
        <a:p>
          <a:r>
            <a:rPr lang="en-US" dirty="0"/>
            <a:t>Competition</a:t>
          </a:r>
        </a:p>
      </dgm:t>
    </dgm:pt>
    <dgm:pt modelId="{23A7975E-9010-4640-8603-ABC4F74D7569}" type="parTrans" cxnId="{E15E47E7-919B-4235-84FC-60D8F386ABFE}">
      <dgm:prSet/>
      <dgm:spPr/>
      <dgm:t>
        <a:bodyPr/>
        <a:lstStyle/>
        <a:p>
          <a:endParaRPr lang="en-US"/>
        </a:p>
      </dgm:t>
    </dgm:pt>
    <dgm:pt modelId="{2591F6AD-8F73-46B3-B471-8C8D03105247}" type="sibTrans" cxnId="{E15E47E7-919B-4235-84FC-60D8F386ABFE}">
      <dgm:prSet/>
      <dgm:spPr/>
      <dgm:t>
        <a:bodyPr/>
        <a:lstStyle/>
        <a:p>
          <a:endParaRPr lang="en-US"/>
        </a:p>
      </dgm:t>
    </dgm:pt>
    <dgm:pt modelId="{16D57077-185E-FD43-9BAD-C821FF4C1AD1}">
      <dgm:prSet/>
      <dgm:spPr/>
      <dgm:t>
        <a:bodyPr/>
        <a:lstStyle/>
        <a:p>
          <a:r>
            <a:rPr lang="en-US" dirty="0"/>
            <a:t>Testing</a:t>
          </a:r>
        </a:p>
      </dgm:t>
    </dgm:pt>
    <dgm:pt modelId="{5418667C-54A6-094B-8C3F-14965694F5EF}" type="parTrans" cxnId="{ECE54D3A-0B7E-CD47-8636-0ADF2B96722D}">
      <dgm:prSet/>
      <dgm:spPr/>
      <dgm:t>
        <a:bodyPr/>
        <a:lstStyle/>
        <a:p>
          <a:endParaRPr lang="en-US"/>
        </a:p>
      </dgm:t>
    </dgm:pt>
    <dgm:pt modelId="{3F0BFA2A-AA69-9B40-A5BB-2CAEE6A943B9}" type="sibTrans" cxnId="{ECE54D3A-0B7E-CD47-8636-0ADF2B96722D}">
      <dgm:prSet/>
      <dgm:spPr/>
      <dgm:t>
        <a:bodyPr/>
        <a:lstStyle/>
        <a:p>
          <a:endParaRPr lang="en-US"/>
        </a:p>
      </dgm:t>
    </dgm:pt>
    <dgm:pt modelId="{F8EF94EE-3269-614D-8CBA-FDF9DD21296C}">
      <dgm:prSet/>
      <dgm:spPr/>
      <dgm:t>
        <a:bodyPr/>
        <a:lstStyle/>
        <a:p>
          <a:r>
            <a:rPr lang="en-US" dirty="0"/>
            <a:t>Design</a:t>
          </a:r>
        </a:p>
      </dgm:t>
    </dgm:pt>
    <dgm:pt modelId="{08AD4D39-065B-6445-9911-36F12165DBDA}" type="parTrans" cxnId="{F13C5B1E-5E2F-1443-885A-0CD110D671A4}">
      <dgm:prSet/>
      <dgm:spPr/>
      <dgm:t>
        <a:bodyPr/>
        <a:lstStyle/>
        <a:p>
          <a:endParaRPr lang="en-US"/>
        </a:p>
      </dgm:t>
    </dgm:pt>
    <dgm:pt modelId="{FB282DC1-EFB1-0845-A78A-8BC95B94BC1A}" type="sibTrans" cxnId="{F13C5B1E-5E2F-1443-885A-0CD110D671A4}">
      <dgm:prSet/>
      <dgm:spPr/>
      <dgm:t>
        <a:bodyPr/>
        <a:lstStyle/>
        <a:p>
          <a:endParaRPr lang="en-US"/>
        </a:p>
      </dgm:t>
    </dgm:pt>
    <dgm:pt modelId="{8CDC2D19-6E94-234E-8CF0-D6B2978F2F16}">
      <dgm:prSet/>
      <dgm:spPr/>
      <dgm:t>
        <a:bodyPr/>
        <a:lstStyle/>
        <a:p>
          <a:r>
            <a:rPr lang="en-US" dirty="0"/>
            <a:t>Optimization</a:t>
          </a:r>
        </a:p>
      </dgm:t>
    </dgm:pt>
    <dgm:pt modelId="{793FB91C-C5F7-E144-9BD4-E919922E6AE9}" type="parTrans" cxnId="{9854A677-47DF-F34E-92EB-847E83BAD02C}">
      <dgm:prSet/>
      <dgm:spPr/>
      <dgm:t>
        <a:bodyPr/>
        <a:lstStyle/>
        <a:p>
          <a:endParaRPr lang="en-US"/>
        </a:p>
      </dgm:t>
    </dgm:pt>
    <dgm:pt modelId="{51E21CCA-30C7-C54A-8ADD-CE81819CCBD0}" type="sibTrans" cxnId="{9854A677-47DF-F34E-92EB-847E83BAD02C}">
      <dgm:prSet/>
      <dgm:spPr/>
      <dgm:t>
        <a:bodyPr/>
        <a:lstStyle/>
        <a:p>
          <a:endParaRPr lang="en-US"/>
        </a:p>
      </dgm:t>
    </dgm:pt>
    <dgm:pt modelId="{A83CBBB8-6D70-468E-AB22-9143705EDA6D}" type="pres">
      <dgm:prSet presAssocID="{32AD7580-4DFE-4AE7-85B7-3671CE476D1B}" presName="Name0" presStyleCnt="0">
        <dgm:presLayoutVars>
          <dgm:dir/>
          <dgm:resizeHandles val="exact"/>
        </dgm:presLayoutVars>
      </dgm:prSet>
      <dgm:spPr/>
    </dgm:pt>
    <dgm:pt modelId="{974A1CA2-151E-46FC-97FD-9DF372445E68}" type="pres">
      <dgm:prSet presAssocID="{32AD7580-4DFE-4AE7-85B7-3671CE476D1B}" presName="arrow" presStyleLbl="bgShp" presStyleIdx="0" presStyleCnt="1" custLinFactNeighborX="761" custLinFactNeighborY="1517"/>
      <dgm:spPr/>
    </dgm:pt>
    <dgm:pt modelId="{9782E1A9-D99D-40D0-BC8C-ECD27C80048E}" type="pres">
      <dgm:prSet presAssocID="{32AD7580-4DFE-4AE7-85B7-3671CE476D1B}" presName="points" presStyleCnt="0"/>
      <dgm:spPr/>
    </dgm:pt>
    <dgm:pt modelId="{955A023D-4231-4798-A446-1426F6726083}" type="pres">
      <dgm:prSet presAssocID="{449B6720-946B-4B0A-8910-CA73126DE002}" presName="compositeA" presStyleCnt="0"/>
      <dgm:spPr/>
    </dgm:pt>
    <dgm:pt modelId="{4EBE4988-34D1-40CB-834C-DADE1DED9AF7}" type="pres">
      <dgm:prSet presAssocID="{449B6720-946B-4B0A-8910-CA73126DE002}" presName="textA" presStyleLbl="revTx" presStyleIdx="0" presStyleCnt="6">
        <dgm:presLayoutVars>
          <dgm:bulletEnabled val="1"/>
        </dgm:presLayoutVars>
      </dgm:prSet>
      <dgm:spPr/>
    </dgm:pt>
    <dgm:pt modelId="{314EC353-DF5E-495F-A2CA-FAF4DDDA8DC8}" type="pres">
      <dgm:prSet presAssocID="{449B6720-946B-4B0A-8910-CA73126DE002}" presName="circleA" presStyleLbl="node1" presStyleIdx="0" presStyleCnt="6"/>
      <dgm:spPr/>
    </dgm:pt>
    <dgm:pt modelId="{23A1193C-E8C4-46DC-9FBE-70821FAEEF19}" type="pres">
      <dgm:prSet presAssocID="{449B6720-946B-4B0A-8910-CA73126DE002}" presName="spaceA" presStyleCnt="0"/>
      <dgm:spPr/>
    </dgm:pt>
    <dgm:pt modelId="{75ABEDB9-4FAA-4F51-AD47-FC0C08E26313}" type="pres">
      <dgm:prSet presAssocID="{ADC716FD-C313-451E-8837-B38A190B59A3}" presName="space" presStyleCnt="0"/>
      <dgm:spPr/>
    </dgm:pt>
    <dgm:pt modelId="{B228F58E-E475-B946-A8A1-0FA27F181ABB}" type="pres">
      <dgm:prSet presAssocID="{F8EF94EE-3269-614D-8CBA-FDF9DD21296C}" presName="compositeB" presStyleCnt="0"/>
      <dgm:spPr/>
    </dgm:pt>
    <dgm:pt modelId="{6455E18D-B75B-ED4A-9490-7A316FFD7198}" type="pres">
      <dgm:prSet presAssocID="{F8EF94EE-3269-614D-8CBA-FDF9DD21296C}" presName="textB" presStyleLbl="revTx" presStyleIdx="1" presStyleCnt="6">
        <dgm:presLayoutVars>
          <dgm:bulletEnabled val="1"/>
        </dgm:presLayoutVars>
      </dgm:prSet>
      <dgm:spPr/>
    </dgm:pt>
    <dgm:pt modelId="{644840EC-A8D5-6D44-88E8-7EF3FCCAEBE2}" type="pres">
      <dgm:prSet presAssocID="{F8EF94EE-3269-614D-8CBA-FDF9DD21296C}" presName="circleB" presStyleLbl="node1" presStyleIdx="1" presStyleCnt="6"/>
      <dgm:spPr/>
    </dgm:pt>
    <dgm:pt modelId="{C8474741-CC01-F34C-8D14-8D9974F117C2}" type="pres">
      <dgm:prSet presAssocID="{F8EF94EE-3269-614D-8CBA-FDF9DD21296C}" presName="spaceB" presStyleCnt="0"/>
      <dgm:spPr/>
    </dgm:pt>
    <dgm:pt modelId="{97A88512-0745-7948-99F9-CFBCE6CAC705}" type="pres">
      <dgm:prSet presAssocID="{FB282DC1-EFB1-0845-A78A-8BC95B94BC1A}" presName="space" presStyleCnt="0"/>
      <dgm:spPr/>
    </dgm:pt>
    <dgm:pt modelId="{7F91A33F-2E6C-A541-9CF2-396C1C91C251}" type="pres">
      <dgm:prSet presAssocID="{FC8CAF4B-0DAA-4801-9434-EA288C729B47}" presName="compositeA" presStyleCnt="0"/>
      <dgm:spPr/>
    </dgm:pt>
    <dgm:pt modelId="{9362C0F3-101B-2944-B386-682C847D2A40}" type="pres">
      <dgm:prSet presAssocID="{FC8CAF4B-0DAA-4801-9434-EA288C729B47}" presName="textA" presStyleLbl="revTx" presStyleIdx="2" presStyleCnt="6">
        <dgm:presLayoutVars>
          <dgm:bulletEnabled val="1"/>
        </dgm:presLayoutVars>
      </dgm:prSet>
      <dgm:spPr/>
    </dgm:pt>
    <dgm:pt modelId="{B8FD590D-F80B-2C46-A04B-2F13B46CB794}" type="pres">
      <dgm:prSet presAssocID="{FC8CAF4B-0DAA-4801-9434-EA288C729B47}" presName="circleA" presStyleLbl="node1" presStyleIdx="2" presStyleCnt="6"/>
      <dgm:spPr/>
    </dgm:pt>
    <dgm:pt modelId="{758126D6-5D0D-494D-AB01-8190F9D2918E}" type="pres">
      <dgm:prSet presAssocID="{FC8CAF4B-0DAA-4801-9434-EA288C729B47}" presName="spaceA" presStyleCnt="0"/>
      <dgm:spPr/>
    </dgm:pt>
    <dgm:pt modelId="{B68F7374-3AFE-439E-AD80-C795D94CCB01}" type="pres">
      <dgm:prSet presAssocID="{9990FB59-59E5-4E7C-AB60-32729066045D}" presName="space" presStyleCnt="0"/>
      <dgm:spPr/>
    </dgm:pt>
    <dgm:pt modelId="{DC610DBA-0A2A-C54A-A8C9-7E8850ADD9AD}" type="pres">
      <dgm:prSet presAssocID="{16D57077-185E-FD43-9BAD-C821FF4C1AD1}" presName="compositeB" presStyleCnt="0"/>
      <dgm:spPr/>
    </dgm:pt>
    <dgm:pt modelId="{A114AF53-07C6-784A-B817-4B3955F2065F}" type="pres">
      <dgm:prSet presAssocID="{16D57077-185E-FD43-9BAD-C821FF4C1AD1}" presName="textB" presStyleLbl="revTx" presStyleIdx="3" presStyleCnt="6">
        <dgm:presLayoutVars>
          <dgm:bulletEnabled val="1"/>
        </dgm:presLayoutVars>
      </dgm:prSet>
      <dgm:spPr/>
    </dgm:pt>
    <dgm:pt modelId="{E253B2B8-68D1-0C48-93C0-4ABDF9B08970}" type="pres">
      <dgm:prSet presAssocID="{16D57077-185E-FD43-9BAD-C821FF4C1AD1}" presName="circleB" presStyleLbl="node1" presStyleIdx="3" presStyleCnt="6"/>
      <dgm:spPr/>
    </dgm:pt>
    <dgm:pt modelId="{FBA13968-BF6F-7C43-90DE-B4B2677456FE}" type="pres">
      <dgm:prSet presAssocID="{16D57077-185E-FD43-9BAD-C821FF4C1AD1}" presName="spaceB" presStyleCnt="0"/>
      <dgm:spPr/>
    </dgm:pt>
    <dgm:pt modelId="{9AAD9292-9570-CF4F-8EB9-F2401F4AF5EB}" type="pres">
      <dgm:prSet presAssocID="{3F0BFA2A-AA69-9B40-A5BB-2CAEE6A943B9}" presName="space" presStyleCnt="0"/>
      <dgm:spPr/>
    </dgm:pt>
    <dgm:pt modelId="{B6DFDB9A-6286-9F48-836B-DED1AEF96CE5}" type="pres">
      <dgm:prSet presAssocID="{8CDC2D19-6E94-234E-8CF0-D6B2978F2F16}" presName="compositeA" presStyleCnt="0"/>
      <dgm:spPr/>
    </dgm:pt>
    <dgm:pt modelId="{6D2FB500-B02A-644F-8C17-09379DFD62D2}" type="pres">
      <dgm:prSet presAssocID="{8CDC2D19-6E94-234E-8CF0-D6B2978F2F16}" presName="textA" presStyleLbl="revTx" presStyleIdx="4" presStyleCnt="6">
        <dgm:presLayoutVars>
          <dgm:bulletEnabled val="1"/>
        </dgm:presLayoutVars>
      </dgm:prSet>
      <dgm:spPr/>
    </dgm:pt>
    <dgm:pt modelId="{003DAE99-0583-3E4E-B5E1-25609289678F}" type="pres">
      <dgm:prSet presAssocID="{8CDC2D19-6E94-234E-8CF0-D6B2978F2F16}" presName="circleA" presStyleLbl="node1" presStyleIdx="4" presStyleCnt="6"/>
      <dgm:spPr/>
    </dgm:pt>
    <dgm:pt modelId="{FEDA7943-7572-D746-B1BF-F76430509CD4}" type="pres">
      <dgm:prSet presAssocID="{8CDC2D19-6E94-234E-8CF0-D6B2978F2F16}" presName="spaceA" presStyleCnt="0"/>
      <dgm:spPr/>
    </dgm:pt>
    <dgm:pt modelId="{51378A1A-8FF8-9F40-8987-6790D8B38A96}" type="pres">
      <dgm:prSet presAssocID="{51E21CCA-30C7-C54A-8ADD-CE81819CCBD0}" presName="space" presStyleCnt="0"/>
      <dgm:spPr/>
    </dgm:pt>
    <dgm:pt modelId="{9688BB59-E42C-3845-9DF7-8B1FA0006E72}" type="pres">
      <dgm:prSet presAssocID="{A3102B3C-AB99-4221-8C8E-A633CF32D976}" presName="compositeB" presStyleCnt="0"/>
      <dgm:spPr/>
    </dgm:pt>
    <dgm:pt modelId="{877FC35A-3A02-3542-A596-E0252BCF0796}" type="pres">
      <dgm:prSet presAssocID="{A3102B3C-AB99-4221-8C8E-A633CF32D976}" presName="textB" presStyleLbl="revTx" presStyleIdx="5" presStyleCnt="6">
        <dgm:presLayoutVars>
          <dgm:bulletEnabled val="1"/>
        </dgm:presLayoutVars>
      </dgm:prSet>
      <dgm:spPr/>
    </dgm:pt>
    <dgm:pt modelId="{474974CD-CCE0-1949-BB6C-BDB03446BB96}" type="pres">
      <dgm:prSet presAssocID="{A3102B3C-AB99-4221-8C8E-A633CF32D976}" presName="circleB" presStyleLbl="node1" presStyleIdx="5" presStyleCnt="6"/>
      <dgm:spPr/>
    </dgm:pt>
    <dgm:pt modelId="{230BC43A-43C0-0C4E-84D1-2D4722B7A1E6}" type="pres">
      <dgm:prSet presAssocID="{A3102B3C-AB99-4221-8C8E-A633CF32D976}" presName="spaceB" presStyleCnt="0"/>
      <dgm:spPr/>
    </dgm:pt>
  </dgm:ptLst>
  <dgm:cxnLst>
    <dgm:cxn modelId="{F13C5B1E-5E2F-1443-885A-0CD110D671A4}" srcId="{32AD7580-4DFE-4AE7-85B7-3671CE476D1B}" destId="{F8EF94EE-3269-614D-8CBA-FDF9DD21296C}" srcOrd="1" destOrd="0" parTransId="{08AD4D39-065B-6445-9911-36F12165DBDA}" sibTransId="{FB282DC1-EFB1-0845-A78A-8BC95B94BC1A}"/>
    <dgm:cxn modelId="{69231829-6362-470C-B253-7000A6548FB3}" type="presOf" srcId="{32AD7580-4DFE-4AE7-85B7-3671CE476D1B}" destId="{A83CBBB8-6D70-468E-AB22-9143705EDA6D}" srcOrd="0" destOrd="0" presId="urn:microsoft.com/office/officeart/2005/8/layout/hProcess11"/>
    <dgm:cxn modelId="{ECE54D3A-0B7E-CD47-8636-0ADF2B96722D}" srcId="{32AD7580-4DFE-4AE7-85B7-3671CE476D1B}" destId="{16D57077-185E-FD43-9BAD-C821FF4C1AD1}" srcOrd="3" destOrd="0" parTransId="{5418667C-54A6-094B-8C3F-14965694F5EF}" sibTransId="{3F0BFA2A-AA69-9B40-A5BB-2CAEE6A943B9}"/>
    <dgm:cxn modelId="{EB69A23E-F78A-3647-B767-A92B62E03444}" type="presOf" srcId="{16D57077-185E-FD43-9BAD-C821FF4C1AD1}" destId="{A114AF53-07C6-784A-B817-4B3955F2065F}" srcOrd="0" destOrd="0" presId="urn:microsoft.com/office/officeart/2005/8/layout/hProcess11"/>
    <dgm:cxn modelId="{04BA4566-4F4A-4C12-85C5-327CC91BBF03}" type="presOf" srcId="{449B6720-946B-4B0A-8910-CA73126DE002}" destId="{4EBE4988-34D1-40CB-834C-DADE1DED9AF7}" srcOrd="0" destOrd="0" presId="urn:microsoft.com/office/officeart/2005/8/layout/hProcess11"/>
    <dgm:cxn modelId="{58D5406F-4929-4395-999A-5CFE257B12EE}" srcId="{32AD7580-4DFE-4AE7-85B7-3671CE476D1B}" destId="{449B6720-946B-4B0A-8910-CA73126DE002}" srcOrd="0" destOrd="0" parTransId="{4EF6DEC5-919E-4BBA-B6FE-74E20BC2847D}" sibTransId="{ADC716FD-C313-451E-8837-B38A190B59A3}"/>
    <dgm:cxn modelId="{9854A677-47DF-F34E-92EB-847E83BAD02C}" srcId="{32AD7580-4DFE-4AE7-85B7-3671CE476D1B}" destId="{8CDC2D19-6E94-234E-8CF0-D6B2978F2F16}" srcOrd="4" destOrd="0" parTransId="{793FB91C-C5F7-E144-9BD4-E919922E6AE9}" sibTransId="{51E21CCA-30C7-C54A-8ADD-CE81819CCBD0}"/>
    <dgm:cxn modelId="{544CF67F-AED7-B944-BACC-36027809A74D}" type="presOf" srcId="{F8EF94EE-3269-614D-8CBA-FDF9DD21296C}" destId="{6455E18D-B75B-ED4A-9490-7A316FFD7198}" srcOrd="0" destOrd="0" presId="urn:microsoft.com/office/officeart/2005/8/layout/hProcess11"/>
    <dgm:cxn modelId="{9A8EC89F-D83B-F84F-B763-E195602C2493}" type="presOf" srcId="{FC8CAF4B-0DAA-4801-9434-EA288C729B47}" destId="{9362C0F3-101B-2944-B386-682C847D2A40}" srcOrd="0" destOrd="0" presId="urn:microsoft.com/office/officeart/2005/8/layout/hProcess11"/>
    <dgm:cxn modelId="{602135AC-EA1F-4A31-9A3C-37B5F7867D40}" srcId="{32AD7580-4DFE-4AE7-85B7-3671CE476D1B}" destId="{FC8CAF4B-0DAA-4801-9434-EA288C729B47}" srcOrd="2" destOrd="0" parTransId="{618E996E-8680-41B5-99D1-DB50F7D80E0D}" sibTransId="{9990FB59-59E5-4E7C-AB60-32729066045D}"/>
    <dgm:cxn modelId="{11635FBA-B99E-9149-BB93-1D9EA640482B}" type="presOf" srcId="{A3102B3C-AB99-4221-8C8E-A633CF32D976}" destId="{877FC35A-3A02-3542-A596-E0252BCF0796}" srcOrd="0" destOrd="0" presId="urn:microsoft.com/office/officeart/2005/8/layout/hProcess11"/>
    <dgm:cxn modelId="{C9D82FD2-CCBD-6149-95AE-E7A54C6EB627}" type="presOf" srcId="{8CDC2D19-6E94-234E-8CF0-D6B2978F2F16}" destId="{6D2FB500-B02A-644F-8C17-09379DFD62D2}" srcOrd="0" destOrd="0" presId="urn:microsoft.com/office/officeart/2005/8/layout/hProcess11"/>
    <dgm:cxn modelId="{E15E47E7-919B-4235-84FC-60D8F386ABFE}" srcId="{32AD7580-4DFE-4AE7-85B7-3671CE476D1B}" destId="{A3102B3C-AB99-4221-8C8E-A633CF32D976}" srcOrd="5" destOrd="0" parTransId="{23A7975E-9010-4640-8603-ABC4F74D7569}" sibTransId="{2591F6AD-8F73-46B3-B471-8C8D03105247}"/>
    <dgm:cxn modelId="{2B4AD507-3E18-4888-B864-DF0C49523C85}" type="presParOf" srcId="{A83CBBB8-6D70-468E-AB22-9143705EDA6D}" destId="{974A1CA2-151E-46FC-97FD-9DF372445E68}" srcOrd="0" destOrd="0" presId="urn:microsoft.com/office/officeart/2005/8/layout/hProcess11"/>
    <dgm:cxn modelId="{4B489EB1-7FD6-4841-9EBD-26D6CCC1C41A}" type="presParOf" srcId="{A83CBBB8-6D70-468E-AB22-9143705EDA6D}" destId="{9782E1A9-D99D-40D0-BC8C-ECD27C80048E}" srcOrd="1" destOrd="0" presId="urn:microsoft.com/office/officeart/2005/8/layout/hProcess11"/>
    <dgm:cxn modelId="{DFAD2071-3C73-4DA0-A573-E3E2EF0F2AE6}" type="presParOf" srcId="{9782E1A9-D99D-40D0-BC8C-ECD27C80048E}" destId="{955A023D-4231-4798-A446-1426F6726083}" srcOrd="0" destOrd="0" presId="urn:microsoft.com/office/officeart/2005/8/layout/hProcess11"/>
    <dgm:cxn modelId="{A0782D40-5710-4059-8837-E9B9B6233703}" type="presParOf" srcId="{955A023D-4231-4798-A446-1426F6726083}" destId="{4EBE4988-34D1-40CB-834C-DADE1DED9AF7}" srcOrd="0" destOrd="0" presId="urn:microsoft.com/office/officeart/2005/8/layout/hProcess11"/>
    <dgm:cxn modelId="{AA22F9EF-CCEB-4657-93DB-79900BC8986E}" type="presParOf" srcId="{955A023D-4231-4798-A446-1426F6726083}" destId="{314EC353-DF5E-495F-A2CA-FAF4DDDA8DC8}" srcOrd="1" destOrd="0" presId="urn:microsoft.com/office/officeart/2005/8/layout/hProcess11"/>
    <dgm:cxn modelId="{4A77F61A-5C5D-4CAB-B7F7-D914A4C68554}" type="presParOf" srcId="{955A023D-4231-4798-A446-1426F6726083}" destId="{23A1193C-E8C4-46DC-9FBE-70821FAEEF19}" srcOrd="2" destOrd="0" presId="urn:microsoft.com/office/officeart/2005/8/layout/hProcess11"/>
    <dgm:cxn modelId="{5A1934E8-2221-49A6-9958-3B55FF99E4A3}" type="presParOf" srcId="{9782E1A9-D99D-40D0-BC8C-ECD27C80048E}" destId="{75ABEDB9-4FAA-4F51-AD47-FC0C08E26313}" srcOrd="1" destOrd="0" presId="urn:microsoft.com/office/officeart/2005/8/layout/hProcess11"/>
    <dgm:cxn modelId="{FCB2E00C-4891-6942-92A8-485CDE3603D8}" type="presParOf" srcId="{9782E1A9-D99D-40D0-BC8C-ECD27C80048E}" destId="{B228F58E-E475-B946-A8A1-0FA27F181ABB}" srcOrd="2" destOrd="0" presId="urn:microsoft.com/office/officeart/2005/8/layout/hProcess11"/>
    <dgm:cxn modelId="{10CCAE29-E195-B247-9596-85B61F41614E}" type="presParOf" srcId="{B228F58E-E475-B946-A8A1-0FA27F181ABB}" destId="{6455E18D-B75B-ED4A-9490-7A316FFD7198}" srcOrd="0" destOrd="0" presId="urn:microsoft.com/office/officeart/2005/8/layout/hProcess11"/>
    <dgm:cxn modelId="{3CABC7CA-B411-C749-8474-B32B1DCF13CD}" type="presParOf" srcId="{B228F58E-E475-B946-A8A1-0FA27F181ABB}" destId="{644840EC-A8D5-6D44-88E8-7EF3FCCAEBE2}" srcOrd="1" destOrd="0" presId="urn:microsoft.com/office/officeart/2005/8/layout/hProcess11"/>
    <dgm:cxn modelId="{ED2FA317-ACA5-2649-A4D0-25100EDD008F}" type="presParOf" srcId="{B228F58E-E475-B946-A8A1-0FA27F181ABB}" destId="{C8474741-CC01-F34C-8D14-8D9974F117C2}" srcOrd="2" destOrd="0" presId="urn:microsoft.com/office/officeart/2005/8/layout/hProcess11"/>
    <dgm:cxn modelId="{6DB65CA6-22D7-2A4C-B071-AC907B5AC8E6}" type="presParOf" srcId="{9782E1A9-D99D-40D0-BC8C-ECD27C80048E}" destId="{97A88512-0745-7948-99F9-CFBCE6CAC705}" srcOrd="3" destOrd="0" presId="urn:microsoft.com/office/officeart/2005/8/layout/hProcess11"/>
    <dgm:cxn modelId="{246D0540-7DE4-4A44-BB2A-5AF7FB457557}" type="presParOf" srcId="{9782E1A9-D99D-40D0-BC8C-ECD27C80048E}" destId="{7F91A33F-2E6C-A541-9CF2-396C1C91C251}" srcOrd="4" destOrd="0" presId="urn:microsoft.com/office/officeart/2005/8/layout/hProcess11"/>
    <dgm:cxn modelId="{A39D1531-3D42-B94F-8EF0-6EFD67046058}" type="presParOf" srcId="{7F91A33F-2E6C-A541-9CF2-396C1C91C251}" destId="{9362C0F3-101B-2944-B386-682C847D2A40}" srcOrd="0" destOrd="0" presId="urn:microsoft.com/office/officeart/2005/8/layout/hProcess11"/>
    <dgm:cxn modelId="{41E8888A-F288-DD4A-87A6-1C2E7BCA076B}" type="presParOf" srcId="{7F91A33F-2E6C-A541-9CF2-396C1C91C251}" destId="{B8FD590D-F80B-2C46-A04B-2F13B46CB794}" srcOrd="1" destOrd="0" presId="urn:microsoft.com/office/officeart/2005/8/layout/hProcess11"/>
    <dgm:cxn modelId="{72182C5B-58AF-C943-B179-2F9A3001FCC1}" type="presParOf" srcId="{7F91A33F-2E6C-A541-9CF2-396C1C91C251}" destId="{758126D6-5D0D-494D-AB01-8190F9D2918E}" srcOrd="2" destOrd="0" presId="urn:microsoft.com/office/officeart/2005/8/layout/hProcess11"/>
    <dgm:cxn modelId="{96B53D6D-0152-4EBD-A2DE-B93A30102FB4}" type="presParOf" srcId="{9782E1A9-D99D-40D0-BC8C-ECD27C80048E}" destId="{B68F7374-3AFE-439E-AD80-C795D94CCB01}" srcOrd="5" destOrd="0" presId="urn:microsoft.com/office/officeart/2005/8/layout/hProcess11"/>
    <dgm:cxn modelId="{35F97BB4-D7B1-4445-96ED-8933184AD043}" type="presParOf" srcId="{9782E1A9-D99D-40D0-BC8C-ECD27C80048E}" destId="{DC610DBA-0A2A-C54A-A8C9-7E8850ADD9AD}" srcOrd="6" destOrd="0" presId="urn:microsoft.com/office/officeart/2005/8/layout/hProcess11"/>
    <dgm:cxn modelId="{5D90F15B-19FB-F44A-9594-EF277875DE5B}" type="presParOf" srcId="{DC610DBA-0A2A-C54A-A8C9-7E8850ADD9AD}" destId="{A114AF53-07C6-784A-B817-4B3955F2065F}" srcOrd="0" destOrd="0" presId="urn:microsoft.com/office/officeart/2005/8/layout/hProcess11"/>
    <dgm:cxn modelId="{F9CA2759-66E0-A24D-9629-EE63A96BCC72}" type="presParOf" srcId="{DC610DBA-0A2A-C54A-A8C9-7E8850ADD9AD}" destId="{E253B2B8-68D1-0C48-93C0-4ABDF9B08970}" srcOrd="1" destOrd="0" presId="urn:microsoft.com/office/officeart/2005/8/layout/hProcess11"/>
    <dgm:cxn modelId="{61242E5F-601E-D54D-BECC-05E4EEB1357D}" type="presParOf" srcId="{DC610DBA-0A2A-C54A-A8C9-7E8850ADD9AD}" destId="{FBA13968-BF6F-7C43-90DE-B4B2677456FE}" srcOrd="2" destOrd="0" presId="urn:microsoft.com/office/officeart/2005/8/layout/hProcess11"/>
    <dgm:cxn modelId="{089C1A6A-0FBB-AD44-A827-06776B92A40D}" type="presParOf" srcId="{9782E1A9-D99D-40D0-BC8C-ECD27C80048E}" destId="{9AAD9292-9570-CF4F-8EB9-F2401F4AF5EB}" srcOrd="7" destOrd="0" presId="urn:microsoft.com/office/officeart/2005/8/layout/hProcess11"/>
    <dgm:cxn modelId="{A0896127-2781-A44A-826A-301E0E6F2F52}" type="presParOf" srcId="{9782E1A9-D99D-40D0-BC8C-ECD27C80048E}" destId="{B6DFDB9A-6286-9F48-836B-DED1AEF96CE5}" srcOrd="8" destOrd="0" presId="urn:microsoft.com/office/officeart/2005/8/layout/hProcess11"/>
    <dgm:cxn modelId="{A70672EC-3DE0-BD43-892C-6E47BA7104D9}" type="presParOf" srcId="{B6DFDB9A-6286-9F48-836B-DED1AEF96CE5}" destId="{6D2FB500-B02A-644F-8C17-09379DFD62D2}" srcOrd="0" destOrd="0" presId="urn:microsoft.com/office/officeart/2005/8/layout/hProcess11"/>
    <dgm:cxn modelId="{E3FC0021-DA5E-B748-9D9A-ABDA47C3CB8A}" type="presParOf" srcId="{B6DFDB9A-6286-9F48-836B-DED1AEF96CE5}" destId="{003DAE99-0583-3E4E-B5E1-25609289678F}" srcOrd="1" destOrd="0" presId="urn:microsoft.com/office/officeart/2005/8/layout/hProcess11"/>
    <dgm:cxn modelId="{085E464E-6F36-2F48-80C3-95DA27A20421}" type="presParOf" srcId="{B6DFDB9A-6286-9F48-836B-DED1AEF96CE5}" destId="{FEDA7943-7572-D746-B1BF-F76430509CD4}" srcOrd="2" destOrd="0" presId="urn:microsoft.com/office/officeart/2005/8/layout/hProcess11"/>
    <dgm:cxn modelId="{7AA43321-389D-9441-A350-D438E30922EE}" type="presParOf" srcId="{9782E1A9-D99D-40D0-BC8C-ECD27C80048E}" destId="{51378A1A-8FF8-9F40-8987-6790D8B38A96}" srcOrd="9" destOrd="0" presId="urn:microsoft.com/office/officeart/2005/8/layout/hProcess11"/>
    <dgm:cxn modelId="{48455D42-FE7E-7346-BE61-EDEE639D00EA}" type="presParOf" srcId="{9782E1A9-D99D-40D0-BC8C-ECD27C80048E}" destId="{9688BB59-E42C-3845-9DF7-8B1FA0006E72}" srcOrd="10" destOrd="0" presId="urn:microsoft.com/office/officeart/2005/8/layout/hProcess11"/>
    <dgm:cxn modelId="{7CA7849D-1217-5B4E-A8F5-07B997F0DA3A}" type="presParOf" srcId="{9688BB59-E42C-3845-9DF7-8B1FA0006E72}" destId="{877FC35A-3A02-3542-A596-E0252BCF0796}" srcOrd="0" destOrd="0" presId="urn:microsoft.com/office/officeart/2005/8/layout/hProcess11"/>
    <dgm:cxn modelId="{0E367FDF-93F3-BA41-901F-0D540A858F8E}" type="presParOf" srcId="{9688BB59-E42C-3845-9DF7-8B1FA0006E72}" destId="{474974CD-CCE0-1949-BB6C-BDB03446BB96}" srcOrd="1" destOrd="0" presId="urn:microsoft.com/office/officeart/2005/8/layout/hProcess11"/>
    <dgm:cxn modelId="{745E86A5-8DC1-CF4F-80F1-1A9A2B27A7B8}" type="presParOf" srcId="{9688BB59-E42C-3845-9DF7-8B1FA0006E72}" destId="{230BC43A-43C0-0C4E-84D1-2D4722B7A1E6}" srcOrd="2" destOrd="0" presId="urn:microsoft.com/office/officeart/2005/8/layout/hProcess1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A1CA2-151E-46FC-97FD-9DF372445E68}">
      <dsp:nvSpPr>
        <dsp:cNvPr id="0" name=""/>
        <dsp:cNvSpPr/>
      </dsp:nvSpPr>
      <dsp:spPr>
        <a:xfrm>
          <a:off x="0" y="1157151"/>
          <a:ext cx="6129910" cy="151228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BE4988-34D1-40CB-834C-DADE1DED9AF7}">
      <dsp:nvSpPr>
        <dsp:cNvPr id="0" name=""/>
        <dsp:cNvSpPr/>
      </dsp:nvSpPr>
      <dsp:spPr>
        <a:xfrm>
          <a:off x="1515" y="0"/>
          <a:ext cx="882222" cy="151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a:lnSpc>
              <a:spcPct val="90000"/>
            </a:lnSpc>
            <a:spcBef>
              <a:spcPct val="0"/>
            </a:spcBef>
            <a:spcAft>
              <a:spcPct val="35000"/>
            </a:spcAft>
            <a:buNone/>
          </a:pPr>
          <a:r>
            <a:rPr lang="en-US" sz="900" kern="1200" dirty="0"/>
            <a:t>Brainstorming</a:t>
          </a:r>
        </a:p>
      </dsp:txBody>
      <dsp:txXfrm>
        <a:off x="1515" y="0"/>
        <a:ext cx="882222" cy="1512280"/>
      </dsp:txXfrm>
    </dsp:sp>
    <dsp:sp modelId="{314EC353-DF5E-495F-A2CA-FAF4DDDA8DC8}">
      <dsp:nvSpPr>
        <dsp:cNvPr id="0" name=""/>
        <dsp:cNvSpPr/>
      </dsp:nvSpPr>
      <dsp:spPr>
        <a:xfrm>
          <a:off x="253591" y="1701314"/>
          <a:ext cx="378070" cy="3780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55E18D-B75B-ED4A-9490-7A316FFD7198}">
      <dsp:nvSpPr>
        <dsp:cNvPr id="0" name=""/>
        <dsp:cNvSpPr/>
      </dsp:nvSpPr>
      <dsp:spPr>
        <a:xfrm>
          <a:off x="927848" y="2268420"/>
          <a:ext cx="882222" cy="151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a:lnSpc>
              <a:spcPct val="90000"/>
            </a:lnSpc>
            <a:spcBef>
              <a:spcPct val="0"/>
            </a:spcBef>
            <a:spcAft>
              <a:spcPct val="35000"/>
            </a:spcAft>
            <a:buNone/>
          </a:pPr>
          <a:r>
            <a:rPr lang="en-US" sz="900" kern="1200" dirty="0"/>
            <a:t>Design</a:t>
          </a:r>
        </a:p>
      </dsp:txBody>
      <dsp:txXfrm>
        <a:off x="927848" y="2268420"/>
        <a:ext cx="882222" cy="1512280"/>
      </dsp:txXfrm>
    </dsp:sp>
    <dsp:sp modelId="{644840EC-A8D5-6D44-88E8-7EF3FCCAEBE2}">
      <dsp:nvSpPr>
        <dsp:cNvPr id="0" name=""/>
        <dsp:cNvSpPr/>
      </dsp:nvSpPr>
      <dsp:spPr>
        <a:xfrm>
          <a:off x="1179924" y="1701314"/>
          <a:ext cx="378070" cy="3780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62C0F3-101B-2944-B386-682C847D2A40}">
      <dsp:nvSpPr>
        <dsp:cNvPr id="0" name=""/>
        <dsp:cNvSpPr/>
      </dsp:nvSpPr>
      <dsp:spPr>
        <a:xfrm>
          <a:off x="1854181" y="0"/>
          <a:ext cx="882222" cy="151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a:lnSpc>
              <a:spcPct val="90000"/>
            </a:lnSpc>
            <a:spcBef>
              <a:spcPct val="0"/>
            </a:spcBef>
            <a:spcAft>
              <a:spcPct val="35000"/>
            </a:spcAft>
            <a:buNone/>
          </a:pPr>
          <a:r>
            <a:rPr lang="en-US" sz="900" kern="1200" dirty="0"/>
            <a:t>Manufacturing</a:t>
          </a:r>
        </a:p>
      </dsp:txBody>
      <dsp:txXfrm>
        <a:off x="1854181" y="0"/>
        <a:ext cx="882222" cy="1512280"/>
      </dsp:txXfrm>
    </dsp:sp>
    <dsp:sp modelId="{B8FD590D-F80B-2C46-A04B-2F13B46CB794}">
      <dsp:nvSpPr>
        <dsp:cNvPr id="0" name=""/>
        <dsp:cNvSpPr/>
      </dsp:nvSpPr>
      <dsp:spPr>
        <a:xfrm>
          <a:off x="2106257" y="1701314"/>
          <a:ext cx="378070" cy="3780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14AF53-07C6-784A-B817-4B3955F2065F}">
      <dsp:nvSpPr>
        <dsp:cNvPr id="0" name=""/>
        <dsp:cNvSpPr/>
      </dsp:nvSpPr>
      <dsp:spPr>
        <a:xfrm>
          <a:off x="2780515" y="2268420"/>
          <a:ext cx="882222" cy="151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a:lnSpc>
              <a:spcPct val="90000"/>
            </a:lnSpc>
            <a:spcBef>
              <a:spcPct val="0"/>
            </a:spcBef>
            <a:spcAft>
              <a:spcPct val="35000"/>
            </a:spcAft>
            <a:buNone/>
          </a:pPr>
          <a:r>
            <a:rPr lang="en-US" sz="900" kern="1200" dirty="0"/>
            <a:t>Testing</a:t>
          </a:r>
        </a:p>
      </dsp:txBody>
      <dsp:txXfrm>
        <a:off x="2780515" y="2268420"/>
        <a:ext cx="882222" cy="1512280"/>
      </dsp:txXfrm>
    </dsp:sp>
    <dsp:sp modelId="{E253B2B8-68D1-0C48-93C0-4ABDF9B08970}">
      <dsp:nvSpPr>
        <dsp:cNvPr id="0" name=""/>
        <dsp:cNvSpPr/>
      </dsp:nvSpPr>
      <dsp:spPr>
        <a:xfrm>
          <a:off x="3032591" y="1701314"/>
          <a:ext cx="378070" cy="3780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2FB500-B02A-644F-8C17-09379DFD62D2}">
      <dsp:nvSpPr>
        <dsp:cNvPr id="0" name=""/>
        <dsp:cNvSpPr/>
      </dsp:nvSpPr>
      <dsp:spPr>
        <a:xfrm>
          <a:off x="3706848" y="0"/>
          <a:ext cx="882222" cy="151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a:lnSpc>
              <a:spcPct val="90000"/>
            </a:lnSpc>
            <a:spcBef>
              <a:spcPct val="0"/>
            </a:spcBef>
            <a:spcAft>
              <a:spcPct val="35000"/>
            </a:spcAft>
            <a:buNone/>
          </a:pPr>
          <a:r>
            <a:rPr lang="en-US" sz="900" kern="1200" dirty="0"/>
            <a:t>Optimization</a:t>
          </a:r>
        </a:p>
      </dsp:txBody>
      <dsp:txXfrm>
        <a:off x="3706848" y="0"/>
        <a:ext cx="882222" cy="1512280"/>
      </dsp:txXfrm>
    </dsp:sp>
    <dsp:sp modelId="{003DAE99-0583-3E4E-B5E1-25609289678F}">
      <dsp:nvSpPr>
        <dsp:cNvPr id="0" name=""/>
        <dsp:cNvSpPr/>
      </dsp:nvSpPr>
      <dsp:spPr>
        <a:xfrm>
          <a:off x="3958924" y="1701314"/>
          <a:ext cx="378070" cy="3780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7FC35A-3A02-3542-A596-E0252BCF0796}">
      <dsp:nvSpPr>
        <dsp:cNvPr id="0" name=""/>
        <dsp:cNvSpPr/>
      </dsp:nvSpPr>
      <dsp:spPr>
        <a:xfrm>
          <a:off x="4633181" y="2268420"/>
          <a:ext cx="882222" cy="151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a:lnSpc>
              <a:spcPct val="90000"/>
            </a:lnSpc>
            <a:spcBef>
              <a:spcPct val="0"/>
            </a:spcBef>
            <a:spcAft>
              <a:spcPct val="35000"/>
            </a:spcAft>
            <a:buNone/>
          </a:pPr>
          <a:r>
            <a:rPr lang="en-US" sz="900" kern="1200" dirty="0"/>
            <a:t>Competition</a:t>
          </a:r>
        </a:p>
      </dsp:txBody>
      <dsp:txXfrm>
        <a:off x="4633181" y="2268420"/>
        <a:ext cx="882222" cy="1512280"/>
      </dsp:txXfrm>
    </dsp:sp>
    <dsp:sp modelId="{474974CD-CCE0-1949-BB6C-BDB03446BB96}">
      <dsp:nvSpPr>
        <dsp:cNvPr id="0" name=""/>
        <dsp:cNvSpPr/>
      </dsp:nvSpPr>
      <dsp:spPr>
        <a:xfrm>
          <a:off x="4885257" y="1701314"/>
          <a:ext cx="378070" cy="3780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CAF12C6-51AC-490C-92FE-2EAA915F875A}"/>
              </a:ext>
            </a:extLst>
          </p:cNvPr>
          <p:cNvSpPr>
            <a:spLocks noGrp="1" noChangeArrowheads="1"/>
          </p:cNvSpPr>
          <p:nvPr>
            <p:ph type="hdr" sz="quarter"/>
          </p:nvPr>
        </p:nvSpPr>
        <p:spPr bwMode="auto">
          <a:xfrm>
            <a:off x="0" y="0"/>
            <a:ext cx="2962275" cy="482600"/>
          </a:xfrm>
          <a:prstGeom prst="rect">
            <a:avLst/>
          </a:prstGeom>
          <a:noFill/>
          <a:ln>
            <a:noFill/>
          </a:ln>
          <a:effectLst/>
          <a:extLst/>
        </p:spPr>
        <p:txBody>
          <a:bodyPr vert="horz" wrap="square" lIns="85055" tIns="42528" rIns="85055" bIns="42528" numCol="1" anchor="t" anchorCtr="0" compatLnSpc="1">
            <a:prstTxWarp prst="textNoShape">
              <a:avLst/>
            </a:prstTxWarp>
          </a:bodyPr>
          <a:lstStyle>
            <a:lvl1pPr defTabSz="852488">
              <a:defRPr sz="1100">
                <a:latin typeface="Times New Roman" pitchFamily="18" charset="0"/>
              </a:defRPr>
            </a:lvl1pPr>
          </a:lstStyle>
          <a:p>
            <a:pPr>
              <a:defRPr/>
            </a:pPr>
            <a:endParaRPr lang="en-AU"/>
          </a:p>
        </p:txBody>
      </p:sp>
      <p:sp>
        <p:nvSpPr>
          <p:cNvPr id="4099" name="Rectangle 3">
            <a:extLst>
              <a:ext uri="{FF2B5EF4-FFF2-40B4-BE49-F238E27FC236}">
                <a16:creationId xmlns:a16="http://schemas.microsoft.com/office/drawing/2014/main" id="{228D4482-0B4F-4E5C-B425-3DCE0BCACC18}"/>
              </a:ext>
            </a:extLst>
          </p:cNvPr>
          <p:cNvSpPr>
            <a:spLocks noGrp="1" noChangeArrowheads="1"/>
          </p:cNvSpPr>
          <p:nvPr>
            <p:ph type="dt" sz="quarter" idx="1"/>
          </p:nvPr>
        </p:nvSpPr>
        <p:spPr bwMode="auto">
          <a:xfrm>
            <a:off x="3849688" y="0"/>
            <a:ext cx="3035300" cy="482600"/>
          </a:xfrm>
          <a:prstGeom prst="rect">
            <a:avLst/>
          </a:prstGeom>
          <a:noFill/>
          <a:ln>
            <a:noFill/>
          </a:ln>
          <a:effectLst/>
          <a:extLst/>
        </p:spPr>
        <p:txBody>
          <a:bodyPr vert="horz" wrap="square" lIns="85055" tIns="42528" rIns="85055" bIns="42528" numCol="1" anchor="t" anchorCtr="0" compatLnSpc="1">
            <a:prstTxWarp prst="textNoShape">
              <a:avLst/>
            </a:prstTxWarp>
          </a:bodyPr>
          <a:lstStyle>
            <a:lvl1pPr algn="r" defTabSz="852488">
              <a:defRPr sz="1100">
                <a:latin typeface="Times New Roman" pitchFamily="18" charset="0"/>
              </a:defRPr>
            </a:lvl1pPr>
          </a:lstStyle>
          <a:p>
            <a:pPr>
              <a:defRPr/>
            </a:pPr>
            <a:endParaRPr lang="en-AU"/>
          </a:p>
        </p:txBody>
      </p:sp>
      <p:sp>
        <p:nvSpPr>
          <p:cNvPr id="4100" name="Rectangle 4">
            <a:extLst>
              <a:ext uri="{FF2B5EF4-FFF2-40B4-BE49-F238E27FC236}">
                <a16:creationId xmlns:a16="http://schemas.microsoft.com/office/drawing/2014/main" id="{D7FCD4CE-CC30-4831-87D6-AACCFA7EF34B}"/>
              </a:ext>
            </a:extLst>
          </p:cNvPr>
          <p:cNvSpPr>
            <a:spLocks noGrp="1" noChangeArrowheads="1"/>
          </p:cNvSpPr>
          <p:nvPr>
            <p:ph type="ftr" sz="quarter" idx="2"/>
          </p:nvPr>
        </p:nvSpPr>
        <p:spPr bwMode="auto">
          <a:xfrm>
            <a:off x="0" y="8740775"/>
            <a:ext cx="2962275" cy="481013"/>
          </a:xfrm>
          <a:prstGeom prst="rect">
            <a:avLst/>
          </a:prstGeom>
          <a:noFill/>
          <a:ln>
            <a:noFill/>
          </a:ln>
          <a:effectLst/>
          <a:extLst/>
        </p:spPr>
        <p:txBody>
          <a:bodyPr vert="horz" wrap="square" lIns="85055" tIns="42528" rIns="85055" bIns="42528" numCol="1" anchor="b" anchorCtr="0" compatLnSpc="1">
            <a:prstTxWarp prst="textNoShape">
              <a:avLst/>
            </a:prstTxWarp>
          </a:bodyPr>
          <a:lstStyle>
            <a:lvl1pPr defTabSz="852488">
              <a:defRPr sz="1100">
                <a:latin typeface="Times New Roman" pitchFamily="18" charset="0"/>
              </a:defRPr>
            </a:lvl1pPr>
          </a:lstStyle>
          <a:p>
            <a:pPr>
              <a:defRPr/>
            </a:pPr>
            <a:endParaRPr lang="en-AU"/>
          </a:p>
        </p:txBody>
      </p:sp>
      <p:sp>
        <p:nvSpPr>
          <p:cNvPr id="4101" name="Rectangle 5">
            <a:extLst>
              <a:ext uri="{FF2B5EF4-FFF2-40B4-BE49-F238E27FC236}">
                <a16:creationId xmlns:a16="http://schemas.microsoft.com/office/drawing/2014/main" id="{7521DB1A-2731-460E-8034-8CED9D44BFCE}"/>
              </a:ext>
            </a:extLst>
          </p:cNvPr>
          <p:cNvSpPr>
            <a:spLocks noGrp="1" noChangeArrowheads="1"/>
          </p:cNvSpPr>
          <p:nvPr>
            <p:ph type="sldNum" sz="quarter" idx="3"/>
          </p:nvPr>
        </p:nvSpPr>
        <p:spPr bwMode="auto">
          <a:xfrm>
            <a:off x="3849688" y="8740775"/>
            <a:ext cx="3035300" cy="481013"/>
          </a:xfrm>
          <a:prstGeom prst="rect">
            <a:avLst/>
          </a:prstGeom>
          <a:noFill/>
          <a:ln>
            <a:noFill/>
          </a:ln>
          <a:effectLst/>
          <a:extLst/>
        </p:spPr>
        <p:txBody>
          <a:bodyPr vert="horz" wrap="square" lIns="85055" tIns="42528" rIns="85055" bIns="42528" numCol="1" anchor="b" anchorCtr="0" compatLnSpc="1">
            <a:prstTxWarp prst="textNoShape">
              <a:avLst/>
            </a:prstTxWarp>
          </a:bodyPr>
          <a:lstStyle>
            <a:lvl1pPr algn="r" defTabSz="852488">
              <a:defRPr sz="1100"/>
            </a:lvl1pPr>
          </a:lstStyle>
          <a:p>
            <a:pPr>
              <a:defRPr/>
            </a:pPr>
            <a:fld id="{A14E10E6-0928-6F4D-89C9-B6D9E7C2669B}" type="slidenum">
              <a:rPr lang="en-AU" altLang="en-US"/>
              <a:pPr>
                <a:defRPr/>
              </a:pPr>
              <a:t>‹#›</a:t>
            </a:fld>
            <a:endParaRPr lang="en-AU" altLang="en-US"/>
          </a:p>
        </p:txBody>
      </p:sp>
    </p:spTree>
    <p:extLst>
      <p:ext uri="{BB962C8B-B14F-4D97-AF65-F5344CB8AC3E}">
        <p14:creationId xmlns:p14="http://schemas.microsoft.com/office/powerpoint/2010/main" val="783208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5C8EF5C-553F-4111-A220-A04640004408}"/>
              </a:ext>
            </a:extLst>
          </p:cNvPr>
          <p:cNvSpPr>
            <a:spLocks noGrp="1" noChangeArrowheads="1"/>
          </p:cNvSpPr>
          <p:nvPr>
            <p:ph type="hdr" sz="quarter"/>
          </p:nvPr>
        </p:nvSpPr>
        <p:spPr bwMode="auto">
          <a:xfrm>
            <a:off x="0" y="0"/>
            <a:ext cx="2962275" cy="482600"/>
          </a:xfrm>
          <a:prstGeom prst="rect">
            <a:avLst/>
          </a:prstGeom>
          <a:noFill/>
          <a:ln>
            <a:noFill/>
          </a:ln>
          <a:effectLst/>
          <a:extLst/>
        </p:spPr>
        <p:txBody>
          <a:bodyPr vert="horz" wrap="square" lIns="85055" tIns="42528" rIns="85055" bIns="42528" numCol="1" anchor="t" anchorCtr="0" compatLnSpc="1">
            <a:prstTxWarp prst="textNoShape">
              <a:avLst/>
            </a:prstTxWarp>
          </a:bodyPr>
          <a:lstStyle>
            <a:lvl1pPr defTabSz="852488">
              <a:defRPr sz="1100">
                <a:latin typeface="Times New Roman" pitchFamily="18" charset="0"/>
              </a:defRPr>
            </a:lvl1pPr>
          </a:lstStyle>
          <a:p>
            <a:pPr>
              <a:defRPr/>
            </a:pPr>
            <a:endParaRPr lang="en-AU"/>
          </a:p>
        </p:txBody>
      </p:sp>
      <p:sp>
        <p:nvSpPr>
          <p:cNvPr id="3075" name="Rectangle 3">
            <a:extLst>
              <a:ext uri="{FF2B5EF4-FFF2-40B4-BE49-F238E27FC236}">
                <a16:creationId xmlns:a16="http://schemas.microsoft.com/office/drawing/2014/main" id="{841275A5-C4D7-4085-A7FB-A8AFB79A6965}"/>
              </a:ext>
            </a:extLst>
          </p:cNvPr>
          <p:cNvSpPr>
            <a:spLocks noGrp="1" noChangeArrowheads="1"/>
          </p:cNvSpPr>
          <p:nvPr>
            <p:ph type="dt" idx="1"/>
          </p:nvPr>
        </p:nvSpPr>
        <p:spPr bwMode="auto">
          <a:xfrm>
            <a:off x="3849688" y="0"/>
            <a:ext cx="3035300" cy="482600"/>
          </a:xfrm>
          <a:prstGeom prst="rect">
            <a:avLst/>
          </a:prstGeom>
          <a:noFill/>
          <a:ln>
            <a:noFill/>
          </a:ln>
          <a:effectLst/>
          <a:extLst/>
        </p:spPr>
        <p:txBody>
          <a:bodyPr vert="horz" wrap="square" lIns="85055" tIns="42528" rIns="85055" bIns="42528" numCol="1" anchor="t" anchorCtr="0" compatLnSpc="1">
            <a:prstTxWarp prst="textNoShape">
              <a:avLst/>
            </a:prstTxWarp>
          </a:bodyPr>
          <a:lstStyle>
            <a:lvl1pPr algn="r" defTabSz="852488">
              <a:defRPr sz="1100">
                <a:latin typeface="Times New Roman" pitchFamily="18" charset="0"/>
              </a:defRPr>
            </a:lvl1pPr>
          </a:lstStyle>
          <a:p>
            <a:pPr>
              <a:defRPr/>
            </a:pPr>
            <a:endParaRPr lang="en-AU"/>
          </a:p>
        </p:txBody>
      </p:sp>
      <p:sp>
        <p:nvSpPr>
          <p:cNvPr id="3076" name="Rectangle 4">
            <a:extLst>
              <a:ext uri="{FF2B5EF4-FFF2-40B4-BE49-F238E27FC236}">
                <a16:creationId xmlns:a16="http://schemas.microsoft.com/office/drawing/2014/main" id="{B55772E9-4D36-F145-A4E1-2C1E2884ABE8}"/>
              </a:ext>
            </a:extLst>
          </p:cNvPr>
          <p:cNvSpPr>
            <a:spLocks noGrp="1" noRot="1" noChangeAspect="1" noChangeArrowheads="1" noTextEdit="1"/>
          </p:cNvSpPr>
          <p:nvPr>
            <p:ph type="sldImg" idx="2"/>
          </p:nvPr>
        </p:nvSpPr>
        <p:spPr bwMode="auto">
          <a:xfrm>
            <a:off x="2260600" y="687388"/>
            <a:ext cx="2293938"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E2220CE2-0747-45AF-8AA4-A0AC6886C8F1}"/>
              </a:ext>
            </a:extLst>
          </p:cNvPr>
          <p:cNvSpPr>
            <a:spLocks noGrp="1" noChangeArrowheads="1"/>
          </p:cNvSpPr>
          <p:nvPr>
            <p:ph type="body" sz="quarter" idx="3"/>
          </p:nvPr>
        </p:nvSpPr>
        <p:spPr bwMode="auto">
          <a:xfrm>
            <a:off x="889000" y="4403725"/>
            <a:ext cx="5033963" cy="4129088"/>
          </a:xfrm>
          <a:prstGeom prst="rect">
            <a:avLst/>
          </a:prstGeom>
          <a:noFill/>
          <a:ln>
            <a:noFill/>
          </a:ln>
          <a:effectLst/>
          <a:extLst/>
        </p:spPr>
        <p:txBody>
          <a:bodyPr vert="horz" wrap="square" lIns="85055" tIns="42528" rIns="85055" bIns="42528"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a:extLst>
              <a:ext uri="{FF2B5EF4-FFF2-40B4-BE49-F238E27FC236}">
                <a16:creationId xmlns:a16="http://schemas.microsoft.com/office/drawing/2014/main" id="{FFD72E80-5DE5-4FFA-A97F-D0FD1F8B0531}"/>
              </a:ext>
            </a:extLst>
          </p:cNvPr>
          <p:cNvSpPr>
            <a:spLocks noGrp="1" noChangeArrowheads="1"/>
          </p:cNvSpPr>
          <p:nvPr>
            <p:ph type="ftr" sz="quarter" idx="4"/>
          </p:nvPr>
        </p:nvSpPr>
        <p:spPr bwMode="auto">
          <a:xfrm>
            <a:off x="0" y="8740775"/>
            <a:ext cx="2962275" cy="481013"/>
          </a:xfrm>
          <a:prstGeom prst="rect">
            <a:avLst/>
          </a:prstGeom>
          <a:noFill/>
          <a:ln>
            <a:noFill/>
          </a:ln>
          <a:effectLst/>
          <a:extLst/>
        </p:spPr>
        <p:txBody>
          <a:bodyPr vert="horz" wrap="square" lIns="85055" tIns="42528" rIns="85055" bIns="42528" numCol="1" anchor="b" anchorCtr="0" compatLnSpc="1">
            <a:prstTxWarp prst="textNoShape">
              <a:avLst/>
            </a:prstTxWarp>
          </a:bodyPr>
          <a:lstStyle>
            <a:lvl1pPr defTabSz="852488">
              <a:defRPr sz="1100">
                <a:latin typeface="Times New Roman" pitchFamily="18" charset="0"/>
              </a:defRPr>
            </a:lvl1pPr>
          </a:lstStyle>
          <a:p>
            <a:pPr>
              <a:defRPr/>
            </a:pPr>
            <a:endParaRPr lang="en-AU"/>
          </a:p>
        </p:txBody>
      </p:sp>
      <p:sp>
        <p:nvSpPr>
          <p:cNvPr id="3079" name="Rectangle 7">
            <a:extLst>
              <a:ext uri="{FF2B5EF4-FFF2-40B4-BE49-F238E27FC236}">
                <a16:creationId xmlns:a16="http://schemas.microsoft.com/office/drawing/2014/main" id="{65A20CF8-D764-4F31-8A00-E291A4371001}"/>
              </a:ext>
            </a:extLst>
          </p:cNvPr>
          <p:cNvSpPr>
            <a:spLocks noGrp="1" noChangeArrowheads="1"/>
          </p:cNvSpPr>
          <p:nvPr>
            <p:ph type="sldNum" sz="quarter" idx="5"/>
          </p:nvPr>
        </p:nvSpPr>
        <p:spPr bwMode="auto">
          <a:xfrm>
            <a:off x="3849688" y="8740775"/>
            <a:ext cx="3035300" cy="481013"/>
          </a:xfrm>
          <a:prstGeom prst="rect">
            <a:avLst/>
          </a:prstGeom>
          <a:noFill/>
          <a:ln>
            <a:noFill/>
          </a:ln>
          <a:effectLst/>
          <a:extLst/>
        </p:spPr>
        <p:txBody>
          <a:bodyPr vert="horz" wrap="square" lIns="85055" tIns="42528" rIns="85055" bIns="42528" numCol="1" anchor="b" anchorCtr="0" compatLnSpc="1">
            <a:prstTxWarp prst="textNoShape">
              <a:avLst/>
            </a:prstTxWarp>
          </a:bodyPr>
          <a:lstStyle>
            <a:lvl1pPr algn="r" defTabSz="852488">
              <a:defRPr sz="1100"/>
            </a:lvl1pPr>
          </a:lstStyle>
          <a:p>
            <a:pPr>
              <a:defRPr/>
            </a:pPr>
            <a:fld id="{0E6C52B0-9C5C-0544-92A5-C82B235D56B8}" type="slidenum">
              <a:rPr lang="en-AU" altLang="en-US"/>
              <a:pPr>
                <a:defRPr/>
              </a:pPr>
              <a:t>‹#›</a:t>
            </a:fld>
            <a:endParaRPr lang="en-AU" altLang="en-US"/>
          </a:p>
        </p:txBody>
      </p:sp>
    </p:spTree>
    <p:extLst>
      <p:ext uri="{BB962C8B-B14F-4D97-AF65-F5344CB8AC3E}">
        <p14:creationId xmlns:p14="http://schemas.microsoft.com/office/powerpoint/2010/main" val="1842950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78940B85-21DE-6F44-B7F8-77EC3E5AA64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a:defRPr>
                <a:solidFill>
                  <a:schemeClr val="tx1"/>
                </a:solidFill>
                <a:latin typeface="Times New Roman" panose="02020603050405020304" pitchFamily="18" charset="0"/>
              </a:defRPr>
            </a:lvl1pPr>
            <a:lvl2pPr marL="742950" indent="-285750" defTabSz="852488">
              <a:defRPr>
                <a:solidFill>
                  <a:schemeClr val="tx1"/>
                </a:solidFill>
                <a:latin typeface="Times New Roman" panose="02020603050405020304" pitchFamily="18" charset="0"/>
              </a:defRPr>
            </a:lvl2pPr>
            <a:lvl3pPr marL="1143000" indent="-228600" defTabSz="852488">
              <a:defRPr>
                <a:solidFill>
                  <a:schemeClr val="tx1"/>
                </a:solidFill>
                <a:latin typeface="Times New Roman" panose="02020603050405020304" pitchFamily="18" charset="0"/>
              </a:defRPr>
            </a:lvl3pPr>
            <a:lvl4pPr marL="1600200" indent="-228600" defTabSz="852488">
              <a:defRPr>
                <a:solidFill>
                  <a:schemeClr val="tx1"/>
                </a:solidFill>
                <a:latin typeface="Times New Roman" panose="02020603050405020304" pitchFamily="18" charset="0"/>
              </a:defRPr>
            </a:lvl4pPr>
            <a:lvl5pPr marL="2057400" indent="-228600" defTabSz="852488">
              <a:defRPr>
                <a:solidFill>
                  <a:schemeClr val="tx1"/>
                </a:solidFill>
                <a:latin typeface="Times New Roman" panose="02020603050405020304" pitchFamily="18" charset="0"/>
              </a:defRPr>
            </a:lvl5pPr>
            <a:lvl6pPr marL="2514600" indent="-228600" defTabSz="852488"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852488"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852488"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852488" eaLnBrk="0" fontAlgn="base" hangingPunct="0">
              <a:spcBef>
                <a:spcPct val="0"/>
              </a:spcBef>
              <a:spcAft>
                <a:spcPct val="0"/>
              </a:spcAft>
              <a:defRPr>
                <a:solidFill>
                  <a:schemeClr val="tx1"/>
                </a:solidFill>
                <a:latin typeface="Times New Roman" panose="02020603050405020304" pitchFamily="18" charset="0"/>
              </a:defRPr>
            </a:lvl9pPr>
          </a:lstStyle>
          <a:p>
            <a:fld id="{3D9A7E54-5DCB-F64E-8AEB-9C5693D28626}" type="slidenum">
              <a:rPr lang="en-AU" altLang="en-US" smtClean="0"/>
              <a:pPr/>
              <a:t>1</a:t>
            </a:fld>
            <a:endParaRPr lang="en-AU" altLang="en-US"/>
          </a:p>
        </p:txBody>
      </p:sp>
      <p:sp>
        <p:nvSpPr>
          <p:cNvPr id="6147" name="Rectangle 2">
            <a:extLst>
              <a:ext uri="{FF2B5EF4-FFF2-40B4-BE49-F238E27FC236}">
                <a16:creationId xmlns:a16="http://schemas.microsoft.com/office/drawing/2014/main" id="{7DACC710-5C71-2347-92AD-F0E4A938926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4EEF1EB8-1D69-3F49-994E-4FED42EE1D8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rgbClr val="00B050"/>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57DD9B23-C236-2143-AB74-CCCC040D6F5C}"/>
              </a:ext>
            </a:extLst>
          </p:cNvPr>
          <p:cNvSpPr>
            <a:spLocks noChangeArrowheads="1"/>
          </p:cNvSpPr>
          <p:nvPr userDrawn="1"/>
        </p:nvSpPr>
        <p:spPr bwMode="auto">
          <a:xfrm>
            <a:off x="7631113" y="6291263"/>
            <a:ext cx="6410325" cy="25788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endParaRPr lang="en-US" altLang="en-US"/>
          </a:p>
        </p:txBody>
      </p:sp>
      <p:sp>
        <p:nvSpPr>
          <p:cNvPr id="7" name="Rectangle 9">
            <a:extLst>
              <a:ext uri="{FF2B5EF4-FFF2-40B4-BE49-F238E27FC236}">
                <a16:creationId xmlns:a16="http://schemas.microsoft.com/office/drawing/2014/main" id="{40C81278-6714-384C-861C-6CC7424E5252}"/>
              </a:ext>
            </a:extLst>
          </p:cNvPr>
          <p:cNvSpPr>
            <a:spLocks noChangeArrowheads="1"/>
          </p:cNvSpPr>
          <p:nvPr userDrawn="1"/>
        </p:nvSpPr>
        <p:spPr bwMode="auto">
          <a:xfrm>
            <a:off x="14720888" y="6291263"/>
            <a:ext cx="6410325" cy="25788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endParaRPr lang="en-US" altLang="en-US"/>
          </a:p>
        </p:txBody>
      </p:sp>
      <p:sp>
        <p:nvSpPr>
          <p:cNvPr id="8" name="Rectangle 7">
            <a:extLst>
              <a:ext uri="{FF2B5EF4-FFF2-40B4-BE49-F238E27FC236}">
                <a16:creationId xmlns:a16="http://schemas.microsoft.com/office/drawing/2014/main" id="{0912680D-A60C-5D41-A81D-8AB7A211C56B}"/>
              </a:ext>
            </a:extLst>
          </p:cNvPr>
          <p:cNvSpPr>
            <a:spLocks noChangeArrowheads="1"/>
          </p:cNvSpPr>
          <p:nvPr userDrawn="1"/>
        </p:nvSpPr>
        <p:spPr bwMode="auto">
          <a:xfrm>
            <a:off x="0" y="0"/>
            <a:ext cx="21945600" cy="3429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endParaRPr lang="en-US" altLang="en-US"/>
          </a:p>
        </p:txBody>
      </p:sp>
      <p:sp>
        <p:nvSpPr>
          <p:cNvPr id="9" name="Rectangle 7">
            <a:extLst>
              <a:ext uri="{FF2B5EF4-FFF2-40B4-BE49-F238E27FC236}">
                <a16:creationId xmlns:a16="http://schemas.microsoft.com/office/drawing/2014/main" id="{1A81C0EC-B418-2B4A-96E7-F7FFB6554CC8}"/>
              </a:ext>
            </a:extLst>
          </p:cNvPr>
          <p:cNvSpPr>
            <a:spLocks noChangeArrowheads="1"/>
          </p:cNvSpPr>
          <p:nvPr userDrawn="1"/>
        </p:nvSpPr>
        <p:spPr bwMode="auto">
          <a:xfrm>
            <a:off x="814388" y="6291263"/>
            <a:ext cx="6410325" cy="25788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endParaRPr lang="en-US" altLang="en-US"/>
          </a:p>
        </p:txBody>
      </p:sp>
      <p:sp>
        <p:nvSpPr>
          <p:cNvPr id="10" name="Text Box 22">
            <a:extLst>
              <a:ext uri="{FF2B5EF4-FFF2-40B4-BE49-F238E27FC236}">
                <a16:creationId xmlns:a16="http://schemas.microsoft.com/office/drawing/2014/main" id="{F62E3277-7FB9-3B4E-BD50-CBD426C0A8BA}"/>
              </a:ext>
            </a:extLst>
          </p:cNvPr>
          <p:cNvSpPr txBox="1">
            <a:spLocks noChangeArrowheads="1"/>
          </p:cNvSpPr>
          <p:nvPr userDrawn="1"/>
        </p:nvSpPr>
        <p:spPr bwMode="auto">
          <a:xfrm>
            <a:off x="814388" y="3962400"/>
            <a:ext cx="20316825" cy="366713"/>
          </a:xfrm>
          <a:prstGeom prst="rect">
            <a:avLst/>
          </a:prstGeom>
          <a:noFill/>
          <a:ln>
            <a:noFill/>
          </a:ln>
          <a:effectLst/>
          <a:extLst/>
        </p:spPr>
        <p:txBody>
          <a:bodyPr>
            <a:spAutoFit/>
          </a:bodyPr>
          <a:lstStyle>
            <a:lvl1pPr defTabSz="673100">
              <a:defRPr sz="2400">
                <a:solidFill>
                  <a:schemeClr val="tx1"/>
                </a:solidFill>
                <a:latin typeface="Times New Roman" pitchFamily="18" charset="0"/>
              </a:defRPr>
            </a:lvl1pPr>
            <a:lvl2pPr defTabSz="673100">
              <a:defRPr sz="2400">
                <a:solidFill>
                  <a:schemeClr val="tx1"/>
                </a:solidFill>
                <a:latin typeface="Times New Roman" pitchFamily="18" charset="0"/>
              </a:defRPr>
            </a:lvl2pPr>
            <a:lvl3pPr defTabSz="673100">
              <a:defRPr sz="2400">
                <a:solidFill>
                  <a:schemeClr val="tx1"/>
                </a:solidFill>
                <a:latin typeface="Times New Roman" pitchFamily="18" charset="0"/>
              </a:defRPr>
            </a:lvl3pPr>
            <a:lvl4pPr defTabSz="673100">
              <a:defRPr sz="2400">
                <a:solidFill>
                  <a:schemeClr val="tx1"/>
                </a:solidFill>
                <a:latin typeface="Times New Roman" pitchFamily="18" charset="0"/>
              </a:defRPr>
            </a:lvl4pPr>
            <a:lvl5pPr defTabSz="673100">
              <a:defRPr sz="2400">
                <a:solidFill>
                  <a:schemeClr val="tx1"/>
                </a:solidFill>
                <a:latin typeface="Times New Roman" pitchFamily="18" charset="0"/>
              </a:defRPr>
            </a:lvl5pPr>
            <a:lvl6pPr defTabSz="673100" eaLnBrk="0" fontAlgn="base" hangingPunct="0">
              <a:spcBef>
                <a:spcPct val="0"/>
              </a:spcBef>
              <a:spcAft>
                <a:spcPct val="0"/>
              </a:spcAft>
              <a:defRPr sz="2400">
                <a:solidFill>
                  <a:schemeClr val="tx1"/>
                </a:solidFill>
                <a:latin typeface="Times New Roman" pitchFamily="18" charset="0"/>
              </a:defRPr>
            </a:lvl6pPr>
            <a:lvl7pPr defTabSz="673100" eaLnBrk="0" fontAlgn="base" hangingPunct="0">
              <a:spcBef>
                <a:spcPct val="0"/>
              </a:spcBef>
              <a:spcAft>
                <a:spcPct val="0"/>
              </a:spcAft>
              <a:defRPr sz="2400">
                <a:solidFill>
                  <a:schemeClr val="tx1"/>
                </a:solidFill>
                <a:latin typeface="Times New Roman" pitchFamily="18" charset="0"/>
              </a:defRPr>
            </a:lvl7pPr>
            <a:lvl8pPr defTabSz="673100" eaLnBrk="0" fontAlgn="base" hangingPunct="0">
              <a:spcBef>
                <a:spcPct val="0"/>
              </a:spcBef>
              <a:spcAft>
                <a:spcPct val="0"/>
              </a:spcAft>
              <a:defRPr sz="2400">
                <a:solidFill>
                  <a:schemeClr val="tx1"/>
                </a:solidFill>
                <a:latin typeface="Times New Roman" pitchFamily="18" charset="0"/>
              </a:defRPr>
            </a:lvl8pPr>
            <a:lvl9pPr defTabSz="673100" eaLnBrk="0" fontAlgn="base" hangingPunct="0">
              <a:spcBef>
                <a:spcPct val="0"/>
              </a:spcBef>
              <a:spcAft>
                <a:spcPct val="0"/>
              </a:spcAft>
              <a:defRPr sz="2400">
                <a:solidFill>
                  <a:schemeClr val="tx1"/>
                </a:solidFill>
                <a:latin typeface="Times New Roman" pitchFamily="18" charset="0"/>
              </a:defRPr>
            </a:lvl9pPr>
          </a:lstStyle>
          <a:p>
            <a:pPr>
              <a:defRPr/>
            </a:pPr>
            <a:endParaRPr lang="en-US" sz="1800"/>
          </a:p>
        </p:txBody>
      </p:sp>
      <p:pic>
        <p:nvPicPr>
          <p:cNvPr id="11" name="Picture 24" descr="logo_rum">
            <a:extLst>
              <a:ext uri="{FF2B5EF4-FFF2-40B4-BE49-F238E27FC236}">
                <a16:creationId xmlns:a16="http://schemas.microsoft.com/office/drawing/2014/main" id="{D0A3CD51-E762-2D45-B5DA-5014E267AF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361950"/>
            <a:ext cx="2652713"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838200" y="6291263"/>
            <a:ext cx="6386513" cy="257889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p:cNvSpPr>
            <a:spLocks noGrp="1"/>
          </p:cNvSpPr>
          <p:nvPr>
            <p:ph idx="12"/>
          </p:nvPr>
        </p:nvSpPr>
        <p:spPr>
          <a:xfrm>
            <a:off x="7620000" y="6291263"/>
            <a:ext cx="6386513" cy="257889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p:cNvSpPr>
            <a:spLocks noGrp="1"/>
          </p:cNvSpPr>
          <p:nvPr>
            <p:ph idx="13"/>
          </p:nvPr>
        </p:nvSpPr>
        <p:spPr>
          <a:xfrm>
            <a:off x="14706600" y="6354762"/>
            <a:ext cx="6386513" cy="257254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28532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C98D"/>
            </a:gs>
            <a:gs pos="100000">
              <a:srgbClr val="CC6600"/>
            </a:gs>
          </a:gsLst>
          <a:lin ang="5400000" scaled="1"/>
        </a:gradFill>
        <a:effectLst/>
      </p:bgPr>
    </p:bg>
    <p:spTree>
      <p:nvGrpSpPr>
        <p:cNvPr id="1" name=""/>
        <p:cNvGrpSpPr/>
        <p:nvPr/>
      </p:nvGrpSpPr>
      <p:grpSpPr>
        <a:xfrm>
          <a:off x="0" y="0"/>
          <a:ext cx="0" cy="0"/>
          <a:chOff x="0" y="0"/>
          <a:chExt cx="0" cy="0"/>
        </a:xfrm>
      </p:grpSpPr>
      <p:sp>
        <p:nvSpPr>
          <p:cNvPr id="1026" name="Rectangle 21">
            <a:extLst>
              <a:ext uri="{FF2B5EF4-FFF2-40B4-BE49-F238E27FC236}">
                <a16:creationId xmlns:a16="http://schemas.microsoft.com/office/drawing/2014/main" id="{78C64684-C9A5-48F7-830B-5B4B7C76FAA0}"/>
              </a:ext>
            </a:extLst>
          </p:cNvPr>
          <p:cNvSpPr>
            <a:spLocks noChangeArrowheads="1"/>
          </p:cNvSpPr>
          <p:nvPr userDrawn="1"/>
        </p:nvSpPr>
        <p:spPr bwMode="auto">
          <a:xfrm>
            <a:off x="0" y="0"/>
            <a:ext cx="21945600" cy="3429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endParaRPr lang="en-US" altLang="en-US"/>
          </a:p>
        </p:txBody>
      </p:sp>
      <p:sp>
        <p:nvSpPr>
          <p:cNvPr id="1027" name="Rectangle 9">
            <a:extLst>
              <a:ext uri="{FF2B5EF4-FFF2-40B4-BE49-F238E27FC236}">
                <a16:creationId xmlns:a16="http://schemas.microsoft.com/office/drawing/2014/main" id="{3353CF7C-14E0-4F25-BE33-0BACDE392E46}"/>
              </a:ext>
            </a:extLst>
          </p:cNvPr>
          <p:cNvSpPr>
            <a:spLocks noChangeArrowheads="1"/>
          </p:cNvSpPr>
          <p:nvPr userDrawn="1"/>
        </p:nvSpPr>
        <p:spPr bwMode="auto">
          <a:xfrm>
            <a:off x="14720888" y="6297613"/>
            <a:ext cx="6410325" cy="26163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endParaRPr lang="en-US" altLang="en-US"/>
          </a:p>
        </p:txBody>
      </p:sp>
      <p:sp>
        <p:nvSpPr>
          <p:cNvPr id="1028" name="Rectangle 8">
            <a:extLst>
              <a:ext uri="{FF2B5EF4-FFF2-40B4-BE49-F238E27FC236}">
                <a16:creationId xmlns:a16="http://schemas.microsoft.com/office/drawing/2014/main" id="{D57F6FEA-577A-4B56-A1DE-BE9911A19433}"/>
              </a:ext>
            </a:extLst>
          </p:cNvPr>
          <p:cNvSpPr>
            <a:spLocks noChangeArrowheads="1"/>
          </p:cNvSpPr>
          <p:nvPr userDrawn="1"/>
        </p:nvSpPr>
        <p:spPr bwMode="auto">
          <a:xfrm>
            <a:off x="7767638" y="6297613"/>
            <a:ext cx="6410325" cy="26163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endParaRPr lang="en-US" altLang="en-US"/>
          </a:p>
        </p:txBody>
      </p:sp>
      <p:sp>
        <p:nvSpPr>
          <p:cNvPr id="1029" name="Rectangle 7">
            <a:extLst>
              <a:ext uri="{FF2B5EF4-FFF2-40B4-BE49-F238E27FC236}">
                <a16:creationId xmlns:a16="http://schemas.microsoft.com/office/drawing/2014/main" id="{3E52EA2A-9AEC-4BB8-931E-5E0E81FEA314}"/>
              </a:ext>
            </a:extLst>
          </p:cNvPr>
          <p:cNvSpPr>
            <a:spLocks noChangeArrowheads="1"/>
          </p:cNvSpPr>
          <p:nvPr userDrawn="1"/>
        </p:nvSpPr>
        <p:spPr bwMode="auto">
          <a:xfrm>
            <a:off x="784225" y="6297613"/>
            <a:ext cx="6440488" cy="26163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endParaRPr lang="en-US" altLang="en-US"/>
          </a:p>
        </p:txBody>
      </p:sp>
      <p:sp>
        <p:nvSpPr>
          <p:cNvPr id="1030" name="Rectangle 2">
            <a:extLst>
              <a:ext uri="{FF2B5EF4-FFF2-40B4-BE49-F238E27FC236}">
                <a16:creationId xmlns:a16="http://schemas.microsoft.com/office/drawing/2014/main" id="{F7F344E7-2F4D-2449-9B67-42F972C0DE6E}"/>
              </a:ext>
            </a:extLst>
          </p:cNvPr>
          <p:cNvSpPr>
            <a:spLocks noGrp="1" noChangeArrowheads="1"/>
          </p:cNvSpPr>
          <p:nvPr>
            <p:ph type="title"/>
          </p:nvPr>
        </p:nvSpPr>
        <p:spPr bwMode="auto">
          <a:xfrm>
            <a:off x="3200400" y="0"/>
            <a:ext cx="14463713"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147" tIns="156573" rIns="313147" bIns="156573" numCol="1" anchor="ctr" anchorCtr="0" compatLnSpc="1">
            <a:prstTxWarp prst="textNoShape">
              <a:avLst/>
            </a:prstTxWarp>
          </a:bodyPr>
          <a:lstStyle/>
          <a:p>
            <a:pPr lvl="0"/>
            <a:r>
              <a:rPr lang="en-US" altLang="en-US"/>
              <a:t>Click to enter poster title here</a:t>
            </a:r>
          </a:p>
        </p:txBody>
      </p:sp>
      <p:sp>
        <p:nvSpPr>
          <p:cNvPr id="1031" name="Rectangle 3">
            <a:extLst>
              <a:ext uri="{FF2B5EF4-FFF2-40B4-BE49-F238E27FC236}">
                <a16:creationId xmlns:a16="http://schemas.microsoft.com/office/drawing/2014/main" id="{2B7EB92E-21E1-9A4E-8AFD-CEF32B19941D}"/>
              </a:ext>
            </a:extLst>
          </p:cNvPr>
          <p:cNvSpPr>
            <a:spLocks noGrp="1" noChangeArrowheads="1"/>
          </p:cNvSpPr>
          <p:nvPr>
            <p:ph type="body" idx="1"/>
          </p:nvPr>
        </p:nvSpPr>
        <p:spPr bwMode="auto">
          <a:xfrm>
            <a:off x="852488" y="6297613"/>
            <a:ext cx="6386512" cy="261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147" tIns="156573" rIns="313147" bIns="15657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4" name="Rectangle 19">
            <a:extLst>
              <a:ext uri="{FF2B5EF4-FFF2-40B4-BE49-F238E27FC236}">
                <a16:creationId xmlns:a16="http://schemas.microsoft.com/office/drawing/2014/main" id="{C306CBE0-8A5D-4F1D-9B4D-7927D9C674CB}"/>
              </a:ext>
            </a:extLst>
          </p:cNvPr>
          <p:cNvSpPr>
            <a:spLocks noChangeArrowheads="1"/>
          </p:cNvSpPr>
          <p:nvPr userDrawn="1"/>
        </p:nvSpPr>
        <p:spPr bwMode="auto">
          <a:xfrm>
            <a:off x="0" y="3276600"/>
            <a:ext cx="21945600" cy="403225"/>
          </a:xfrm>
          <a:prstGeom prst="rect">
            <a:avLst/>
          </a:prstGeom>
          <a:gradFill rotWithShape="0">
            <a:gsLst>
              <a:gs pos="0">
                <a:srgbClr val="CC3300"/>
              </a:gs>
              <a:gs pos="50000">
                <a:srgbClr val="FFCC00"/>
              </a:gs>
              <a:gs pos="100000">
                <a:srgbClr val="CC33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endParaRPr lang="en-US" altLang="en-US"/>
          </a:p>
        </p:txBody>
      </p:sp>
      <p:pic>
        <p:nvPicPr>
          <p:cNvPr id="1033" name="Picture 24" descr="logo_rum">
            <a:extLst>
              <a:ext uri="{FF2B5EF4-FFF2-40B4-BE49-F238E27FC236}">
                <a16:creationId xmlns:a16="http://schemas.microsoft.com/office/drawing/2014/main" id="{7B35F0AA-6820-1C4D-AA8F-DE12FCF09D4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4800" y="361950"/>
            <a:ext cx="2652713"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0" name="Rectangle 3">
            <a:extLst>
              <a:ext uri="{FF2B5EF4-FFF2-40B4-BE49-F238E27FC236}">
                <a16:creationId xmlns:a16="http://schemas.microsoft.com/office/drawing/2014/main" id="{D5D50513-12D4-45BC-AEFA-F78D590A4394}"/>
              </a:ext>
            </a:extLst>
          </p:cNvPr>
          <p:cNvSpPr txBox="1">
            <a:spLocks noChangeArrowheads="1"/>
          </p:cNvSpPr>
          <p:nvPr userDrawn="1"/>
        </p:nvSpPr>
        <p:spPr bwMode="auto">
          <a:xfrm>
            <a:off x="7772400" y="6373813"/>
            <a:ext cx="6386513" cy="260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13147" tIns="156573" rIns="313147" bIns="156573"/>
          <a:lstStyle>
            <a:lvl1pPr marL="342900" indent="-342900" defTabSz="3130550">
              <a:defRPr>
                <a:solidFill>
                  <a:schemeClr val="tx1"/>
                </a:solidFill>
                <a:latin typeface="Times New Roman" pitchFamily="18" charset="0"/>
              </a:defRPr>
            </a:lvl1pPr>
            <a:lvl2pPr marL="682625" indent="-334963" defTabSz="3130550">
              <a:defRPr>
                <a:solidFill>
                  <a:schemeClr val="tx1"/>
                </a:solidFill>
                <a:latin typeface="Times New Roman" pitchFamily="18" charset="0"/>
              </a:defRPr>
            </a:lvl2pPr>
            <a:lvl3pPr marL="1379538" indent="-347663" defTabSz="3130550">
              <a:defRPr>
                <a:solidFill>
                  <a:schemeClr val="tx1"/>
                </a:solidFill>
                <a:latin typeface="Times New Roman" pitchFamily="18" charset="0"/>
              </a:defRPr>
            </a:lvl3pPr>
            <a:lvl4pPr marL="1944688" indent="-347663" defTabSz="3130550">
              <a:defRPr>
                <a:solidFill>
                  <a:schemeClr val="tx1"/>
                </a:solidFill>
                <a:latin typeface="Times New Roman" pitchFamily="18" charset="0"/>
              </a:defRPr>
            </a:lvl4pPr>
            <a:lvl5pPr marL="2511425" indent="-334963" defTabSz="3130550">
              <a:defRPr>
                <a:solidFill>
                  <a:schemeClr val="tx1"/>
                </a:solidFill>
                <a:latin typeface="Times New Roman" pitchFamily="18" charset="0"/>
              </a:defRPr>
            </a:lvl5pPr>
            <a:lvl6pPr marL="2968625" indent="-334963" defTabSz="3130550" eaLnBrk="0" fontAlgn="base" hangingPunct="0">
              <a:spcBef>
                <a:spcPct val="0"/>
              </a:spcBef>
              <a:spcAft>
                <a:spcPct val="0"/>
              </a:spcAft>
              <a:defRPr>
                <a:solidFill>
                  <a:schemeClr val="tx1"/>
                </a:solidFill>
                <a:latin typeface="Times New Roman" pitchFamily="18" charset="0"/>
              </a:defRPr>
            </a:lvl6pPr>
            <a:lvl7pPr marL="3425825" indent="-334963" defTabSz="3130550" eaLnBrk="0" fontAlgn="base" hangingPunct="0">
              <a:spcBef>
                <a:spcPct val="0"/>
              </a:spcBef>
              <a:spcAft>
                <a:spcPct val="0"/>
              </a:spcAft>
              <a:defRPr>
                <a:solidFill>
                  <a:schemeClr val="tx1"/>
                </a:solidFill>
                <a:latin typeface="Times New Roman" pitchFamily="18" charset="0"/>
              </a:defRPr>
            </a:lvl7pPr>
            <a:lvl8pPr marL="3883025" indent="-334963" defTabSz="3130550" eaLnBrk="0" fontAlgn="base" hangingPunct="0">
              <a:spcBef>
                <a:spcPct val="0"/>
              </a:spcBef>
              <a:spcAft>
                <a:spcPct val="0"/>
              </a:spcAft>
              <a:defRPr>
                <a:solidFill>
                  <a:schemeClr val="tx1"/>
                </a:solidFill>
                <a:latin typeface="Times New Roman" pitchFamily="18" charset="0"/>
              </a:defRPr>
            </a:lvl8pPr>
            <a:lvl9pPr marL="4340225" indent="-334963" defTabSz="3130550" eaLnBrk="0" fontAlgn="base" hangingPunct="0">
              <a:spcBef>
                <a:spcPct val="0"/>
              </a:spcBef>
              <a:spcAft>
                <a:spcPct val="0"/>
              </a:spcAft>
              <a:defRPr>
                <a:solidFill>
                  <a:schemeClr val="tx1"/>
                </a:solidFill>
                <a:latin typeface="Times New Roman" pitchFamily="18" charset="0"/>
              </a:defRPr>
            </a:lvl9pPr>
          </a:lstStyle>
          <a:p>
            <a:pPr>
              <a:spcBef>
                <a:spcPct val="20000"/>
              </a:spcBef>
              <a:defRPr/>
            </a:pPr>
            <a:r>
              <a:rPr lang="en-US" altLang="en-US" sz="2800">
                <a:latin typeface="Arial Unicode MS" pitchFamily="34" charset="-128"/>
              </a:rPr>
              <a:t>Click to edit Master text styles</a:t>
            </a:r>
          </a:p>
          <a:p>
            <a:pPr lvl="1">
              <a:spcBef>
                <a:spcPct val="20000"/>
              </a:spcBef>
              <a:buFontTx/>
              <a:buChar char="–"/>
              <a:defRPr/>
            </a:pPr>
            <a:r>
              <a:rPr lang="en-US" altLang="en-US" sz="2400">
                <a:latin typeface="Arial Unicode MS" pitchFamily="34" charset="-128"/>
              </a:rPr>
              <a:t>Second level</a:t>
            </a:r>
          </a:p>
          <a:p>
            <a:pPr lvl="2">
              <a:spcBef>
                <a:spcPct val="20000"/>
              </a:spcBef>
              <a:buFontTx/>
              <a:buChar char="•"/>
              <a:defRPr/>
            </a:pPr>
            <a:r>
              <a:rPr lang="en-US" altLang="en-US" sz="2000">
                <a:latin typeface="Arial Unicode MS" pitchFamily="34" charset="-128"/>
              </a:rPr>
              <a:t>Third level</a:t>
            </a:r>
          </a:p>
          <a:p>
            <a:pPr lvl="3">
              <a:spcBef>
                <a:spcPct val="20000"/>
              </a:spcBef>
              <a:buFontTx/>
              <a:buChar char="–"/>
              <a:defRPr/>
            </a:pPr>
            <a:r>
              <a:rPr lang="en-US" altLang="en-US">
                <a:latin typeface="Arial Unicode MS" pitchFamily="34" charset="-128"/>
              </a:rPr>
              <a:t>Fourth level</a:t>
            </a:r>
          </a:p>
          <a:p>
            <a:pPr lvl="4">
              <a:spcBef>
                <a:spcPct val="20000"/>
              </a:spcBef>
              <a:buFontTx/>
              <a:buChar char="»"/>
              <a:defRPr/>
            </a:pPr>
            <a:r>
              <a:rPr lang="en-US" altLang="en-US">
                <a:latin typeface="Arial Unicode MS" pitchFamily="34" charset="-128"/>
              </a:rPr>
              <a:t>Fifth level</a:t>
            </a:r>
          </a:p>
        </p:txBody>
      </p:sp>
      <p:sp>
        <p:nvSpPr>
          <p:cNvPr id="1041" name="Rectangle 3">
            <a:extLst>
              <a:ext uri="{FF2B5EF4-FFF2-40B4-BE49-F238E27FC236}">
                <a16:creationId xmlns:a16="http://schemas.microsoft.com/office/drawing/2014/main" id="{7A4A288D-5792-417C-9A2A-1A8DD5FBC9F1}"/>
              </a:ext>
            </a:extLst>
          </p:cNvPr>
          <p:cNvSpPr txBox="1">
            <a:spLocks noChangeArrowheads="1"/>
          </p:cNvSpPr>
          <p:nvPr userDrawn="1"/>
        </p:nvSpPr>
        <p:spPr bwMode="auto">
          <a:xfrm>
            <a:off x="14706600" y="6348413"/>
            <a:ext cx="6386513" cy="261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13147" tIns="156573" rIns="313147" bIns="156573"/>
          <a:lstStyle>
            <a:lvl1pPr marL="342900" indent="-342900" defTabSz="3130550">
              <a:defRPr>
                <a:solidFill>
                  <a:schemeClr val="tx1"/>
                </a:solidFill>
                <a:latin typeface="Times New Roman" pitchFamily="18" charset="0"/>
              </a:defRPr>
            </a:lvl1pPr>
            <a:lvl2pPr marL="682625" indent="-334963" defTabSz="3130550">
              <a:defRPr>
                <a:solidFill>
                  <a:schemeClr val="tx1"/>
                </a:solidFill>
                <a:latin typeface="Times New Roman" pitchFamily="18" charset="0"/>
              </a:defRPr>
            </a:lvl2pPr>
            <a:lvl3pPr marL="1379538" indent="-347663" defTabSz="3130550">
              <a:defRPr>
                <a:solidFill>
                  <a:schemeClr val="tx1"/>
                </a:solidFill>
                <a:latin typeface="Times New Roman" pitchFamily="18" charset="0"/>
              </a:defRPr>
            </a:lvl3pPr>
            <a:lvl4pPr marL="1944688" indent="-347663" defTabSz="3130550">
              <a:defRPr>
                <a:solidFill>
                  <a:schemeClr val="tx1"/>
                </a:solidFill>
                <a:latin typeface="Times New Roman" pitchFamily="18" charset="0"/>
              </a:defRPr>
            </a:lvl4pPr>
            <a:lvl5pPr marL="2511425" indent="-334963" defTabSz="3130550">
              <a:defRPr>
                <a:solidFill>
                  <a:schemeClr val="tx1"/>
                </a:solidFill>
                <a:latin typeface="Times New Roman" pitchFamily="18" charset="0"/>
              </a:defRPr>
            </a:lvl5pPr>
            <a:lvl6pPr marL="2968625" indent="-334963" defTabSz="3130550" eaLnBrk="0" fontAlgn="base" hangingPunct="0">
              <a:spcBef>
                <a:spcPct val="0"/>
              </a:spcBef>
              <a:spcAft>
                <a:spcPct val="0"/>
              </a:spcAft>
              <a:defRPr>
                <a:solidFill>
                  <a:schemeClr val="tx1"/>
                </a:solidFill>
                <a:latin typeface="Times New Roman" pitchFamily="18" charset="0"/>
              </a:defRPr>
            </a:lvl6pPr>
            <a:lvl7pPr marL="3425825" indent="-334963" defTabSz="3130550" eaLnBrk="0" fontAlgn="base" hangingPunct="0">
              <a:spcBef>
                <a:spcPct val="0"/>
              </a:spcBef>
              <a:spcAft>
                <a:spcPct val="0"/>
              </a:spcAft>
              <a:defRPr>
                <a:solidFill>
                  <a:schemeClr val="tx1"/>
                </a:solidFill>
                <a:latin typeface="Times New Roman" pitchFamily="18" charset="0"/>
              </a:defRPr>
            </a:lvl7pPr>
            <a:lvl8pPr marL="3883025" indent="-334963" defTabSz="3130550" eaLnBrk="0" fontAlgn="base" hangingPunct="0">
              <a:spcBef>
                <a:spcPct val="0"/>
              </a:spcBef>
              <a:spcAft>
                <a:spcPct val="0"/>
              </a:spcAft>
              <a:defRPr>
                <a:solidFill>
                  <a:schemeClr val="tx1"/>
                </a:solidFill>
                <a:latin typeface="Times New Roman" pitchFamily="18" charset="0"/>
              </a:defRPr>
            </a:lvl8pPr>
            <a:lvl9pPr marL="4340225" indent="-334963" defTabSz="3130550" eaLnBrk="0" fontAlgn="base" hangingPunct="0">
              <a:spcBef>
                <a:spcPct val="0"/>
              </a:spcBef>
              <a:spcAft>
                <a:spcPct val="0"/>
              </a:spcAft>
              <a:defRPr>
                <a:solidFill>
                  <a:schemeClr val="tx1"/>
                </a:solidFill>
                <a:latin typeface="Times New Roman" pitchFamily="18" charset="0"/>
              </a:defRPr>
            </a:lvl9pPr>
          </a:lstStyle>
          <a:p>
            <a:pPr>
              <a:spcBef>
                <a:spcPct val="20000"/>
              </a:spcBef>
              <a:defRPr/>
            </a:pPr>
            <a:r>
              <a:rPr lang="en-US" altLang="en-US" sz="2800">
                <a:latin typeface="Arial Unicode MS" pitchFamily="34" charset="-128"/>
              </a:rPr>
              <a:t>Click to edit Master text styles</a:t>
            </a:r>
          </a:p>
          <a:p>
            <a:pPr lvl="1">
              <a:spcBef>
                <a:spcPct val="20000"/>
              </a:spcBef>
              <a:buFontTx/>
              <a:buChar char="–"/>
              <a:defRPr/>
            </a:pPr>
            <a:r>
              <a:rPr lang="en-US" altLang="en-US" sz="2400">
                <a:latin typeface="Arial Unicode MS" pitchFamily="34" charset="-128"/>
              </a:rPr>
              <a:t>Second level</a:t>
            </a:r>
          </a:p>
          <a:p>
            <a:pPr lvl="2">
              <a:spcBef>
                <a:spcPct val="20000"/>
              </a:spcBef>
              <a:buFontTx/>
              <a:buChar char="•"/>
              <a:defRPr/>
            </a:pPr>
            <a:r>
              <a:rPr lang="en-US" altLang="en-US" sz="2000">
                <a:latin typeface="Arial Unicode MS" pitchFamily="34" charset="-128"/>
              </a:rPr>
              <a:t>Third level</a:t>
            </a:r>
          </a:p>
          <a:p>
            <a:pPr lvl="3">
              <a:spcBef>
                <a:spcPct val="20000"/>
              </a:spcBef>
              <a:buFontTx/>
              <a:buChar char="–"/>
              <a:defRPr/>
            </a:pPr>
            <a:r>
              <a:rPr lang="en-US" altLang="en-US">
                <a:latin typeface="Arial Unicode MS" pitchFamily="34" charset="-128"/>
              </a:rPr>
              <a:t>Fourth level</a:t>
            </a:r>
          </a:p>
          <a:p>
            <a:pPr lvl="4">
              <a:spcBef>
                <a:spcPct val="20000"/>
              </a:spcBef>
              <a:buFontTx/>
              <a:buChar char="»"/>
              <a:defRPr/>
            </a:pPr>
            <a:r>
              <a:rPr lang="en-US" altLang="en-US">
                <a:latin typeface="Arial Unicode MS" pitchFamily="34" charset="-128"/>
              </a:rPr>
              <a:t>Fifth level</a:t>
            </a:r>
          </a:p>
        </p:txBody>
      </p:sp>
      <p:sp>
        <p:nvSpPr>
          <p:cNvPr id="5" name="Text Box 22">
            <a:extLst>
              <a:ext uri="{FF2B5EF4-FFF2-40B4-BE49-F238E27FC236}">
                <a16:creationId xmlns:a16="http://schemas.microsoft.com/office/drawing/2014/main" id="{F07AF814-BE43-4FAF-90BF-1CF3A990D0A8}"/>
              </a:ext>
            </a:extLst>
          </p:cNvPr>
          <p:cNvSpPr txBox="1">
            <a:spLocks noChangeArrowheads="1"/>
          </p:cNvSpPr>
          <p:nvPr userDrawn="1"/>
        </p:nvSpPr>
        <p:spPr bwMode="auto">
          <a:xfrm>
            <a:off x="784225" y="4103688"/>
            <a:ext cx="20316825" cy="366712"/>
          </a:xfrm>
          <a:prstGeom prst="rect">
            <a:avLst/>
          </a:prstGeom>
          <a:noFill/>
          <a:ln>
            <a:noFill/>
          </a:ln>
          <a:effectLst/>
          <a:extLst/>
        </p:spPr>
        <p:txBody>
          <a:bodyPr>
            <a:spAutoFit/>
          </a:bodyPr>
          <a:lstStyle>
            <a:lvl1pPr defTabSz="673100">
              <a:defRPr sz="2400">
                <a:solidFill>
                  <a:schemeClr val="tx1"/>
                </a:solidFill>
                <a:latin typeface="Times New Roman" pitchFamily="18" charset="0"/>
              </a:defRPr>
            </a:lvl1pPr>
            <a:lvl2pPr defTabSz="673100">
              <a:defRPr sz="2400">
                <a:solidFill>
                  <a:schemeClr val="tx1"/>
                </a:solidFill>
                <a:latin typeface="Times New Roman" pitchFamily="18" charset="0"/>
              </a:defRPr>
            </a:lvl2pPr>
            <a:lvl3pPr defTabSz="673100">
              <a:defRPr sz="2400">
                <a:solidFill>
                  <a:schemeClr val="tx1"/>
                </a:solidFill>
                <a:latin typeface="Times New Roman" pitchFamily="18" charset="0"/>
              </a:defRPr>
            </a:lvl3pPr>
            <a:lvl4pPr defTabSz="673100">
              <a:defRPr sz="2400">
                <a:solidFill>
                  <a:schemeClr val="tx1"/>
                </a:solidFill>
                <a:latin typeface="Times New Roman" pitchFamily="18" charset="0"/>
              </a:defRPr>
            </a:lvl4pPr>
            <a:lvl5pPr defTabSz="673100">
              <a:defRPr sz="2400">
                <a:solidFill>
                  <a:schemeClr val="tx1"/>
                </a:solidFill>
                <a:latin typeface="Times New Roman" pitchFamily="18" charset="0"/>
              </a:defRPr>
            </a:lvl5pPr>
            <a:lvl6pPr defTabSz="673100" eaLnBrk="0" fontAlgn="base" hangingPunct="0">
              <a:spcBef>
                <a:spcPct val="0"/>
              </a:spcBef>
              <a:spcAft>
                <a:spcPct val="0"/>
              </a:spcAft>
              <a:defRPr sz="2400">
                <a:solidFill>
                  <a:schemeClr val="tx1"/>
                </a:solidFill>
                <a:latin typeface="Times New Roman" pitchFamily="18" charset="0"/>
              </a:defRPr>
            </a:lvl6pPr>
            <a:lvl7pPr defTabSz="673100" eaLnBrk="0" fontAlgn="base" hangingPunct="0">
              <a:spcBef>
                <a:spcPct val="0"/>
              </a:spcBef>
              <a:spcAft>
                <a:spcPct val="0"/>
              </a:spcAft>
              <a:defRPr sz="2400">
                <a:solidFill>
                  <a:schemeClr val="tx1"/>
                </a:solidFill>
                <a:latin typeface="Times New Roman" pitchFamily="18" charset="0"/>
              </a:defRPr>
            </a:lvl7pPr>
            <a:lvl8pPr defTabSz="673100" eaLnBrk="0" fontAlgn="base" hangingPunct="0">
              <a:spcBef>
                <a:spcPct val="0"/>
              </a:spcBef>
              <a:spcAft>
                <a:spcPct val="0"/>
              </a:spcAft>
              <a:defRPr sz="2400">
                <a:solidFill>
                  <a:schemeClr val="tx1"/>
                </a:solidFill>
                <a:latin typeface="Times New Roman" pitchFamily="18" charset="0"/>
              </a:defRPr>
            </a:lvl8pPr>
            <a:lvl9pPr defTabSz="673100" eaLnBrk="0" fontAlgn="base" hangingPunct="0">
              <a:spcBef>
                <a:spcPct val="0"/>
              </a:spcBef>
              <a:spcAft>
                <a:spcPct val="0"/>
              </a:spcAft>
              <a:defRPr sz="2400">
                <a:solidFill>
                  <a:schemeClr val="tx1"/>
                </a:solidFill>
                <a:latin typeface="Times New Roman" pitchFamily="18" charset="0"/>
              </a:defRPr>
            </a:lvl9pPr>
          </a:lstStyle>
          <a:p>
            <a:pPr>
              <a:defRPr/>
            </a:pPr>
            <a:endParaRPr lang="en-US" sz="1800"/>
          </a:p>
        </p:txBody>
      </p:sp>
    </p:spTree>
  </p:cSld>
  <p:clrMap bg1="lt1" tx1="dk1" bg2="lt2" tx2="dk2" accent1="accent1" accent2="accent2" accent3="accent3" accent4="accent4" accent5="accent5" accent6="accent6" hlink="hlink" folHlink="folHlink"/>
  <p:sldLayoutIdLst>
    <p:sldLayoutId id="2147483834" r:id="rId1"/>
  </p:sldLayoutIdLst>
  <p:hf sldNum="0" hdr="0"/>
  <p:txStyles>
    <p:titleStyle>
      <a:lvl1pPr algn="ctr" defTabSz="3130550" rtl="0" eaLnBrk="0" fontAlgn="base" hangingPunct="0">
        <a:spcBef>
          <a:spcPct val="0"/>
        </a:spcBef>
        <a:spcAft>
          <a:spcPct val="0"/>
        </a:spcAft>
        <a:defRPr sz="6200" b="1">
          <a:solidFill>
            <a:srgbClr val="006699"/>
          </a:solidFill>
          <a:latin typeface="+mj-lt"/>
          <a:ea typeface="+mj-ea"/>
          <a:cs typeface="+mj-cs"/>
        </a:defRPr>
      </a:lvl1pPr>
      <a:lvl2pPr algn="ctr" defTabSz="3130550" rtl="0" eaLnBrk="0" fontAlgn="base" hangingPunct="0">
        <a:spcBef>
          <a:spcPct val="0"/>
        </a:spcBef>
        <a:spcAft>
          <a:spcPct val="0"/>
        </a:spcAft>
        <a:defRPr sz="6200" b="1">
          <a:solidFill>
            <a:srgbClr val="006699"/>
          </a:solidFill>
          <a:latin typeface="Arial" charset="0"/>
        </a:defRPr>
      </a:lvl2pPr>
      <a:lvl3pPr algn="ctr" defTabSz="3130550" rtl="0" eaLnBrk="0" fontAlgn="base" hangingPunct="0">
        <a:spcBef>
          <a:spcPct val="0"/>
        </a:spcBef>
        <a:spcAft>
          <a:spcPct val="0"/>
        </a:spcAft>
        <a:defRPr sz="6200" b="1">
          <a:solidFill>
            <a:srgbClr val="006699"/>
          </a:solidFill>
          <a:latin typeface="Arial" charset="0"/>
        </a:defRPr>
      </a:lvl3pPr>
      <a:lvl4pPr algn="ctr" defTabSz="3130550" rtl="0" eaLnBrk="0" fontAlgn="base" hangingPunct="0">
        <a:spcBef>
          <a:spcPct val="0"/>
        </a:spcBef>
        <a:spcAft>
          <a:spcPct val="0"/>
        </a:spcAft>
        <a:defRPr sz="6200" b="1">
          <a:solidFill>
            <a:srgbClr val="006699"/>
          </a:solidFill>
          <a:latin typeface="Arial" charset="0"/>
        </a:defRPr>
      </a:lvl4pPr>
      <a:lvl5pPr algn="ctr" defTabSz="3130550" rtl="0" eaLnBrk="0" fontAlgn="base" hangingPunct="0">
        <a:spcBef>
          <a:spcPct val="0"/>
        </a:spcBef>
        <a:spcAft>
          <a:spcPct val="0"/>
        </a:spcAft>
        <a:defRPr sz="6200" b="1">
          <a:solidFill>
            <a:srgbClr val="006699"/>
          </a:solidFill>
          <a:latin typeface="Arial" charset="0"/>
        </a:defRPr>
      </a:lvl5pPr>
      <a:lvl6pPr marL="457200" algn="ctr" defTabSz="3130550" rtl="0" eaLnBrk="0" fontAlgn="base" hangingPunct="0">
        <a:spcBef>
          <a:spcPct val="0"/>
        </a:spcBef>
        <a:spcAft>
          <a:spcPct val="0"/>
        </a:spcAft>
        <a:defRPr sz="6200" b="1">
          <a:solidFill>
            <a:srgbClr val="006699"/>
          </a:solidFill>
          <a:latin typeface="Arial" charset="0"/>
        </a:defRPr>
      </a:lvl6pPr>
      <a:lvl7pPr marL="914400" algn="ctr" defTabSz="3130550" rtl="0" eaLnBrk="0" fontAlgn="base" hangingPunct="0">
        <a:spcBef>
          <a:spcPct val="0"/>
        </a:spcBef>
        <a:spcAft>
          <a:spcPct val="0"/>
        </a:spcAft>
        <a:defRPr sz="6200" b="1">
          <a:solidFill>
            <a:srgbClr val="006699"/>
          </a:solidFill>
          <a:latin typeface="Arial" charset="0"/>
        </a:defRPr>
      </a:lvl7pPr>
      <a:lvl8pPr marL="1371600" algn="ctr" defTabSz="3130550" rtl="0" eaLnBrk="0" fontAlgn="base" hangingPunct="0">
        <a:spcBef>
          <a:spcPct val="0"/>
        </a:spcBef>
        <a:spcAft>
          <a:spcPct val="0"/>
        </a:spcAft>
        <a:defRPr sz="6200" b="1">
          <a:solidFill>
            <a:srgbClr val="006699"/>
          </a:solidFill>
          <a:latin typeface="Arial" charset="0"/>
        </a:defRPr>
      </a:lvl8pPr>
      <a:lvl9pPr marL="1828800" algn="ctr" defTabSz="3130550" rtl="0" eaLnBrk="0" fontAlgn="base" hangingPunct="0">
        <a:spcBef>
          <a:spcPct val="0"/>
        </a:spcBef>
        <a:spcAft>
          <a:spcPct val="0"/>
        </a:spcAft>
        <a:defRPr sz="6200" b="1">
          <a:solidFill>
            <a:srgbClr val="006699"/>
          </a:solidFill>
          <a:latin typeface="Arial" charset="0"/>
        </a:defRPr>
      </a:lvl9pPr>
    </p:titleStyle>
    <p:bodyStyle>
      <a:lvl1pPr marL="342900" indent="-342900" algn="l" defTabSz="3130550" rtl="0" eaLnBrk="0" fontAlgn="base" hangingPunct="0">
        <a:spcBef>
          <a:spcPct val="20000"/>
        </a:spcBef>
        <a:spcAft>
          <a:spcPct val="0"/>
        </a:spcAft>
        <a:defRPr sz="2800">
          <a:solidFill>
            <a:schemeClr val="tx1"/>
          </a:solidFill>
          <a:latin typeface="+mn-lt"/>
          <a:ea typeface="+mn-ea"/>
          <a:cs typeface="+mn-cs"/>
        </a:defRPr>
      </a:lvl1pPr>
      <a:lvl2pPr marL="682625" indent="-334963" algn="l" defTabSz="3130550" rtl="0" eaLnBrk="0" fontAlgn="base" hangingPunct="0">
        <a:spcBef>
          <a:spcPct val="20000"/>
        </a:spcBef>
        <a:spcAft>
          <a:spcPct val="0"/>
        </a:spcAft>
        <a:buChar char="–"/>
        <a:defRPr sz="2400">
          <a:solidFill>
            <a:schemeClr val="tx1"/>
          </a:solidFill>
          <a:latin typeface="+mn-lt"/>
        </a:defRPr>
      </a:lvl2pPr>
      <a:lvl3pPr marL="1379538" indent="-347663" algn="l" defTabSz="3130550" rtl="0" eaLnBrk="0" fontAlgn="base" hangingPunct="0">
        <a:spcBef>
          <a:spcPct val="20000"/>
        </a:spcBef>
        <a:spcAft>
          <a:spcPct val="0"/>
        </a:spcAft>
        <a:buChar char="•"/>
        <a:defRPr sz="2000">
          <a:solidFill>
            <a:schemeClr val="tx1"/>
          </a:solidFill>
          <a:latin typeface="+mn-lt"/>
        </a:defRPr>
      </a:lvl3pPr>
      <a:lvl4pPr marL="1944688" indent="-347663" algn="l" defTabSz="3130550" rtl="0" eaLnBrk="0" fontAlgn="base" hangingPunct="0">
        <a:spcBef>
          <a:spcPct val="20000"/>
        </a:spcBef>
        <a:spcAft>
          <a:spcPct val="0"/>
        </a:spcAft>
        <a:buChar char="–"/>
        <a:defRPr>
          <a:solidFill>
            <a:schemeClr val="tx1"/>
          </a:solidFill>
          <a:latin typeface="+mn-lt"/>
        </a:defRPr>
      </a:lvl4pPr>
      <a:lvl5pPr marL="2511425" indent="-334963" algn="l" defTabSz="3130550" rtl="0" eaLnBrk="0" fontAlgn="base" hangingPunct="0">
        <a:spcBef>
          <a:spcPct val="20000"/>
        </a:spcBef>
        <a:spcAft>
          <a:spcPct val="0"/>
        </a:spcAft>
        <a:buChar char="»"/>
        <a:defRPr>
          <a:solidFill>
            <a:schemeClr val="tx1"/>
          </a:solidFill>
          <a:latin typeface="+mn-lt"/>
        </a:defRPr>
      </a:lvl5pPr>
      <a:lvl6pPr marL="2968625" indent="-334963" algn="l" defTabSz="3130550" rtl="0" eaLnBrk="0" fontAlgn="base" hangingPunct="0">
        <a:spcBef>
          <a:spcPct val="20000"/>
        </a:spcBef>
        <a:spcAft>
          <a:spcPct val="0"/>
        </a:spcAft>
        <a:buChar char="»"/>
        <a:defRPr>
          <a:solidFill>
            <a:schemeClr val="tx1"/>
          </a:solidFill>
          <a:latin typeface="+mn-lt"/>
        </a:defRPr>
      </a:lvl6pPr>
      <a:lvl7pPr marL="3425825" indent="-334963" algn="l" defTabSz="3130550" rtl="0" eaLnBrk="0" fontAlgn="base" hangingPunct="0">
        <a:spcBef>
          <a:spcPct val="20000"/>
        </a:spcBef>
        <a:spcAft>
          <a:spcPct val="0"/>
        </a:spcAft>
        <a:buChar char="»"/>
        <a:defRPr>
          <a:solidFill>
            <a:schemeClr val="tx1"/>
          </a:solidFill>
          <a:latin typeface="+mn-lt"/>
        </a:defRPr>
      </a:lvl7pPr>
      <a:lvl8pPr marL="3883025" indent="-334963" algn="l" defTabSz="3130550" rtl="0" eaLnBrk="0" fontAlgn="base" hangingPunct="0">
        <a:spcBef>
          <a:spcPct val="20000"/>
        </a:spcBef>
        <a:spcAft>
          <a:spcPct val="0"/>
        </a:spcAft>
        <a:buChar char="»"/>
        <a:defRPr>
          <a:solidFill>
            <a:schemeClr val="tx1"/>
          </a:solidFill>
          <a:latin typeface="+mn-lt"/>
        </a:defRPr>
      </a:lvl8pPr>
      <a:lvl9pPr marL="4340225" indent="-334963" algn="l" defTabSz="3130550"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diagramLayout" Target="../diagrams/layout1.xm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5.png"/><Relationship Id="rId5" Type="http://schemas.openxmlformats.org/officeDocument/2006/relationships/image" Target="../media/image4.jpg"/><Relationship Id="rId15" Type="http://schemas.openxmlformats.org/officeDocument/2006/relationships/image" Target="../media/image9.png"/><Relationship Id="rId10" Type="http://schemas.microsoft.com/office/2007/relationships/diagramDrawing" Target="../diagrams/drawing1.xml"/><Relationship Id="rId4" Type="http://schemas.openxmlformats.org/officeDocument/2006/relationships/image" Target="../media/image3.jpeg"/><Relationship Id="rId9" Type="http://schemas.openxmlformats.org/officeDocument/2006/relationships/diagramColors" Target="../diagrams/colors1.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rgbClr val="00ECFF"/>
        </a:solidFill>
        <a:effectLst/>
      </p:bgPr>
    </p:bg>
    <p:spTree>
      <p:nvGrpSpPr>
        <p:cNvPr id="1" name=""/>
        <p:cNvGrpSpPr/>
        <p:nvPr/>
      </p:nvGrpSpPr>
      <p:grpSpPr>
        <a:xfrm>
          <a:off x="0" y="0"/>
          <a:ext cx="0" cy="0"/>
          <a:chOff x="0" y="0"/>
          <a:chExt cx="0" cy="0"/>
        </a:xfrm>
      </p:grpSpPr>
      <p:sp>
        <p:nvSpPr>
          <p:cNvPr id="5122" name="Text Box 1059">
            <a:extLst>
              <a:ext uri="{FF2B5EF4-FFF2-40B4-BE49-F238E27FC236}">
                <a16:creationId xmlns:a16="http://schemas.microsoft.com/office/drawing/2014/main" id="{E0D4DE0E-8E6D-DF42-A21C-844E40AEFDF7}"/>
              </a:ext>
            </a:extLst>
          </p:cNvPr>
          <p:cNvSpPr txBox="1">
            <a:spLocks noChangeArrowheads="1"/>
          </p:cNvSpPr>
          <p:nvPr/>
        </p:nvSpPr>
        <p:spPr bwMode="auto">
          <a:xfrm>
            <a:off x="2828131" y="3949701"/>
            <a:ext cx="16306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4744" tIns="264744" rIns="264744" bIns="264744"/>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ts val="300"/>
              </a:spcBef>
            </a:pPr>
            <a:r>
              <a:rPr lang="en-GB" altLang="en-US" sz="6000" b="1" dirty="0">
                <a:latin typeface="Arial" panose="020B0604020202020204" pitchFamily="34" charset="0"/>
              </a:rPr>
              <a:t>Advisor: </a:t>
            </a:r>
            <a:r>
              <a:rPr lang="en-GB" altLang="en-US" sz="6000" b="1" dirty="0" err="1">
                <a:latin typeface="Arial" panose="020B0604020202020204" pitchFamily="34" charset="0"/>
              </a:rPr>
              <a:t>Dr.</a:t>
            </a:r>
            <a:r>
              <a:rPr lang="en-GB" altLang="en-US" sz="6000" b="1" dirty="0">
                <a:latin typeface="Arial" panose="020B0604020202020204" pitchFamily="34" charset="0"/>
              </a:rPr>
              <a:t> Eduardo Ortiz</a:t>
            </a:r>
          </a:p>
        </p:txBody>
      </p:sp>
      <p:sp>
        <p:nvSpPr>
          <p:cNvPr id="5124" name="Text Box 1082">
            <a:extLst>
              <a:ext uri="{FF2B5EF4-FFF2-40B4-BE49-F238E27FC236}">
                <a16:creationId xmlns:a16="http://schemas.microsoft.com/office/drawing/2014/main" id="{2CEADB5F-DC62-EA4D-AC9C-2C2929B99F99}"/>
              </a:ext>
            </a:extLst>
          </p:cNvPr>
          <p:cNvSpPr txBox="1">
            <a:spLocks noChangeArrowheads="1"/>
          </p:cNvSpPr>
          <p:nvPr/>
        </p:nvSpPr>
        <p:spPr bwMode="auto">
          <a:xfrm>
            <a:off x="668524" y="7109712"/>
            <a:ext cx="6506977" cy="635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64744" tIns="264744" rIns="264744" bIns="264744">
            <a:spAutoFit/>
          </a:bodyPr>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lgn="just">
              <a:spcBef>
                <a:spcPct val="50000"/>
              </a:spcBef>
            </a:pPr>
            <a:r>
              <a:rPr lang="en-AU" altLang="en-US" sz="2800" dirty="0">
                <a:latin typeface="Arial" panose="020B0604020202020204" pitchFamily="34" charset="0"/>
              </a:rPr>
              <a:t>The </a:t>
            </a:r>
            <a:r>
              <a:rPr lang="en-AU" altLang="en-US" sz="2800" b="1" dirty="0">
                <a:latin typeface="Arial" panose="020B0604020202020204" pitchFamily="34" charset="0"/>
              </a:rPr>
              <a:t>Student Design Competition (SDC) Team</a:t>
            </a:r>
            <a:r>
              <a:rPr lang="en-AU" altLang="en-US" sz="2800" dirty="0">
                <a:latin typeface="Arial" panose="020B0604020202020204" pitchFamily="34" charset="0"/>
              </a:rPr>
              <a:t> of the UPRM is a team of university students of different concentrations that strive to</a:t>
            </a:r>
            <a:r>
              <a:rPr lang="en-AU" altLang="en-US" sz="2800" b="1" dirty="0">
                <a:latin typeface="Arial" panose="020B0604020202020204" pitchFamily="34" charset="0"/>
              </a:rPr>
              <a:t> represent </a:t>
            </a:r>
            <a:r>
              <a:rPr lang="en-AU" altLang="en-US" sz="2800" dirty="0">
                <a:latin typeface="Arial" panose="020B0604020202020204" pitchFamily="34" charset="0"/>
              </a:rPr>
              <a:t>the University of Puerto Rico in the annual robotics competition of the American Association of Mechanical Engineers.</a:t>
            </a:r>
          </a:p>
          <a:p>
            <a:pPr algn="just">
              <a:spcBef>
                <a:spcPct val="50000"/>
              </a:spcBef>
            </a:pPr>
            <a:r>
              <a:rPr lang="en-AU" altLang="en-US" sz="2800" dirty="0">
                <a:latin typeface="Arial" panose="020B0604020202020204" pitchFamily="34" charset="0"/>
              </a:rPr>
              <a:t>They are also a congregation of some great minds with the mission of inspiring other students to keep growing as they continue their paths to success.</a:t>
            </a:r>
            <a:endParaRPr lang="en-US" altLang="en-US" sz="2800" dirty="0">
              <a:latin typeface="Arial" panose="020B0604020202020204" pitchFamily="34" charset="0"/>
            </a:endParaRPr>
          </a:p>
        </p:txBody>
      </p:sp>
      <p:sp>
        <p:nvSpPr>
          <p:cNvPr id="5125" name="Text Box 1083">
            <a:extLst>
              <a:ext uri="{FF2B5EF4-FFF2-40B4-BE49-F238E27FC236}">
                <a16:creationId xmlns:a16="http://schemas.microsoft.com/office/drawing/2014/main" id="{0019538A-8448-FA4B-99AE-0D44E1CEEDA8}"/>
              </a:ext>
            </a:extLst>
          </p:cNvPr>
          <p:cNvSpPr txBox="1">
            <a:spLocks noChangeArrowheads="1"/>
          </p:cNvSpPr>
          <p:nvPr/>
        </p:nvSpPr>
        <p:spPr bwMode="auto">
          <a:xfrm>
            <a:off x="7546657" y="16921690"/>
            <a:ext cx="6415088" cy="15615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4744" tIns="264744" rIns="264744" bIns="264744">
            <a:spAutoFit/>
          </a:bodyPr>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lgn="just">
              <a:spcBef>
                <a:spcPct val="50000"/>
              </a:spcBef>
            </a:pPr>
            <a:r>
              <a:rPr lang="en-US" sz="2800" dirty="0">
                <a:latin typeface="Arial" panose="020B0604020202020204" pitchFamily="34" charset="0"/>
                <a:cs typeface="Arial" panose="020B0604020202020204" pitchFamily="34" charset="0"/>
              </a:rPr>
              <a:t>The work dynamic in the project is divided in four stages: brainstorming, designing, manufacturing, and testing. Each year the SDC competition releases a new challenge. The project begins once the challenge is announced with the brainstorming stage. Where the team has to analyze different methods to obtain and guide the pathway to the final prototype. Following the first stage is the design stage, it is encouraged that the team works on at least two approaches for the design of the robot. This ensures confidence and flexibility in the final product. After obtaining the results of the design stage, the team analyzes the design in computer software’s to ensure its reliability. Once the final design is created the team will start the following stage of the project. The manufacturing stage consists of fabricating, ordering and assemble all the components in the design to generate the final product. To complete the project the final product is tested to ensure reliability and repeatability in the robot's performance. Given that a challenge arises the team will proceed to optimize the product and re-test it until an optimal final version is achieved.</a:t>
            </a:r>
            <a:endParaRPr lang="en-AU" altLang="en-US" sz="2800" dirty="0">
              <a:latin typeface="Arial" panose="020B0604020202020204" pitchFamily="34" charset="0"/>
              <a:cs typeface="Arial" panose="020B0604020202020204" pitchFamily="34" charset="0"/>
            </a:endParaRPr>
          </a:p>
        </p:txBody>
      </p:sp>
      <p:sp>
        <p:nvSpPr>
          <p:cNvPr id="5126" name="Text Box 1084">
            <a:extLst>
              <a:ext uri="{FF2B5EF4-FFF2-40B4-BE49-F238E27FC236}">
                <a16:creationId xmlns:a16="http://schemas.microsoft.com/office/drawing/2014/main" id="{01342F36-00B4-BE4B-8634-84761D3A55EF}"/>
              </a:ext>
            </a:extLst>
          </p:cNvPr>
          <p:cNvSpPr txBox="1">
            <a:spLocks noChangeArrowheads="1"/>
          </p:cNvSpPr>
          <p:nvPr/>
        </p:nvSpPr>
        <p:spPr bwMode="auto">
          <a:xfrm>
            <a:off x="814388" y="14173200"/>
            <a:ext cx="6415087" cy="965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4744" tIns="264744" rIns="264744" bIns="264744">
            <a:spAutoFit/>
          </a:bodyPr>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pPr>
            <a:endParaRPr lang="en-AU" altLang="en-US" sz="2800" dirty="0">
              <a:latin typeface="Arial" panose="020B0604020202020204" pitchFamily="34" charset="0"/>
            </a:endParaRPr>
          </a:p>
        </p:txBody>
      </p:sp>
      <p:sp>
        <p:nvSpPr>
          <p:cNvPr id="5127" name="Text Box 1085">
            <a:extLst>
              <a:ext uri="{FF2B5EF4-FFF2-40B4-BE49-F238E27FC236}">
                <a16:creationId xmlns:a16="http://schemas.microsoft.com/office/drawing/2014/main" id="{A4E6D3F8-67B1-D541-B5B0-C6965004183C}"/>
              </a:ext>
            </a:extLst>
          </p:cNvPr>
          <p:cNvSpPr txBox="1">
            <a:spLocks noChangeArrowheads="1"/>
          </p:cNvSpPr>
          <p:nvPr/>
        </p:nvSpPr>
        <p:spPr bwMode="auto">
          <a:xfrm>
            <a:off x="765176" y="25313240"/>
            <a:ext cx="6415088" cy="635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4744" tIns="264744" rIns="264744" bIns="264744">
            <a:spAutoFit/>
          </a:bodyPr>
          <a:lstStyle>
            <a:lvl1pPr marL="209550" indent="-209550"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buFont typeface="Wingdings" pitchFamily="2" charset="2"/>
              <a:buChar char="§"/>
            </a:pPr>
            <a:r>
              <a:rPr lang="en-AU" altLang="en-US" sz="2800" b="1" dirty="0">
                <a:latin typeface="Arial" panose="020B0604020202020204" pitchFamily="34" charset="0"/>
              </a:rPr>
              <a:t>Develop</a:t>
            </a:r>
            <a:r>
              <a:rPr lang="en-AU" altLang="en-US" sz="2800" dirty="0">
                <a:latin typeface="Arial" panose="020B0604020202020204" pitchFamily="34" charset="0"/>
              </a:rPr>
              <a:t> students as professionals.</a:t>
            </a:r>
          </a:p>
          <a:p>
            <a:pPr>
              <a:spcBef>
                <a:spcPct val="50000"/>
              </a:spcBef>
              <a:buFont typeface="Wingdings" pitchFamily="2" charset="2"/>
              <a:buChar char="§"/>
            </a:pPr>
            <a:r>
              <a:rPr lang="en-AU" altLang="en-US" sz="2800" dirty="0">
                <a:latin typeface="Arial" panose="020B0604020202020204" pitchFamily="34" charset="0"/>
              </a:rPr>
              <a:t>Expose students to </a:t>
            </a:r>
            <a:r>
              <a:rPr lang="en-AU" altLang="en-US" sz="2800" b="1" dirty="0">
                <a:latin typeface="Arial" panose="020B0604020202020204" pitchFamily="34" charset="0"/>
              </a:rPr>
              <a:t>real life</a:t>
            </a:r>
            <a:r>
              <a:rPr lang="en-AU" altLang="en-US" sz="2800" dirty="0">
                <a:latin typeface="Arial" panose="020B0604020202020204" pitchFamily="34" charset="0"/>
              </a:rPr>
              <a:t>, problem solving, scenarios.</a:t>
            </a:r>
          </a:p>
          <a:p>
            <a:pPr>
              <a:spcBef>
                <a:spcPct val="50000"/>
              </a:spcBef>
              <a:buFont typeface="Wingdings" pitchFamily="2" charset="2"/>
              <a:buChar char="§"/>
            </a:pPr>
            <a:r>
              <a:rPr lang="en-US" altLang="en-US" sz="2800" dirty="0">
                <a:latin typeface="Arial" panose="020B0604020202020204" pitchFamily="34" charset="0"/>
              </a:rPr>
              <a:t>Get students to do </a:t>
            </a:r>
            <a:r>
              <a:rPr lang="en-US" altLang="en-US" sz="2800" b="1" dirty="0">
                <a:latin typeface="Arial" panose="020B0604020202020204" pitchFamily="34" charset="0"/>
              </a:rPr>
              <a:t>interdisciplinary</a:t>
            </a:r>
            <a:r>
              <a:rPr lang="en-US" altLang="en-US" sz="2800" dirty="0">
                <a:latin typeface="Arial" panose="020B0604020202020204" pitchFamily="34" charset="0"/>
              </a:rPr>
              <a:t> work.</a:t>
            </a:r>
          </a:p>
          <a:p>
            <a:pPr algn="just">
              <a:spcBef>
                <a:spcPct val="50000"/>
              </a:spcBef>
              <a:buFont typeface="Wingdings" pitchFamily="2" charset="2"/>
              <a:buChar char="§"/>
            </a:pPr>
            <a:r>
              <a:rPr lang="en-US" altLang="en-US" sz="2800" b="1" dirty="0">
                <a:latin typeface="Arial" panose="020B0604020202020204" pitchFamily="34" charset="0"/>
              </a:rPr>
              <a:t>Uniting</a:t>
            </a:r>
            <a:r>
              <a:rPr lang="en-US" altLang="en-US" sz="2800" dirty="0">
                <a:latin typeface="Arial" panose="020B0604020202020204" pitchFamily="34" charset="0"/>
              </a:rPr>
              <a:t> students by using the project to help them with their teamwork in skills.</a:t>
            </a:r>
          </a:p>
          <a:p>
            <a:pPr>
              <a:spcBef>
                <a:spcPct val="50000"/>
              </a:spcBef>
              <a:buFont typeface="Wingdings" pitchFamily="2" charset="2"/>
              <a:buChar char="§"/>
            </a:pPr>
            <a:r>
              <a:rPr lang="en-AU" altLang="en-US" sz="2800" b="1" dirty="0">
                <a:latin typeface="Arial" panose="020B0604020202020204" pitchFamily="34" charset="0"/>
              </a:rPr>
              <a:t>Represent</a:t>
            </a:r>
            <a:r>
              <a:rPr lang="en-AU" altLang="en-US" sz="2800" dirty="0">
                <a:latin typeface="Arial" panose="020B0604020202020204" pitchFamily="34" charset="0"/>
              </a:rPr>
              <a:t> the University in the Competition.</a:t>
            </a:r>
            <a:endParaRPr lang="en-US" altLang="en-US" sz="2800" dirty="0">
              <a:latin typeface="Arial" panose="020B0604020202020204" pitchFamily="34" charset="0"/>
            </a:endParaRPr>
          </a:p>
          <a:p>
            <a:pPr>
              <a:spcBef>
                <a:spcPct val="50000"/>
              </a:spcBef>
              <a:buFont typeface="Wingdings" pitchFamily="2" charset="2"/>
              <a:buChar char="§"/>
            </a:pPr>
            <a:endParaRPr lang="en-US" altLang="en-US" sz="2800" dirty="0">
              <a:latin typeface="Arial" panose="020B0604020202020204" pitchFamily="34" charset="0"/>
            </a:endParaRPr>
          </a:p>
        </p:txBody>
      </p:sp>
      <p:sp>
        <p:nvSpPr>
          <p:cNvPr id="5129" name="Text Box 1088">
            <a:extLst>
              <a:ext uri="{FF2B5EF4-FFF2-40B4-BE49-F238E27FC236}">
                <a16:creationId xmlns:a16="http://schemas.microsoft.com/office/drawing/2014/main" id="{1146E403-A8E0-D94A-8C85-510CD86CEDF9}"/>
              </a:ext>
            </a:extLst>
          </p:cNvPr>
          <p:cNvSpPr txBox="1">
            <a:spLocks noChangeArrowheads="1"/>
          </p:cNvSpPr>
          <p:nvPr/>
        </p:nvSpPr>
        <p:spPr bwMode="auto">
          <a:xfrm>
            <a:off x="814388" y="6297613"/>
            <a:ext cx="6410325" cy="1017587"/>
          </a:xfrm>
          <a:prstGeom prst="rect">
            <a:avLst/>
          </a:prstGeom>
          <a:solidFill>
            <a:schemeClr val="tx1"/>
          </a:solidFill>
          <a:ln>
            <a:noFill/>
          </a:ln>
        </p:spPr>
        <p:txBody>
          <a:bodyPr lIns="264744" tIns="264744" rIns="264744" bIns="264744">
            <a:spAutoFit/>
          </a:bodyPr>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GB" altLang="en-US" sz="3100" b="1" dirty="0">
                <a:solidFill>
                  <a:schemeClr val="bg1"/>
                </a:solidFill>
                <a:latin typeface="Arial" panose="020B0604020202020204" pitchFamily="34" charset="0"/>
              </a:rPr>
              <a:t>1. Introduction</a:t>
            </a:r>
            <a:endParaRPr lang="en-US" altLang="en-US" sz="3100" b="1" dirty="0">
              <a:solidFill>
                <a:schemeClr val="bg1"/>
              </a:solidFill>
              <a:latin typeface="Arial" panose="020B0604020202020204" pitchFamily="34" charset="0"/>
            </a:endParaRPr>
          </a:p>
        </p:txBody>
      </p:sp>
      <p:sp>
        <p:nvSpPr>
          <p:cNvPr id="5130" name="Text Box 1089">
            <a:extLst>
              <a:ext uri="{FF2B5EF4-FFF2-40B4-BE49-F238E27FC236}">
                <a16:creationId xmlns:a16="http://schemas.microsoft.com/office/drawing/2014/main" id="{90AD985B-6D09-F644-BEFE-4391DD953BB6}"/>
              </a:ext>
            </a:extLst>
          </p:cNvPr>
          <p:cNvSpPr txBox="1">
            <a:spLocks noChangeArrowheads="1"/>
          </p:cNvSpPr>
          <p:nvPr/>
        </p:nvSpPr>
        <p:spPr bwMode="auto">
          <a:xfrm>
            <a:off x="814388" y="13136429"/>
            <a:ext cx="6410325" cy="1519544"/>
          </a:xfrm>
          <a:prstGeom prst="rect">
            <a:avLst/>
          </a:prstGeom>
          <a:solidFill>
            <a:schemeClr val="tx1"/>
          </a:solidFill>
          <a:ln>
            <a:noFill/>
          </a:ln>
        </p:spPr>
        <p:txBody>
          <a:bodyPr wrap="square" lIns="264744" tIns="264744" rIns="264744" bIns="264744">
            <a:spAutoFit/>
          </a:bodyPr>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GB" altLang="en-US" sz="3100" b="1" dirty="0">
                <a:solidFill>
                  <a:schemeClr val="bg1"/>
                </a:solidFill>
                <a:latin typeface="Arial" panose="020B0604020202020204" pitchFamily="34" charset="0"/>
              </a:rPr>
              <a:t>2. The Student Design Competition</a:t>
            </a:r>
            <a:endParaRPr lang="en-US" altLang="en-US" sz="3100" b="1" dirty="0">
              <a:solidFill>
                <a:schemeClr val="bg1"/>
              </a:solidFill>
              <a:latin typeface="Arial" panose="020B0604020202020204" pitchFamily="34" charset="0"/>
            </a:endParaRPr>
          </a:p>
        </p:txBody>
      </p:sp>
      <p:sp>
        <p:nvSpPr>
          <p:cNvPr id="5131" name="Text Box 1090">
            <a:extLst>
              <a:ext uri="{FF2B5EF4-FFF2-40B4-BE49-F238E27FC236}">
                <a16:creationId xmlns:a16="http://schemas.microsoft.com/office/drawing/2014/main" id="{6F60FB05-5B33-AE4E-B62D-7C435D8D2A46}"/>
              </a:ext>
            </a:extLst>
          </p:cNvPr>
          <p:cNvSpPr txBox="1">
            <a:spLocks noChangeArrowheads="1"/>
          </p:cNvSpPr>
          <p:nvPr/>
        </p:nvSpPr>
        <p:spPr bwMode="auto">
          <a:xfrm>
            <a:off x="765176" y="24295653"/>
            <a:ext cx="6410325" cy="1017587"/>
          </a:xfrm>
          <a:prstGeom prst="rect">
            <a:avLst/>
          </a:prstGeom>
          <a:solidFill>
            <a:schemeClr val="tx1"/>
          </a:solidFill>
          <a:ln>
            <a:noFill/>
          </a:ln>
        </p:spPr>
        <p:txBody>
          <a:bodyPr lIns="264744" tIns="264744" rIns="264744" bIns="264744">
            <a:spAutoFit/>
          </a:bodyPr>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GB" altLang="en-US" sz="3100" b="1" dirty="0">
                <a:solidFill>
                  <a:schemeClr val="bg1"/>
                </a:solidFill>
                <a:latin typeface="Arial" panose="020B0604020202020204" pitchFamily="34" charset="0"/>
              </a:rPr>
              <a:t>3. Objectives</a:t>
            </a:r>
            <a:endParaRPr lang="en-US" altLang="en-US" sz="3100" b="1" dirty="0">
              <a:solidFill>
                <a:schemeClr val="bg1"/>
              </a:solidFill>
              <a:latin typeface="Arial" panose="020B0604020202020204" pitchFamily="34" charset="0"/>
            </a:endParaRPr>
          </a:p>
        </p:txBody>
      </p:sp>
      <p:sp>
        <p:nvSpPr>
          <p:cNvPr id="5132" name="Text Box 1091">
            <a:extLst>
              <a:ext uri="{FF2B5EF4-FFF2-40B4-BE49-F238E27FC236}">
                <a16:creationId xmlns:a16="http://schemas.microsoft.com/office/drawing/2014/main" id="{8F533197-8DE5-D348-93CF-C1AD66F9FB99}"/>
              </a:ext>
            </a:extLst>
          </p:cNvPr>
          <p:cNvSpPr txBox="1">
            <a:spLocks noChangeArrowheads="1"/>
          </p:cNvSpPr>
          <p:nvPr/>
        </p:nvSpPr>
        <p:spPr bwMode="auto">
          <a:xfrm>
            <a:off x="7644322" y="16009583"/>
            <a:ext cx="6410325" cy="1017587"/>
          </a:xfrm>
          <a:prstGeom prst="rect">
            <a:avLst/>
          </a:prstGeom>
          <a:solidFill>
            <a:schemeClr val="tx1"/>
          </a:solidFill>
          <a:ln>
            <a:noFill/>
          </a:ln>
        </p:spPr>
        <p:txBody>
          <a:bodyPr lIns="264744" tIns="264744" rIns="264744" bIns="264744">
            <a:spAutoFit/>
          </a:bodyPr>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GB" altLang="en-US" sz="3100" b="1" dirty="0">
                <a:solidFill>
                  <a:schemeClr val="bg1"/>
                </a:solidFill>
                <a:latin typeface="Arial" panose="020B0604020202020204" pitchFamily="34" charset="0"/>
              </a:rPr>
              <a:t>4. Methodology</a:t>
            </a:r>
            <a:endParaRPr lang="en-US" altLang="en-US" sz="3100" b="1" dirty="0">
              <a:solidFill>
                <a:schemeClr val="bg1"/>
              </a:solidFill>
              <a:latin typeface="Arial" panose="020B0604020202020204" pitchFamily="34" charset="0"/>
            </a:endParaRPr>
          </a:p>
        </p:txBody>
      </p:sp>
      <p:sp>
        <p:nvSpPr>
          <p:cNvPr id="5133" name="Text Box 1092">
            <a:extLst>
              <a:ext uri="{FF2B5EF4-FFF2-40B4-BE49-F238E27FC236}">
                <a16:creationId xmlns:a16="http://schemas.microsoft.com/office/drawing/2014/main" id="{23BBBE0D-78F7-FE4B-9B67-FE42BCBAEFF0}"/>
              </a:ext>
            </a:extLst>
          </p:cNvPr>
          <p:cNvSpPr txBox="1">
            <a:spLocks noChangeArrowheads="1"/>
          </p:cNvSpPr>
          <p:nvPr/>
        </p:nvSpPr>
        <p:spPr bwMode="auto">
          <a:xfrm>
            <a:off x="7984318" y="9646666"/>
            <a:ext cx="2716212" cy="2421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2372" tIns="132372" rIns="132372" bIns="132372">
            <a:spAutoFit/>
          </a:bodyPr>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lgn="r"/>
            <a:r>
              <a:rPr lang="en-AU" altLang="en-US" sz="2000" i="1" dirty="0">
                <a:latin typeface="Arial" panose="020B0604020202020204" pitchFamily="34" charset="0"/>
                <a:cs typeface="Arial" panose="020B0604020202020204" pitchFamily="34" charset="0"/>
              </a:rPr>
              <a:t>The members of the 2017-2018 team had the opportunity of participating on the ASME E-Fest held at Michigan State University.</a:t>
            </a:r>
          </a:p>
        </p:txBody>
      </p:sp>
      <p:sp>
        <p:nvSpPr>
          <p:cNvPr id="5135" name="Text Box 1097">
            <a:extLst>
              <a:ext uri="{FF2B5EF4-FFF2-40B4-BE49-F238E27FC236}">
                <a16:creationId xmlns:a16="http://schemas.microsoft.com/office/drawing/2014/main" id="{E44B7623-0654-A149-80D0-360DFA506F73}"/>
              </a:ext>
            </a:extLst>
          </p:cNvPr>
          <p:cNvSpPr txBox="1">
            <a:spLocks noChangeArrowheads="1"/>
          </p:cNvSpPr>
          <p:nvPr/>
        </p:nvSpPr>
        <p:spPr bwMode="auto">
          <a:xfrm>
            <a:off x="10972971" y="7283558"/>
            <a:ext cx="2982912" cy="119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2372" tIns="132372" rIns="132372" bIns="132372">
            <a:spAutoFit/>
          </a:bodyPr>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r>
              <a:rPr lang="en-AU" altLang="en-US" sz="2000" i="1" dirty="0">
                <a:latin typeface="Arial" panose="020B0604020202020204" pitchFamily="34" charset="0"/>
                <a:cs typeface="Arial" panose="020B0604020202020204" pitchFamily="34" charset="0"/>
              </a:rPr>
              <a:t>Official group photo of the members of the 2018-2019 team</a:t>
            </a:r>
          </a:p>
        </p:txBody>
      </p:sp>
      <p:sp>
        <p:nvSpPr>
          <p:cNvPr id="5136" name="Text Box 1098">
            <a:extLst>
              <a:ext uri="{FF2B5EF4-FFF2-40B4-BE49-F238E27FC236}">
                <a16:creationId xmlns:a16="http://schemas.microsoft.com/office/drawing/2014/main" id="{4149355B-2CCE-F044-B146-C60C2E899F40}"/>
              </a:ext>
            </a:extLst>
          </p:cNvPr>
          <p:cNvSpPr txBox="1">
            <a:spLocks noChangeArrowheads="1"/>
          </p:cNvSpPr>
          <p:nvPr/>
        </p:nvSpPr>
        <p:spPr bwMode="auto">
          <a:xfrm>
            <a:off x="14720888" y="7309461"/>
            <a:ext cx="6415087" cy="2689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4744" tIns="264744" rIns="264744" bIns="264744">
            <a:spAutoFit/>
          </a:bodyPr>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lgn="just">
              <a:spcBef>
                <a:spcPct val="50000"/>
              </a:spcBef>
            </a:pPr>
            <a:r>
              <a:rPr lang="en-AU" altLang="en-US" sz="2800" dirty="0">
                <a:latin typeface="Arial" panose="020B0604020202020204" pitchFamily="34" charset="0"/>
              </a:rPr>
              <a:t>In 2017-18 the team had the opportunity to travel to Pennsylvania to compete at Penn State University where we finished 15 out of 54 universities.</a:t>
            </a:r>
          </a:p>
        </p:txBody>
      </p:sp>
      <p:sp>
        <p:nvSpPr>
          <p:cNvPr id="5137" name="Text Box 1099">
            <a:extLst>
              <a:ext uri="{FF2B5EF4-FFF2-40B4-BE49-F238E27FC236}">
                <a16:creationId xmlns:a16="http://schemas.microsoft.com/office/drawing/2014/main" id="{990EF63E-6828-2442-B576-6AA10F106ED4}"/>
              </a:ext>
            </a:extLst>
          </p:cNvPr>
          <p:cNvSpPr txBox="1">
            <a:spLocks noChangeArrowheads="1"/>
          </p:cNvSpPr>
          <p:nvPr/>
        </p:nvSpPr>
        <p:spPr bwMode="auto">
          <a:xfrm>
            <a:off x="14720888" y="19659600"/>
            <a:ext cx="6410325" cy="1017588"/>
          </a:xfrm>
          <a:prstGeom prst="rect">
            <a:avLst/>
          </a:prstGeom>
          <a:solidFill>
            <a:schemeClr val="tx1"/>
          </a:solidFill>
          <a:ln>
            <a:noFill/>
          </a:ln>
        </p:spPr>
        <p:txBody>
          <a:bodyPr lIns="264744" tIns="264744" rIns="264744" bIns="264744">
            <a:spAutoFit/>
          </a:bodyPr>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GB" altLang="en-US" sz="3100" b="1">
                <a:solidFill>
                  <a:schemeClr val="bg1"/>
                </a:solidFill>
                <a:latin typeface="Arial" panose="020B0604020202020204" pitchFamily="34" charset="0"/>
              </a:rPr>
              <a:t>6. Timeline</a:t>
            </a:r>
            <a:endParaRPr lang="en-US" altLang="en-US" sz="3100" b="1">
              <a:solidFill>
                <a:schemeClr val="bg1"/>
              </a:solidFill>
              <a:latin typeface="Arial" panose="020B0604020202020204" pitchFamily="34" charset="0"/>
            </a:endParaRPr>
          </a:p>
        </p:txBody>
      </p:sp>
      <p:sp>
        <p:nvSpPr>
          <p:cNvPr id="5138" name="Text Box 1100">
            <a:extLst>
              <a:ext uri="{FF2B5EF4-FFF2-40B4-BE49-F238E27FC236}">
                <a16:creationId xmlns:a16="http://schemas.microsoft.com/office/drawing/2014/main" id="{934C8BFE-A982-F747-B339-4802FCDABEC4}"/>
              </a:ext>
            </a:extLst>
          </p:cNvPr>
          <p:cNvSpPr txBox="1">
            <a:spLocks noChangeArrowheads="1"/>
          </p:cNvSpPr>
          <p:nvPr/>
        </p:nvSpPr>
        <p:spPr bwMode="auto">
          <a:xfrm>
            <a:off x="14693899" y="26632887"/>
            <a:ext cx="6410325" cy="1017587"/>
          </a:xfrm>
          <a:prstGeom prst="rect">
            <a:avLst/>
          </a:prstGeom>
          <a:solidFill>
            <a:schemeClr val="tx1"/>
          </a:solidFill>
          <a:ln>
            <a:noFill/>
          </a:ln>
        </p:spPr>
        <p:txBody>
          <a:bodyPr lIns="264744" tIns="264744" rIns="264744" bIns="264744">
            <a:spAutoFit/>
          </a:bodyPr>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GB" altLang="en-US" sz="3100" b="1" dirty="0">
                <a:solidFill>
                  <a:schemeClr val="bg1"/>
                </a:solidFill>
                <a:latin typeface="Arial" panose="020B0604020202020204" pitchFamily="34" charset="0"/>
              </a:rPr>
              <a:t>Become part of our team</a:t>
            </a:r>
            <a:endParaRPr lang="en-US" altLang="en-US" sz="3100" b="1" dirty="0">
              <a:solidFill>
                <a:schemeClr val="bg1"/>
              </a:solidFill>
              <a:latin typeface="Arial" panose="020B0604020202020204" pitchFamily="34" charset="0"/>
            </a:endParaRPr>
          </a:p>
        </p:txBody>
      </p:sp>
      <p:sp>
        <p:nvSpPr>
          <p:cNvPr id="5139" name="Text Box 1102">
            <a:extLst>
              <a:ext uri="{FF2B5EF4-FFF2-40B4-BE49-F238E27FC236}">
                <a16:creationId xmlns:a16="http://schemas.microsoft.com/office/drawing/2014/main" id="{6CA951EF-774C-9B4C-B2A2-5D34EE3078AA}"/>
              </a:ext>
            </a:extLst>
          </p:cNvPr>
          <p:cNvSpPr txBox="1">
            <a:spLocks noChangeArrowheads="1"/>
          </p:cNvSpPr>
          <p:nvPr/>
        </p:nvSpPr>
        <p:spPr bwMode="auto">
          <a:xfrm>
            <a:off x="14693900" y="9400744"/>
            <a:ext cx="6410325" cy="115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4744" tIns="264744" rIns="264744" bIns="264744">
            <a:spAutoFit/>
          </a:bodyPr>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AU" altLang="en-US" sz="2000" i="1" dirty="0"/>
              <a:t>Here is the trajectory of the team from the 2 years it has been active.</a:t>
            </a:r>
          </a:p>
        </p:txBody>
      </p:sp>
      <p:sp>
        <p:nvSpPr>
          <p:cNvPr id="5140" name="Text Box 1104">
            <a:extLst>
              <a:ext uri="{FF2B5EF4-FFF2-40B4-BE49-F238E27FC236}">
                <a16:creationId xmlns:a16="http://schemas.microsoft.com/office/drawing/2014/main" id="{4E250018-FC0C-2940-BB78-1AA8FC659C51}"/>
              </a:ext>
            </a:extLst>
          </p:cNvPr>
          <p:cNvSpPr txBox="1">
            <a:spLocks noChangeArrowheads="1"/>
          </p:cNvSpPr>
          <p:nvPr/>
        </p:nvSpPr>
        <p:spPr bwMode="auto">
          <a:xfrm>
            <a:off x="11342858" y="13291353"/>
            <a:ext cx="2613025" cy="2113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2372" tIns="132372" rIns="132372" bIns="132372">
            <a:spAutoFit/>
          </a:bodyPr>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r>
              <a:rPr lang="en-AU" altLang="en-US" sz="2000" i="1" dirty="0">
                <a:latin typeface="Arial" panose="020B0604020202020204" pitchFamily="34" charset="0"/>
                <a:cs typeface="Arial" panose="020B0604020202020204" pitchFamily="34" charset="0"/>
              </a:rPr>
              <a:t>Where they competed on the Student Design Competition and ranked 15 out 54 universities.</a:t>
            </a:r>
          </a:p>
        </p:txBody>
      </p:sp>
      <p:sp>
        <p:nvSpPr>
          <p:cNvPr id="5141" name="Text Box 1105">
            <a:extLst>
              <a:ext uri="{FF2B5EF4-FFF2-40B4-BE49-F238E27FC236}">
                <a16:creationId xmlns:a16="http://schemas.microsoft.com/office/drawing/2014/main" id="{7003A803-A4AC-E341-8E66-523F2FCDA89E}"/>
              </a:ext>
            </a:extLst>
          </p:cNvPr>
          <p:cNvSpPr txBox="1">
            <a:spLocks noChangeArrowheads="1"/>
          </p:cNvSpPr>
          <p:nvPr/>
        </p:nvSpPr>
        <p:spPr bwMode="auto">
          <a:xfrm>
            <a:off x="14778037" y="13520941"/>
            <a:ext cx="6410325" cy="5920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4744" tIns="264744" rIns="264744" bIns="264744">
            <a:spAutoFit/>
          </a:bodyPr>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lgn="just">
              <a:spcBef>
                <a:spcPct val="50000"/>
              </a:spcBef>
            </a:pPr>
            <a:r>
              <a:rPr lang="en-AU" altLang="en-US" sz="2800" dirty="0">
                <a:latin typeface="Arial" panose="020B0604020202020204" pitchFamily="34" charset="0"/>
              </a:rPr>
              <a:t>In 2018-19 the team has the mission of traveling to Michigan to compete at Michigan State University where we will, again, represent the University and get a chance at the top rank.</a:t>
            </a:r>
          </a:p>
          <a:p>
            <a:pPr algn="just">
              <a:spcBef>
                <a:spcPct val="50000"/>
              </a:spcBef>
            </a:pPr>
            <a:r>
              <a:rPr lang="en-AU" altLang="en-US" sz="2800" dirty="0">
                <a:latin typeface="Arial" panose="020B0604020202020204" pitchFamily="34" charset="0"/>
              </a:rPr>
              <a:t>There are a total of 19 members, 8 from Mechanical Engineering, 4 from Electrical Engineering, 3 from Computer Engineering, 3 from Industrial Engineering and 1 from Marketing.</a:t>
            </a:r>
          </a:p>
        </p:txBody>
      </p:sp>
      <p:pic>
        <p:nvPicPr>
          <p:cNvPr id="15447" name="Picture 1111">
            <a:extLst>
              <a:ext uri="{FF2B5EF4-FFF2-40B4-BE49-F238E27FC236}">
                <a16:creationId xmlns:a16="http://schemas.microsoft.com/office/drawing/2014/main" id="{9DF9CB78-93E8-4526-A677-628C661539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006860" y="6781800"/>
            <a:ext cx="2852605" cy="188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aphicFrame>
        <p:nvGraphicFramePr>
          <p:cNvPr id="15505" name="Group 1169">
            <a:extLst>
              <a:ext uri="{FF2B5EF4-FFF2-40B4-BE49-F238E27FC236}">
                <a16:creationId xmlns:a16="http://schemas.microsoft.com/office/drawing/2014/main" id="{6536CFB7-A5D1-44EE-B793-A6DB04CBEE34}"/>
              </a:ext>
            </a:extLst>
          </p:cNvPr>
          <p:cNvGraphicFramePr>
            <a:graphicFrameLocks noGrp="1"/>
          </p:cNvGraphicFramePr>
          <p:nvPr>
            <p:extLst>
              <p:ext uri="{D42A27DB-BD31-4B8C-83A1-F6EECF244321}">
                <p14:modId xmlns:p14="http://schemas.microsoft.com/office/powerpoint/2010/main" val="2410953354"/>
              </p:ext>
            </p:extLst>
          </p:nvPr>
        </p:nvGraphicFramePr>
        <p:xfrm>
          <a:off x="14987587" y="10662497"/>
          <a:ext cx="5867400" cy="2858443"/>
        </p:xfrm>
        <a:graphic>
          <a:graphicData uri="http://schemas.openxmlformats.org/drawingml/2006/table">
            <a:tbl>
              <a:tblPr/>
              <a:tblGrid>
                <a:gridCol w="1954213">
                  <a:extLst>
                    <a:ext uri="{9D8B030D-6E8A-4147-A177-3AD203B41FA5}">
                      <a16:colId xmlns:a16="http://schemas.microsoft.com/office/drawing/2014/main" val="20000"/>
                    </a:ext>
                  </a:extLst>
                </a:gridCol>
                <a:gridCol w="1958975">
                  <a:extLst>
                    <a:ext uri="{9D8B030D-6E8A-4147-A177-3AD203B41FA5}">
                      <a16:colId xmlns:a16="http://schemas.microsoft.com/office/drawing/2014/main" val="20001"/>
                    </a:ext>
                  </a:extLst>
                </a:gridCol>
                <a:gridCol w="1954212">
                  <a:extLst>
                    <a:ext uri="{9D8B030D-6E8A-4147-A177-3AD203B41FA5}">
                      <a16:colId xmlns:a16="http://schemas.microsoft.com/office/drawing/2014/main" val="20002"/>
                    </a:ext>
                  </a:extLst>
                </a:gridCol>
              </a:tblGrid>
              <a:tr h="535368">
                <a:tc gridSpan="3">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rPr>
                        <a:t>Student Design Competition Team Trajectory</a:t>
                      </a: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360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Place of Competition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Rank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88781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2017-18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Penn State University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15 out of 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2"/>
                  </a:ext>
                </a:extLst>
              </a:tr>
              <a:tr h="6416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2018-19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Michigan State University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3"/>
                  </a:ext>
                </a:extLst>
              </a:tr>
            </a:tbl>
          </a:graphicData>
        </a:graphic>
      </p:graphicFrame>
      <p:pic>
        <p:nvPicPr>
          <p:cNvPr id="5171" name="Picture 1143">
            <a:extLst>
              <a:ext uri="{FF2B5EF4-FFF2-40B4-BE49-F238E27FC236}">
                <a16:creationId xmlns:a16="http://schemas.microsoft.com/office/drawing/2014/main" id="{6C616082-0B1A-5346-811B-3086D9C6C5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859465" y="9580307"/>
            <a:ext cx="2995612" cy="224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81" name="Picture 1145">
            <a:extLst>
              <a:ext uri="{FF2B5EF4-FFF2-40B4-BE49-F238E27FC236}">
                <a16:creationId xmlns:a16="http://schemas.microsoft.com/office/drawing/2014/main" id="{7D1D2E3C-6ED8-48E1-9350-5CDFD80E30F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182146" y="13220322"/>
            <a:ext cx="2793206" cy="196079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5175" name="Rectangle 1170">
            <a:extLst>
              <a:ext uri="{FF2B5EF4-FFF2-40B4-BE49-F238E27FC236}">
                <a16:creationId xmlns:a16="http://schemas.microsoft.com/office/drawing/2014/main" id="{44CA07C0-8D90-934E-80BB-1EFCABCE0CD6}"/>
              </a:ext>
            </a:extLst>
          </p:cNvPr>
          <p:cNvSpPr>
            <a:spLocks noGrp="1" noChangeArrowheads="1"/>
          </p:cNvSpPr>
          <p:nvPr>
            <p:ph type="title"/>
          </p:nvPr>
        </p:nvSpPr>
        <p:spPr>
          <a:xfrm>
            <a:off x="3124200" y="0"/>
            <a:ext cx="14672209" cy="3473449"/>
          </a:xfrm>
          <a:solidFill>
            <a:schemeClr val="tx1"/>
          </a:solidFill>
        </p:spPr>
        <p:txBody>
          <a:bodyPr/>
          <a:lstStyle/>
          <a:p>
            <a:r>
              <a:rPr lang="en-US" altLang="en-US" sz="6500" dirty="0">
                <a:solidFill>
                  <a:schemeClr val="bg1"/>
                </a:solidFill>
              </a:rPr>
              <a:t>Student Design Competition UPRM</a:t>
            </a:r>
          </a:p>
        </p:txBody>
      </p:sp>
      <p:sp>
        <p:nvSpPr>
          <p:cNvPr id="5176" name="Text Box 1173">
            <a:extLst>
              <a:ext uri="{FF2B5EF4-FFF2-40B4-BE49-F238E27FC236}">
                <a16:creationId xmlns:a16="http://schemas.microsoft.com/office/drawing/2014/main" id="{BE0D8902-5DD7-8B4B-9306-9D2B1ECDFAA1}"/>
              </a:ext>
            </a:extLst>
          </p:cNvPr>
          <p:cNvSpPr txBox="1">
            <a:spLocks noChangeArrowheads="1"/>
          </p:cNvSpPr>
          <p:nvPr/>
        </p:nvSpPr>
        <p:spPr bwMode="auto">
          <a:xfrm>
            <a:off x="14706600" y="6297613"/>
            <a:ext cx="6429375" cy="1025525"/>
          </a:xfrm>
          <a:prstGeom prst="rect">
            <a:avLst/>
          </a:prstGeom>
          <a:solidFill>
            <a:schemeClr val="tx1"/>
          </a:solidFill>
          <a:ln>
            <a:noFill/>
          </a:ln>
        </p:spPr>
        <p:txBody>
          <a:bodyPr lIns="264744" tIns="264744" rIns="264744" bIns="264744">
            <a:spAutoFit/>
          </a:bodyPr>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GB" altLang="en-US" sz="3100" b="1">
                <a:solidFill>
                  <a:schemeClr val="bg1"/>
                </a:solidFill>
                <a:latin typeface="Arial" panose="020B0604020202020204" pitchFamily="34" charset="0"/>
              </a:rPr>
              <a:t>5. Results</a:t>
            </a:r>
            <a:endParaRPr lang="en-US" altLang="en-US" sz="3100" b="1">
              <a:solidFill>
                <a:schemeClr val="bg1"/>
              </a:solidFill>
              <a:latin typeface="Arial" panose="020B0604020202020204" pitchFamily="34" charset="0"/>
            </a:endParaRPr>
          </a:p>
        </p:txBody>
      </p:sp>
      <p:sp>
        <p:nvSpPr>
          <p:cNvPr id="2" name="Rectangle 1">
            <a:extLst>
              <a:ext uri="{FF2B5EF4-FFF2-40B4-BE49-F238E27FC236}">
                <a16:creationId xmlns:a16="http://schemas.microsoft.com/office/drawing/2014/main" id="{BC428A3C-BE04-4AF4-9970-C94555D387AF}"/>
              </a:ext>
            </a:extLst>
          </p:cNvPr>
          <p:cNvSpPr/>
          <p:nvPr/>
        </p:nvSpPr>
        <p:spPr bwMode="auto">
          <a:xfrm>
            <a:off x="18016538" y="0"/>
            <a:ext cx="3929062" cy="3429000"/>
          </a:xfrm>
          <a:prstGeom prst="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anchor="ctr"/>
          <a:lstStyle/>
          <a:p>
            <a:pPr algn="ctr" defTabSz="673100">
              <a:defRPr/>
            </a:pPr>
            <a:r>
              <a:rPr lang="en-US" sz="6000" b="1" dirty="0">
                <a:solidFill>
                  <a:schemeClr val="tx1"/>
                </a:solidFill>
                <a:latin typeface="Times New Roman" pitchFamily="18" charset="0"/>
              </a:rPr>
              <a:t>Group Logo</a:t>
            </a:r>
          </a:p>
        </p:txBody>
      </p:sp>
      <p:graphicFrame>
        <p:nvGraphicFramePr>
          <p:cNvPr id="3" name="Diagram 2">
            <a:extLst>
              <a:ext uri="{FF2B5EF4-FFF2-40B4-BE49-F238E27FC236}">
                <a16:creationId xmlns:a16="http://schemas.microsoft.com/office/drawing/2014/main" id="{5095B68C-0321-4B45-9523-622999058D21}"/>
              </a:ext>
            </a:extLst>
          </p:cNvPr>
          <p:cNvGraphicFramePr/>
          <p:nvPr>
            <p:extLst>
              <p:ext uri="{D42A27DB-BD31-4B8C-83A1-F6EECF244321}">
                <p14:modId xmlns:p14="http://schemas.microsoft.com/office/powerpoint/2010/main" val="2517193971"/>
              </p:ext>
            </p:extLst>
          </p:nvPr>
        </p:nvGraphicFramePr>
        <p:xfrm>
          <a:off x="14918244" y="20192231"/>
          <a:ext cx="6129910" cy="37807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179" name="Text Box 1100">
            <a:extLst>
              <a:ext uri="{FF2B5EF4-FFF2-40B4-BE49-F238E27FC236}">
                <a16:creationId xmlns:a16="http://schemas.microsoft.com/office/drawing/2014/main" id="{8E0E6D49-C746-3C48-BB8D-40930328CC50}"/>
              </a:ext>
            </a:extLst>
          </p:cNvPr>
          <p:cNvSpPr txBox="1">
            <a:spLocks noChangeArrowheads="1"/>
          </p:cNvSpPr>
          <p:nvPr/>
        </p:nvSpPr>
        <p:spPr bwMode="auto">
          <a:xfrm>
            <a:off x="14706600" y="23388021"/>
            <a:ext cx="6410325" cy="1017588"/>
          </a:xfrm>
          <a:prstGeom prst="rect">
            <a:avLst/>
          </a:prstGeom>
          <a:solidFill>
            <a:schemeClr val="tx1"/>
          </a:solidFill>
          <a:ln>
            <a:noFill/>
          </a:ln>
        </p:spPr>
        <p:txBody>
          <a:bodyPr lIns="264744" tIns="264744" rIns="264744" bIns="264744">
            <a:spAutoFit/>
          </a:bodyPr>
          <a:lstStyle>
            <a:lvl1pPr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GB" altLang="en-US" sz="3200" b="1" dirty="0">
                <a:solidFill>
                  <a:schemeClr val="bg1"/>
                </a:solidFill>
                <a:latin typeface="Arial" panose="020B0604020202020204" pitchFamily="34" charset="0"/>
              </a:rPr>
              <a:t>Follow us on:</a:t>
            </a:r>
            <a:endParaRPr lang="en-US" altLang="en-US" sz="3200" b="1" dirty="0">
              <a:solidFill>
                <a:schemeClr val="bg1"/>
              </a:solidFill>
              <a:latin typeface="Arial" panose="020B0604020202020204" pitchFamily="34" charset="0"/>
            </a:endParaRPr>
          </a:p>
        </p:txBody>
      </p:sp>
      <p:sp>
        <p:nvSpPr>
          <p:cNvPr id="5180" name="Text Box 1085">
            <a:extLst>
              <a:ext uri="{FF2B5EF4-FFF2-40B4-BE49-F238E27FC236}">
                <a16:creationId xmlns:a16="http://schemas.microsoft.com/office/drawing/2014/main" id="{94B47DAA-4372-F94A-89D4-4F692DDBC619}"/>
              </a:ext>
            </a:extLst>
          </p:cNvPr>
          <p:cNvSpPr txBox="1">
            <a:spLocks noChangeArrowheads="1"/>
          </p:cNvSpPr>
          <p:nvPr/>
        </p:nvSpPr>
        <p:spPr bwMode="auto">
          <a:xfrm>
            <a:off x="16566889" y="25687160"/>
            <a:ext cx="2459039" cy="965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64744" tIns="264744" rIns="264744" bIns="264744">
            <a:spAutoFit/>
          </a:bodyPr>
          <a:lstStyle>
            <a:lvl1pPr marL="209550" indent="-209550" defTabSz="673100">
              <a:defRPr>
                <a:solidFill>
                  <a:schemeClr val="tx1"/>
                </a:solidFill>
                <a:latin typeface="Times New Roman" panose="02020603050405020304" pitchFamily="18" charset="0"/>
              </a:defRPr>
            </a:lvl1pPr>
            <a:lvl2pPr marL="742950" indent="-285750" defTabSz="673100">
              <a:defRPr>
                <a:solidFill>
                  <a:schemeClr val="tx1"/>
                </a:solidFill>
                <a:latin typeface="Times New Roman" panose="02020603050405020304" pitchFamily="18" charset="0"/>
              </a:defRPr>
            </a:lvl2pPr>
            <a:lvl3pPr marL="1143000" indent="-228600" defTabSz="673100">
              <a:defRPr>
                <a:solidFill>
                  <a:schemeClr val="tx1"/>
                </a:solidFill>
                <a:latin typeface="Times New Roman" panose="02020603050405020304" pitchFamily="18" charset="0"/>
              </a:defRPr>
            </a:lvl3pPr>
            <a:lvl4pPr marL="1600200" indent="-228600" defTabSz="673100">
              <a:defRPr>
                <a:solidFill>
                  <a:schemeClr val="tx1"/>
                </a:solidFill>
                <a:latin typeface="Times New Roman" panose="02020603050405020304" pitchFamily="18" charset="0"/>
              </a:defRPr>
            </a:lvl4pPr>
            <a:lvl5pPr marL="2057400" indent="-228600" defTabSz="673100">
              <a:defRPr>
                <a:solidFill>
                  <a:schemeClr val="tx1"/>
                </a:solidFill>
                <a:latin typeface="Times New Roman" panose="02020603050405020304" pitchFamily="18" charset="0"/>
              </a:defRPr>
            </a:lvl5pPr>
            <a:lvl6pPr marL="2514600" indent="-228600" defTabSz="6731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6731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6731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6731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buSzPct val="60000"/>
              <a:buFont typeface="Monotype Sorts" pitchFamily="2" charset="2"/>
              <a:buNone/>
            </a:pPr>
            <a:r>
              <a:rPr lang="en-AU" altLang="en-US" sz="2800" dirty="0">
                <a:latin typeface="Arial" panose="020B0604020202020204" pitchFamily="34" charset="0"/>
              </a:rPr>
              <a:t>SDC UPRM</a:t>
            </a:r>
          </a:p>
        </p:txBody>
      </p:sp>
      <p:pic>
        <p:nvPicPr>
          <p:cNvPr id="5" name="Picture 4">
            <a:extLst>
              <a:ext uri="{FF2B5EF4-FFF2-40B4-BE49-F238E27FC236}">
                <a16:creationId xmlns:a16="http://schemas.microsoft.com/office/drawing/2014/main" id="{0CC5D1E9-D2D7-944A-8373-8C48BA83321F}"/>
              </a:ext>
            </a:extLst>
          </p:cNvPr>
          <p:cNvPicPr>
            <a:picLocks noChangeAspect="1"/>
          </p:cNvPicPr>
          <p:nvPr/>
        </p:nvPicPr>
        <p:blipFill rotWithShape="1">
          <a:blip r:embed="rId11">
            <a:extLst>
              <a:ext uri="{28A0092B-C50C-407E-A947-70E740481C1C}">
                <a14:useLocalDpi xmlns:a14="http://schemas.microsoft.com/office/drawing/2010/main" val="0"/>
              </a:ext>
            </a:extLst>
          </a:blip>
          <a:srcRect l="19790" t="10994" r="16165" b="7830"/>
          <a:stretch/>
        </p:blipFill>
        <p:spPr>
          <a:xfrm>
            <a:off x="17602200" y="-3571"/>
            <a:ext cx="4343400" cy="3477020"/>
          </a:xfrm>
          <a:prstGeom prst="rect">
            <a:avLst/>
          </a:prstGeom>
        </p:spPr>
      </p:pic>
      <p:sp>
        <p:nvSpPr>
          <p:cNvPr id="7" name="TextBox 6">
            <a:extLst>
              <a:ext uri="{FF2B5EF4-FFF2-40B4-BE49-F238E27FC236}">
                <a16:creationId xmlns:a16="http://schemas.microsoft.com/office/drawing/2014/main" id="{4D9BA338-3E90-E949-91D3-F0601668D671}"/>
              </a:ext>
            </a:extLst>
          </p:cNvPr>
          <p:cNvSpPr txBox="1"/>
          <p:nvPr/>
        </p:nvSpPr>
        <p:spPr>
          <a:xfrm>
            <a:off x="867490" y="14755266"/>
            <a:ext cx="6330632" cy="10002738"/>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The </a:t>
            </a:r>
            <a:r>
              <a:rPr lang="en-US" sz="2800" b="1" dirty="0">
                <a:latin typeface="Arial" panose="020B0604020202020204" pitchFamily="34" charset="0"/>
                <a:cs typeface="Arial" panose="020B0604020202020204" pitchFamily="34" charset="0"/>
              </a:rPr>
              <a:t>ASME Student Design Competition (SDC) </a:t>
            </a:r>
            <a:r>
              <a:rPr lang="en-US" sz="2800" dirty="0">
                <a:latin typeface="Arial" panose="020B0604020202020204" pitchFamily="34" charset="0"/>
                <a:cs typeface="Arial" panose="020B0604020202020204" pitchFamily="34" charset="0"/>
              </a:rPr>
              <a:t>provides a platform for ASME Student Members to present their solutions to a range of design problems - from everyday household tasks to groundbreaking space exploration. Each team is required to design, construct and operate a prototype meeting the requirements of an annually determined problem statement.</a:t>
            </a:r>
          </a:p>
          <a:p>
            <a:pPr algn="just"/>
            <a:endParaRPr lang="en-US" sz="2800" dirty="0">
              <a:latin typeface="Arial" panose="020B0604020202020204" pitchFamily="34" charset="0"/>
              <a:cs typeface="Arial" panose="020B0604020202020204" pitchFamily="34" charset="0"/>
            </a:endParaRPr>
          </a:p>
          <a:p>
            <a:pPr algn="just"/>
            <a:r>
              <a:rPr lang="en-US" sz="2800" b="1" dirty="0">
                <a:latin typeface="Arial" panose="020B0604020202020204" pitchFamily="34" charset="0"/>
                <a:cs typeface="Arial" panose="020B0604020202020204" pitchFamily="34" charset="0"/>
              </a:rPr>
              <a:t>Student Design Competitions </a:t>
            </a:r>
            <a:r>
              <a:rPr lang="en-US" sz="2800" dirty="0">
                <a:latin typeface="Arial" panose="020B0604020202020204" pitchFamily="34" charset="0"/>
                <a:cs typeface="Arial" panose="020B0604020202020204" pitchFamily="34" charset="0"/>
              </a:rPr>
              <a:t>will be held at ASME’s global E-Fests (Engineering Festivals). E-Fests are a three-day, two-night regional event built around design, advanced manufacturing and robotics technologies. They enable engineering students to expand their knowledge, test and showcase new skills and inspire innovation.</a:t>
            </a:r>
          </a:p>
          <a:p>
            <a:pPr algn="just"/>
            <a:endParaRPr lang="en-US" sz="28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468212A1-3A8F-0E44-8914-18405A56976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02482" y="24838902"/>
            <a:ext cx="848258" cy="848258"/>
          </a:xfrm>
          <a:prstGeom prst="rect">
            <a:avLst/>
          </a:prstGeom>
        </p:spPr>
      </p:pic>
      <p:pic>
        <p:nvPicPr>
          <p:cNvPr id="11" name="Picture 10">
            <a:extLst>
              <a:ext uri="{FF2B5EF4-FFF2-40B4-BE49-F238E27FC236}">
                <a16:creationId xmlns:a16="http://schemas.microsoft.com/office/drawing/2014/main" id="{B9E9ECD8-8808-134B-961A-BD52ED2076AA}"/>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7371099" y="24828723"/>
            <a:ext cx="850620" cy="850620"/>
          </a:xfrm>
          <a:prstGeom prst="rect">
            <a:avLst/>
          </a:prstGeom>
        </p:spPr>
      </p:pic>
      <p:pic>
        <p:nvPicPr>
          <p:cNvPr id="13" name="Picture 12">
            <a:extLst>
              <a:ext uri="{FF2B5EF4-FFF2-40B4-BE49-F238E27FC236}">
                <a16:creationId xmlns:a16="http://schemas.microsoft.com/office/drawing/2014/main" id="{2677DBB0-4075-B046-9784-CE8ECDB1907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027903" y="24649083"/>
            <a:ext cx="1258860" cy="1258860"/>
          </a:xfrm>
          <a:prstGeom prst="rect">
            <a:avLst/>
          </a:prstGeom>
        </p:spPr>
      </p:pic>
      <p:pic>
        <p:nvPicPr>
          <p:cNvPr id="15" name="Picture 14">
            <a:extLst>
              <a:ext uri="{FF2B5EF4-FFF2-40B4-BE49-F238E27FC236}">
                <a16:creationId xmlns:a16="http://schemas.microsoft.com/office/drawing/2014/main" id="{AF6EEF1E-DD31-8843-B9B3-7BE6606E740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7704252" y="24316289"/>
            <a:ext cx="2524644" cy="1893484"/>
          </a:xfrm>
          <a:prstGeom prst="rect">
            <a:avLst/>
          </a:prstGeom>
        </p:spPr>
      </p:pic>
      <p:pic>
        <p:nvPicPr>
          <p:cNvPr id="17" name="Picture 16">
            <a:extLst>
              <a:ext uri="{FF2B5EF4-FFF2-40B4-BE49-F238E27FC236}">
                <a16:creationId xmlns:a16="http://schemas.microsoft.com/office/drawing/2014/main" id="{19000192-C13B-2E45-A7D9-B9D41312883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9588888" y="24835382"/>
            <a:ext cx="845265" cy="845265"/>
          </a:xfrm>
          <a:prstGeom prst="rect">
            <a:avLst/>
          </a:prstGeom>
        </p:spPr>
      </p:pic>
      <p:sp>
        <p:nvSpPr>
          <p:cNvPr id="12" name="TextBox 11">
            <a:extLst>
              <a:ext uri="{FF2B5EF4-FFF2-40B4-BE49-F238E27FC236}">
                <a16:creationId xmlns:a16="http://schemas.microsoft.com/office/drawing/2014/main" id="{7DF677B3-A1A3-764B-831D-C49960E2E24C}"/>
              </a:ext>
            </a:extLst>
          </p:cNvPr>
          <p:cNvSpPr txBox="1"/>
          <p:nvPr/>
        </p:nvSpPr>
        <p:spPr>
          <a:xfrm>
            <a:off x="0" y="0"/>
            <a:ext cx="3200400" cy="3475083"/>
          </a:xfrm>
          <a:prstGeom prst="rect">
            <a:avLst/>
          </a:prstGeom>
          <a:solidFill>
            <a:schemeClr val="tx1"/>
          </a:solidFill>
        </p:spPr>
        <p:txBody>
          <a:bodyPr wrap="square" rtlCol="0">
            <a:spAutoFit/>
          </a:bodyPr>
          <a:lstStyle/>
          <a:p>
            <a:endParaRPr lang="en-US" dirty="0"/>
          </a:p>
        </p:txBody>
      </p:sp>
      <p:pic>
        <p:nvPicPr>
          <p:cNvPr id="18" name="Picture 17">
            <a:extLst>
              <a:ext uri="{FF2B5EF4-FFF2-40B4-BE49-F238E27FC236}">
                <a16:creationId xmlns:a16="http://schemas.microsoft.com/office/drawing/2014/main" id="{76F023B9-29BB-AF4B-ACE1-A5FFAAF3434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1744" y="186291"/>
            <a:ext cx="3051558" cy="3051558"/>
          </a:xfrm>
          <a:prstGeom prst="rect">
            <a:avLst/>
          </a:prstGeom>
        </p:spPr>
      </p:pic>
      <p:sp>
        <p:nvSpPr>
          <p:cNvPr id="10" name="TextBox 9">
            <a:extLst>
              <a:ext uri="{FF2B5EF4-FFF2-40B4-BE49-F238E27FC236}">
                <a16:creationId xmlns:a16="http://schemas.microsoft.com/office/drawing/2014/main" id="{3CA737F6-CAF7-4742-B0EF-7516532FFACB}"/>
              </a:ext>
            </a:extLst>
          </p:cNvPr>
          <p:cNvSpPr txBox="1"/>
          <p:nvPr/>
        </p:nvSpPr>
        <p:spPr>
          <a:xfrm>
            <a:off x="14778037" y="27690783"/>
            <a:ext cx="6076950" cy="4247317"/>
          </a:xfrm>
          <a:prstGeom prst="rect">
            <a:avLst/>
          </a:prstGeom>
          <a:noFill/>
        </p:spPr>
        <p:txBody>
          <a:bodyPr wrap="square" rtlCol="0">
            <a:spAutoFit/>
          </a:bodyPr>
          <a:lstStyle/>
          <a:p>
            <a:pPr algn="just"/>
            <a:r>
              <a:rPr lang="en-US" sz="2800" dirty="0">
                <a:latin typeface="+mj-lt"/>
              </a:rPr>
              <a:t>Our equal opportunities approach means that everyone can become part of our team, build their expertise and expand their skill set. Are you ready to apply to SDCUPRM? The next step is sending your resume via e-mail to sdcuprm@gmail.com. If you are selected, you will be contacted for an interview.</a:t>
            </a:r>
            <a:endParaRPr lang="es-PR" sz="2800" dirty="0">
              <a:latin typeface="+mj-lt"/>
            </a:endParaRPr>
          </a:p>
          <a:p>
            <a:endParaRPr lang="en-US" dirty="0"/>
          </a:p>
        </p:txBody>
      </p:sp>
    </p:spTree>
  </p:cSld>
  <p:clrMapOvr>
    <a:masterClrMapping/>
  </p:clrMapOvr>
</p:sld>
</file>

<file path=ppt/theme/theme1.xml><?xml version="1.0" encoding="utf-8"?>
<a:theme xmlns:a="http://schemas.openxmlformats.org/drawingml/2006/main" name="Blank Presentation">
  <a:themeElements>
    <a:clrScheme name="Blank Presentation 6">
      <a:dk1>
        <a:srgbClr val="000000"/>
      </a:dk1>
      <a:lt1>
        <a:srgbClr val="FFFFFF"/>
      </a:lt1>
      <a:dk2>
        <a:srgbClr val="0033CC"/>
      </a:dk2>
      <a:lt2>
        <a:srgbClr val="808080"/>
      </a:lt2>
      <a:accent1>
        <a:srgbClr val="CC3300"/>
      </a:accent1>
      <a:accent2>
        <a:srgbClr val="FFCC00"/>
      </a:accent2>
      <a:accent3>
        <a:srgbClr val="FFFFFF"/>
      </a:accent3>
      <a:accent4>
        <a:srgbClr val="000000"/>
      </a:accent4>
      <a:accent5>
        <a:srgbClr val="E2ADAA"/>
      </a:accent5>
      <a:accent6>
        <a:srgbClr val="E7B900"/>
      </a:accent6>
      <a:hlink>
        <a:srgbClr val="CCCCFF"/>
      </a:hlink>
      <a:folHlink>
        <a:srgbClr val="B2B2B2"/>
      </a:folHlink>
    </a:clrScheme>
    <a:fontScheme name="Blank Presentation">
      <a:majorFont>
        <a:latin typeface="Arial"/>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731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731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33CC"/>
        </a:dk2>
        <a:lt2>
          <a:srgbClr val="808080"/>
        </a:lt2>
        <a:accent1>
          <a:srgbClr val="CC3300"/>
        </a:accent1>
        <a:accent2>
          <a:srgbClr val="FFCC00"/>
        </a:accent2>
        <a:accent3>
          <a:srgbClr val="FFFFFF"/>
        </a:accent3>
        <a:accent4>
          <a:srgbClr val="000000"/>
        </a:accent4>
        <a:accent5>
          <a:srgbClr val="E2ADAA"/>
        </a:accent5>
        <a:accent6>
          <a:srgbClr val="E7B9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FF9933"/>
        </a:accent1>
        <a:accent2>
          <a:srgbClr val="0000FF"/>
        </a:accent2>
        <a:accent3>
          <a:srgbClr val="FFFFFF"/>
        </a:accent3>
        <a:accent4>
          <a:srgbClr val="000000"/>
        </a:accent4>
        <a:accent5>
          <a:srgbClr val="FFCAAD"/>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000000"/>
        </a:dk2>
        <a:lt2>
          <a:srgbClr val="808080"/>
        </a:lt2>
        <a:accent1>
          <a:srgbClr val="5F5F5F"/>
        </a:accent1>
        <a:accent2>
          <a:srgbClr val="0066FF"/>
        </a:accent2>
        <a:accent3>
          <a:srgbClr val="FFFFFF"/>
        </a:accent3>
        <a:accent4>
          <a:srgbClr val="000000"/>
        </a:accent4>
        <a:accent5>
          <a:srgbClr val="B6B6B6"/>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7907</TotalTime>
  <Words>682</Words>
  <Application>Microsoft Office PowerPoint</Application>
  <PresentationFormat>Custom</PresentationFormat>
  <Paragraphs>48</Paragraphs>
  <Slides>1</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Unicode MS</vt:lpstr>
      <vt:lpstr>Monotype Sorts</vt:lpstr>
      <vt:lpstr>Times New Roman</vt:lpstr>
      <vt:lpstr>Wingdings</vt:lpstr>
      <vt:lpstr>Blank Presentation</vt:lpstr>
      <vt:lpstr>Student Design Competition UPRM</vt:lpstr>
    </vt:vector>
  </TitlesOfParts>
  <Company>University of Puerto Rico at Mayaguez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IAP Poster Template</dc:title>
  <dc:creator>Manuel Jimenez</dc:creator>
  <cp:lastModifiedBy>Steven Ramirez</cp:lastModifiedBy>
  <cp:revision>305</cp:revision>
  <cp:lastPrinted>1999-09-02T07:14:05Z</cp:lastPrinted>
  <dcterms:created xsi:type="dcterms:W3CDTF">1997-10-24T05:44:18Z</dcterms:created>
  <dcterms:modified xsi:type="dcterms:W3CDTF">2019-03-26T14:38:08Z</dcterms:modified>
</cp:coreProperties>
</file>