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40233600" cy="31089600"/>
  <p:notesSz cx="7010400" cy="92964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34" d="100"/>
          <a:sy n="34" d="100"/>
        </p:scale>
        <p:origin x="-2080" y="-104"/>
      </p:cViewPr>
      <p:guideLst>
        <p:guide orient="horz" pos="9792"/>
        <p:guide pos="126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68625" y="697225"/>
            <a:ext cx="467382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43373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1168625" y="697225"/>
            <a:ext cx="467382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 rot="5400000">
            <a:off x="20429537" y="9983787"/>
            <a:ext cx="26530300" cy="90519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 rot="5400000">
            <a:off x="2249486" y="1008062"/>
            <a:ext cx="26530300" cy="27003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49400" indent="-635000" algn="l" rtl="0">
              <a:spcBef>
                <a:spcPts val="2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3352800" indent="-495300" algn="l" rtl="0">
              <a:spcBef>
                <a:spcPts val="2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5156200" indent="-342900" algn="l" rtl="0">
              <a:spcBef>
                <a:spcPts val="21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7226300" indent="-469900" algn="l" rtl="0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9290050" indent="-476250" algn="l" rtl="0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9747250" indent="-476250" algn="l" rtl="0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10204450" indent="-476250" algn="l" rtl="0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10661650" indent="-476250" algn="l" rtl="0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11118850" indent="-476250" algn="l" rtl="0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012950" y="1244600"/>
            <a:ext cx="36207698" cy="518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2012950" y="7251700"/>
            <a:ext cx="36207698" cy="2052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49400" indent="-635000" algn="l" rtl="0">
              <a:spcBef>
                <a:spcPts val="2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3352800" indent="-495300" algn="l" rtl="0">
              <a:spcBef>
                <a:spcPts val="2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5156200" indent="-342900" algn="l" rtl="0">
              <a:spcBef>
                <a:spcPts val="21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7226300" indent="-469900" algn="l" rtl="0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9290050" indent="-476250" algn="l" rtl="0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9747250" indent="-476250" algn="l" rtl="0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10204450" indent="-476250" algn="l" rtl="0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10661650" indent="-476250" algn="l" rtl="0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11118850" indent="-476250" algn="l" rtl="0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ctrTitle"/>
          </p:nvPr>
        </p:nvSpPr>
        <p:spPr>
          <a:xfrm>
            <a:off x="3017838" y="9658350"/>
            <a:ext cx="34197924" cy="66643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6035675" y="17618075"/>
            <a:ext cx="28162250" cy="79438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2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2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21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2012950" y="1244600"/>
            <a:ext cx="36207698" cy="518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 rot="5400000">
            <a:off x="9855200" y="-590549"/>
            <a:ext cx="20523200" cy="36207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49400" indent="-635000" algn="l" rtl="0">
              <a:spcBef>
                <a:spcPts val="2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3352800" indent="-495300" algn="l" rtl="0">
              <a:spcBef>
                <a:spcPts val="2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5156200" indent="-342900" algn="l" rtl="0">
              <a:spcBef>
                <a:spcPts val="21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7226300" indent="-469900" algn="l" rtl="0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9290050" indent="-476250" algn="l" rtl="0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9747250" indent="-476250" algn="l" rtl="0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10204450" indent="-476250" algn="l" rtl="0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10661650" indent="-476250" algn="l" rtl="0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11118850" indent="-476250" algn="l" rtl="0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7886700" y="21763037"/>
            <a:ext cx="24139526" cy="25685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pic" idx="2"/>
          </p:nvPr>
        </p:nvSpPr>
        <p:spPr>
          <a:xfrm>
            <a:off x="7886700" y="2778125"/>
            <a:ext cx="24139526" cy="18653124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7886700" y="24331612"/>
            <a:ext cx="24139526" cy="36496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2011363" y="1238250"/>
            <a:ext cx="13236575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5730537" y="1238250"/>
            <a:ext cx="22491700" cy="26533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2011363" y="6505575"/>
            <a:ext cx="13236575" cy="212661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2012950" y="1244600"/>
            <a:ext cx="36207698" cy="518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2011363" y="1244600"/>
            <a:ext cx="36210874" cy="518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2011363" y="6959600"/>
            <a:ext cx="17776824" cy="2900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2011363" y="9859963"/>
            <a:ext cx="17776824" cy="17911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3"/>
          </p:nvPr>
        </p:nvSpPr>
        <p:spPr>
          <a:xfrm>
            <a:off x="20437475" y="6959600"/>
            <a:ext cx="17784762" cy="2900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4"/>
          </p:nvPr>
        </p:nvSpPr>
        <p:spPr>
          <a:xfrm>
            <a:off x="20437475" y="9859963"/>
            <a:ext cx="17784762" cy="17911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2012950" y="1244600"/>
            <a:ext cx="36207698" cy="518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2012950" y="7251700"/>
            <a:ext cx="18027650" cy="2052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20193000" y="7251700"/>
            <a:ext cx="18027650" cy="2052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3178175" y="19978687"/>
            <a:ext cx="34197924" cy="61737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178175" y="13177837"/>
            <a:ext cx="34197924" cy="68008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2012950" y="1244600"/>
            <a:ext cx="36207698" cy="518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2012950" y="7251700"/>
            <a:ext cx="36207698" cy="2052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49400" marR="0" indent="-635000" algn="l" rtl="0">
              <a:spcBef>
                <a:spcPts val="2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3352800" marR="0" indent="-495300" algn="l" rtl="0">
              <a:spcBef>
                <a:spcPts val="2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5156200" marR="0" indent="-342900" algn="l" rtl="0">
              <a:spcBef>
                <a:spcPts val="21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7226300" marR="0" indent="-469900" algn="l" rtl="0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9290050" marR="0" indent="-476250" algn="l" rtl="0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9747250" marR="0" indent="-476250" algn="l" rtl="0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10204450" marR="0" indent="-476250" algn="l" rtl="0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10661650" marR="0" indent="-476250" algn="l" rtl="0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11118850" marR="0" indent="-476250" algn="l" rtl="0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2012950" y="28314650"/>
            <a:ext cx="9385299" cy="21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13747750" y="28314650"/>
            <a:ext cx="12738099" cy="21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28835350" y="28314650"/>
            <a:ext cx="9385299" cy="21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/>
        </p:nvSpPr>
        <p:spPr>
          <a:xfrm>
            <a:off x="10058400" y="0"/>
            <a:ext cx="20110449" cy="31080076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lIns="412800" tIns="206400" rIns="412800" bIns="206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4000" b="1" i="0" u="none" strike="noStrike" cap="none" baseline="0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200" b="0" i="0" u="none" strike="noStrike" cap="none" baseline="0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5600" b="0" i="0" u="none" strike="noStrike" cap="none" baseline="0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5600" b="0" i="0" u="none" strike="noStrike" cap="none" baseline="0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5600" b="0" i="0" u="none" strike="noStrike" cap="none" baseline="0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5600" b="0" i="0" u="none" strike="noStrike" cap="none" baseline="0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5600" b="0" i="0" u="none" strike="noStrike" cap="none" baseline="0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5600" b="0" i="0" u="none" strike="noStrike" cap="none" baseline="0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5600" b="0" i="0" u="none" strike="noStrike" cap="none" baseline="0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5600" b="0" i="0" u="none" strike="noStrike" cap="none" baseline="0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5600" b="0" i="0" u="none" strike="noStrike" cap="none" baseline="0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5600" b="0" i="0" u="none" strike="noStrike" cap="none" baseline="0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5600" b="0" i="0" u="none" strike="noStrike" cap="none" baseline="0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5600" b="0" i="0" u="none" strike="noStrike" cap="none" baseline="0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600" b="0" i="0" u="none" strike="noStrike" cap="none" baseline="0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" name="Shape 48"/>
          <p:cNvSpPr txBox="1"/>
          <p:nvPr/>
        </p:nvSpPr>
        <p:spPr>
          <a:xfrm>
            <a:off x="10439400" y="3962400"/>
            <a:ext cx="9422100" cy="271175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412800" tIns="206400" rIns="412800" bIns="206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4000" b="1" i="0" u="none" strike="noStrike" cap="none" baseline="0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200" b="0" i="0" u="none" strike="noStrike" cap="none" baseline="0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5600" b="0" i="0" u="none" strike="noStrike" cap="none" baseline="0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5600" b="0" i="0" u="none" strike="noStrike" cap="none" baseline="0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5600" b="0" i="0" u="none" strike="noStrike" cap="none" baseline="0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5600" b="0" i="0" u="none" strike="noStrike" cap="none" baseline="0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5600" b="0" i="0" u="none" strike="noStrike" cap="none" baseline="0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5600" b="0" i="0" u="none" strike="noStrike" cap="none" baseline="0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5600" b="0" i="0" u="none" strike="noStrike" cap="none" baseline="0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5600" b="0" i="0" u="none" strike="noStrike" cap="none" baseline="0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5600" b="0" i="0" u="none" strike="noStrike" cap="none" baseline="0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5600" b="0" i="0" u="none" strike="noStrike" cap="none" baseline="0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5600" b="0" i="0" u="none" strike="noStrike" cap="none" baseline="0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5600" b="0" i="0" u="none" strike="noStrike" cap="none" baseline="0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600" b="0" i="0" u="none" strike="noStrike" cap="none" baseline="0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" name="Shape 49"/>
          <p:cNvSpPr txBox="1"/>
          <p:nvPr/>
        </p:nvSpPr>
        <p:spPr>
          <a:xfrm>
            <a:off x="10455850" y="3994475"/>
            <a:ext cx="9422100" cy="1669200"/>
          </a:xfrm>
          <a:prstGeom prst="rect">
            <a:avLst/>
          </a:prstGeom>
          <a:solidFill>
            <a:srgbClr val="002046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412800" tIns="206400" rIns="412800" bIns="206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 txBox="1"/>
          <p:nvPr/>
        </p:nvSpPr>
        <p:spPr>
          <a:xfrm>
            <a:off x="0" y="0"/>
            <a:ext cx="10055100" cy="31079998"/>
          </a:xfrm>
          <a:prstGeom prst="rect">
            <a:avLst/>
          </a:prstGeom>
          <a:solidFill>
            <a:srgbClr val="002046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412800" tIns="206400" rIns="412800" bIns="206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Shape 51"/>
          <p:cNvSpPr txBox="1"/>
          <p:nvPr/>
        </p:nvSpPr>
        <p:spPr>
          <a:xfrm>
            <a:off x="0" y="3147225"/>
            <a:ext cx="10055100" cy="280851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412800" tIns="206400" rIns="412800" bIns="206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Shape 52"/>
          <p:cNvSpPr txBox="1"/>
          <p:nvPr/>
        </p:nvSpPr>
        <p:spPr>
          <a:xfrm>
            <a:off x="30194250" y="0"/>
            <a:ext cx="10055224" cy="31080076"/>
          </a:xfrm>
          <a:prstGeom prst="rect">
            <a:avLst/>
          </a:prstGeom>
          <a:solidFill>
            <a:srgbClr val="002046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412800" tIns="206400" rIns="412800" bIns="206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Shape 53"/>
          <p:cNvSpPr txBox="1"/>
          <p:nvPr/>
        </p:nvSpPr>
        <p:spPr>
          <a:xfrm>
            <a:off x="30556200" y="4582775"/>
            <a:ext cx="9220200" cy="252735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F06"/>
              </a:buClr>
              <a:buSzPct val="25000"/>
              <a:buFont typeface="Arial"/>
              <a:buNone/>
            </a:pPr>
            <a:r>
              <a:rPr lang="en-US" sz="7500">
                <a:solidFill>
                  <a:srgbClr val="FFCF06"/>
                </a:solidFill>
              </a:rPr>
              <a:t>Evolution of Metrics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5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US" sz="3600" b="1">
                <a:solidFill>
                  <a:srgbClr val="FFFFFF"/>
                </a:solidFill>
              </a:rPr>
              <a:t>Traditional Metrics:</a:t>
            </a:r>
          </a:p>
          <a:p>
            <a:pPr marL="457200" lvl="0" indent="-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-US" sz="3600">
                <a:solidFill>
                  <a:srgbClr val="FFFFFF"/>
                </a:solidFill>
              </a:rPr>
              <a:t>Lines of Code</a:t>
            </a:r>
          </a:p>
          <a:p>
            <a:pPr marL="457200" lvl="0" indent="-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-US" sz="3600">
                <a:solidFill>
                  <a:srgbClr val="FFFFFF"/>
                </a:solidFill>
              </a:rPr>
              <a:t>ROI</a:t>
            </a:r>
          </a:p>
          <a:p>
            <a:pPr marL="457200" lvl="0" indent="-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-US" sz="3600">
                <a:solidFill>
                  <a:srgbClr val="FFFFFF"/>
                </a:solidFill>
              </a:rPr>
              <a:t>Estimates vs. Actuals in Hours</a:t>
            </a:r>
          </a:p>
          <a:p>
            <a:pPr marL="457200" lvl="0" indent="-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-US" sz="3600">
                <a:solidFill>
                  <a:srgbClr val="FFFFFF"/>
                </a:solidFill>
              </a:rPr>
              <a:t>Utilization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36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US" sz="3600" b="1">
                <a:solidFill>
                  <a:srgbClr val="FFFFFF"/>
                </a:solidFill>
              </a:rPr>
              <a:t>Agile Metrics:</a:t>
            </a:r>
          </a:p>
          <a:p>
            <a:pPr marL="457200" lvl="0" indent="-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-US" sz="3600">
                <a:solidFill>
                  <a:srgbClr val="FFFFFF"/>
                </a:solidFill>
              </a:rPr>
              <a:t>Test Coverage</a:t>
            </a:r>
          </a:p>
          <a:p>
            <a:pPr marL="457200" lvl="0" indent="-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-US" sz="3600">
                <a:solidFill>
                  <a:srgbClr val="FFFFFF"/>
                </a:solidFill>
              </a:rPr>
              <a:t>Velocity</a:t>
            </a:r>
          </a:p>
          <a:p>
            <a:pPr marL="457200" lvl="0" indent="-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-US" sz="3600">
                <a:solidFill>
                  <a:srgbClr val="FFFFFF"/>
                </a:solidFill>
              </a:rPr>
              <a:t>Estimates vs. Actuals in Story Points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36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US" sz="3600" b="1">
                <a:solidFill>
                  <a:srgbClr val="FFFFFF"/>
                </a:solidFill>
              </a:rPr>
              <a:t>#NoEstimates Metrics:</a:t>
            </a:r>
          </a:p>
          <a:p>
            <a:pPr marL="457200" lvl="0" indent="-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-US" sz="3600">
                <a:solidFill>
                  <a:srgbClr val="FFFFFF"/>
                </a:solidFill>
              </a:rPr>
              <a:t>Story Counting</a:t>
            </a:r>
          </a:p>
          <a:p>
            <a:pPr marL="457200" lvl="0" indent="-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-US" sz="3600">
                <a:solidFill>
                  <a:srgbClr val="FFFFFF"/>
                </a:solidFill>
              </a:rPr>
              <a:t>Lead Time</a:t>
            </a:r>
          </a:p>
          <a:p>
            <a:pPr marL="914400" lvl="1" indent="-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="/>
            </a:pPr>
            <a:r>
              <a:rPr lang="en-US" sz="3600">
                <a:solidFill>
                  <a:srgbClr val="FFFFFF"/>
                </a:solidFill>
              </a:rPr>
              <a:t>Average Time From Backlog to Done</a:t>
            </a:r>
          </a:p>
          <a:p>
            <a:pPr marL="457200" lvl="0" indent="-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-US" sz="3600">
                <a:solidFill>
                  <a:srgbClr val="FFFFFF"/>
                </a:solidFill>
              </a:rPr>
              <a:t>Cycle Time </a:t>
            </a:r>
          </a:p>
          <a:p>
            <a:pPr marL="914400" lvl="1" indent="-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="/>
            </a:pPr>
            <a:r>
              <a:rPr lang="en-US" sz="3600">
                <a:solidFill>
                  <a:srgbClr val="FFFFFF"/>
                </a:solidFill>
              </a:rPr>
              <a:t>Average Time From Started to Done</a:t>
            </a:r>
          </a:p>
          <a:p>
            <a:pPr marL="457200" lvl="0" indent="-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-US" sz="3600">
                <a:solidFill>
                  <a:srgbClr val="FFFFFF"/>
                </a:solidFill>
              </a:rPr>
              <a:t>Wait/Queue Time</a:t>
            </a:r>
          </a:p>
          <a:p>
            <a:pPr marL="914400" lvl="1" indent="-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="/>
            </a:pPr>
            <a:r>
              <a:rPr lang="en-US" sz="3600">
                <a:solidFill>
                  <a:srgbClr val="FFFFFF"/>
                </a:solidFill>
              </a:rPr>
              <a:t>Lead Time - Cycle Time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40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40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40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40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5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40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40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40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40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40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40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40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40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4000">
                <a:solidFill>
                  <a:schemeClr val="lt1"/>
                </a:solidFill>
              </a:rPr>
              <a:t>Created by Steve Coffman, Bryan Martyn, and Andy Vella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40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4000">
                <a:solidFill>
                  <a:schemeClr val="lt1"/>
                </a:solidFill>
              </a:rPr>
              <a:t>Clipart via The Noun Project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40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Send feedback and ideas to: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4800" b="1" i="1">
                <a:solidFill>
                  <a:srgbClr val="FFCF06"/>
                </a:solidFill>
              </a:rPr>
              <a:t>agile.me.this</a:t>
            </a:r>
            <a:r>
              <a:rPr lang="en-US" sz="4800" b="1" i="1" u="none" strike="noStrike" cap="none" baseline="0">
                <a:solidFill>
                  <a:srgbClr val="FFCF06"/>
                </a:solidFill>
                <a:latin typeface="Arial"/>
                <a:ea typeface="Arial"/>
                <a:cs typeface="Arial"/>
                <a:sym typeface="Arial"/>
              </a:rPr>
              <a:t>@umich.edu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x="10515600" y="1066800"/>
            <a:ext cx="19354800" cy="240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2046"/>
              </a:buClr>
              <a:buSzPct val="25000"/>
              <a:buFont typeface="Arial"/>
              <a:buNone/>
            </a:pPr>
            <a:r>
              <a:rPr lang="en-US" sz="9600" b="1">
                <a:solidFill>
                  <a:srgbClr val="002046"/>
                </a:solidFill>
              </a:rPr>
              <a:t>Agile Software Engineering With #NoEstimates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533400" y="3962400"/>
            <a:ext cx="9067799" cy="2653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 b="1"/>
              <a:t>Business wants to know: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3600" b="1"/>
              <a:t>How many features can you get done?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3600" b="1"/>
              <a:t>When will features be in production?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0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 b="1"/>
              <a:t>Story estimates provide unreliable answers to these questions. Further, the process of estimating stories can be harmful.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0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/>
              <a:t>Even perfectly accurate estimates do not change  the value of a story.  Repeatedly deciding to defer very valuable but expensive stories in favor of cheap, nice-to-have stories will not instill a sense of trust in the customer. </a:t>
            </a:r>
            <a:r>
              <a:rPr lang="en-US" sz="3000" b="1"/>
              <a:t>Knowing the costs of user stories distracts management from remaining focused on meeting the most important needs as quickly as possible. </a:t>
            </a:r>
            <a:r>
              <a:rPr lang="en-US" sz="3000"/>
              <a:t>On top of that, </a:t>
            </a:r>
            <a:r>
              <a:rPr lang="en-US" sz="3000" b="1" u="sng"/>
              <a:t>estimates are always wrong.</a:t>
            </a:r>
            <a:r>
              <a:rPr lang="en-US" sz="3000"/>
              <a:t> Sometimes wildly so. Why make bad decisions based on worse data?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0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/>
              <a:t>It turns out that </a:t>
            </a:r>
            <a:r>
              <a:rPr lang="en-US" sz="3000" b="1"/>
              <a:t>deliberately avoiding estimating helps teams focus on delivering the most valuable business needs</a:t>
            </a:r>
            <a:r>
              <a:rPr lang="en-US" sz="3000"/>
              <a:t>, in a more efficient,  incremental way.  Progress </a:t>
            </a:r>
            <a:r>
              <a:rPr lang="en-US" sz="3000" b="1"/>
              <a:t>transparency can be provided with story counts and cycle/lead times</a:t>
            </a:r>
            <a:r>
              <a:rPr lang="en-US" sz="3000"/>
              <a:t> to show wait times in the queue/backlog without having to estimate anything.  These metrics are simple and empirical.  By writing like-sized and independent stories, teams can provide much of the visibility that estimates are supposed to deliver.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0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 b="1"/>
              <a:t>#NoEstimates focuses on the following questions: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3600" b="1"/>
              <a:t>What does the business need most to be delivered?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3600" b="1"/>
              <a:t>What user story (feature or bug fix) delivers the most business value?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3600" b="1"/>
              <a:t>What is the smallest, most incremental way that value can be delivered?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3600" b="1"/>
              <a:t>Can that user story be split into even smaller pieces that still each deliver value?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60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60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60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48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0" i="1" u="none" strike="noStrike" cap="none" baseline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230300"/>
            <a:ext cx="8909049" cy="1519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30050" y="660375"/>
            <a:ext cx="5416975" cy="34506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Shape 58"/>
          <p:cNvGrpSpPr/>
          <p:nvPr/>
        </p:nvGrpSpPr>
        <p:grpSpPr>
          <a:xfrm>
            <a:off x="12176000" y="8021750"/>
            <a:ext cx="5594600" cy="5238750"/>
            <a:chOff x="1012700" y="238125"/>
            <a:chExt cx="5594600" cy="5238750"/>
          </a:xfrm>
        </p:grpSpPr>
        <p:sp>
          <p:nvSpPr>
            <p:cNvPr id="59" name="Shape 59"/>
            <p:cNvSpPr/>
            <p:nvPr/>
          </p:nvSpPr>
          <p:spPr>
            <a:xfrm>
              <a:off x="1417950" y="2842650"/>
              <a:ext cx="2317925" cy="2041175"/>
            </a:xfrm>
            <a:custGeom>
              <a:avLst/>
              <a:gdLst/>
              <a:ahLst/>
              <a:cxnLst/>
              <a:rect l="0" t="0" r="0" b="0"/>
              <a:pathLst>
                <a:path w="92717" h="81647" extrusionOk="0">
                  <a:moveTo>
                    <a:pt x="24316" y="1"/>
                  </a:moveTo>
                  <a:lnTo>
                    <a:pt x="1" y="1187"/>
                  </a:lnTo>
                  <a:lnTo>
                    <a:pt x="792" y="6722"/>
                  </a:lnTo>
                  <a:lnTo>
                    <a:pt x="1187" y="9490"/>
                  </a:lnTo>
                  <a:lnTo>
                    <a:pt x="2175" y="13444"/>
                  </a:lnTo>
                  <a:lnTo>
                    <a:pt x="3164" y="17991"/>
                  </a:lnTo>
                  <a:lnTo>
                    <a:pt x="3955" y="20363"/>
                  </a:lnTo>
                  <a:lnTo>
                    <a:pt x="4745" y="22735"/>
                  </a:lnTo>
                  <a:lnTo>
                    <a:pt x="6525" y="27677"/>
                  </a:lnTo>
                  <a:lnTo>
                    <a:pt x="8897" y="32620"/>
                  </a:lnTo>
                  <a:lnTo>
                    <a:pt x="10083" y="35190"/>
                  </a:lnTo>
                  <a:lnTo>
                    <a:pt x="11467" y="37759"/>
                  </a:lnTo>
                  <a:lnTo>
                    <a:pt x="14630" y="43097"/>
                  </a:lnTo>
                  <a:lnTo>
                    <a:pt x="18188" y="48039"/>
                  </a:lnTo>
                  <a:lnTo>
                    <a:pt x="20165" y="50609"/>
                  </a:lnTo>
                  <a:lnTo>
                    <a:pt x="22340" y="52982"/>
                  </a:lnTo>
                  <a:lnTo>
                    <a:pt x="24514" y="55354"/>
                  </a:lnTo>
                  <a:lnTo>
                    <a:pt x="26689" y="57528"/>
                  </a:lnTo>
                  <a:lnTo>
                    <a:pt x="31433" y="61877"/>
                  </a:lnTo>
                  <a:lnTo>
                    <a:pt x="36573" y="65831"/>
                  </a:lnTo>
                  <a:lnTo>
                    <a:pt x="39143" y="67610"/>
                  </a:lnTo>
                  <a:lnTo>
                    <a:pt x="41713" y="69192"/>
                  </a:lnTo>
                  <a:lnTo>
                    <a:pt x="44481" y="70773"/>
                  </a:lnTo>
                  <a:lnTo>
                    <a:pt x="47051" y="72355"/>
                  </a:lnTo>
                  <a:lnTo>
                    <a:pt x="52586" y="74925"/>
                  </a:lnTo>
                  <a:lnTo>
                    <a:pt x="57924" y="76902"/>
                  </a:lnTo>
                  <a:lnTo>
                    <a:pt x="60493" y="77890"/>
                  </a:lnTo>
                  <a:lnTo>
                    <a:pt x="63063" y="78483"/>
                  </a:lnTo>
                  <a:lnTo>
                    <a:pt x="68006" y="79867"/>
                  </a:lnTo>
                  <a:lnTo>
                    <a:pt x="72750" y="80658"/>
                  </a:lnTo>
                  <a:lnTo>
                    <a:pt x="74925" y="80856"/>
                  </a:lnTo>
                  <a:lnTo>
                    <a:pt x="77099" y="81251"/>
                  </a:lnTo>
                  <a:lnTo>
                    <a:pt x="81053" y="81449"/>
                  </a:lnTo>
                  <a:lnTo>
                    <a:pt x="84414" y="81646"/>
                  </a:lnTo>
                  <a:lnTo>
                    <a:pt x="87379" y="81449"/>
                  </a:lnTo>
                  <a:lnTo>
                    <a:pt x="92717" y="81251"/>
                  </a:lnTo>
                  <a:lnTo>
                    <a:pt x="87379" y="80460"/>
                  </a:lnTo>
                  <a:lnTo>
                    <a:pt x="84611" y="80065"/>
                  </a:lnTo>
                  <a:lnTo>
                    <a:pt x="81251" y="79274"/>
                  </a:lnTo>
                  <a:lnTo>
                    <a:pt x="77692" y="78286"/>
                  </a:lnTo>
                  <a:lnTo>
                    <a:pt x="75715" y="77693"/>
                  </a:lnTo>
                  <a:lnTo>
                    <a:pt x="73739" y="76902"/>
                  </a:lnTo>
                  <a:lnTo>
                    <a:pt x="69389" y="75320"/>
                  </a:lnTo>
                  <a:lnTo>
                    <a:pt x="65040" y="73343"/>
                  </a:lnTo>
                  <a:lnTo>
                    <a:pt x="62866" y="72157"/>
                  </a:lnTo>
                  <a:lnTo>
                    <a:pt x="60691" y="70971"/>
                  </a:lnTo>
                  <a:lnTo>
                    <a:pt x="56144" y="68204"/>
                  </a:lnTo>
                  <a:lnTo>
                    <a:pt x="51795" y="64843"/>
                  </a:lnTo>
                  <a:lnTo>
                    <a:pt x="49621" y="63261"/>
                  </a:lnTo>
                  <a:lnTo>
                    <a:pt x="47644" y="61284"/>
                  </a:lnTo>
                  <a:lnTo>
                    <a:pt x="45667" y="59505"/>
                  </a:lnTo>
                  <a:lnTo>
                    <a:pt x="43690" y="57528"/>
                  </a:lnTo>
                  <a:lnTo>
                    <a:pt x="40132" y="53377"/>
                  </a:lnTo>
                  <a:lnTo>
                    <a:pt x="36771" y="48830"/>
                  </a:lnTo>
                  <a:lnTo>
                    <a:pt x="35189" y="46655"/>
                  </a:lnTo>
                  <a:lnTo>
                    <a:pt x="33806" y="44283"/>
                  </a:lnTo>
                  <a:lnTo>
                    <a:pt x="32422" y="42109"/>
                  </a:lnTo>
                  <a:lnTo>
                    <a:pt x="31433" y="39736"/>
                  </a:lnTo>
                  <a:lnTo>
                    <a:pt x="29061" y="35190"/>
                  </a:lnTo>
                  <a:lnTo>
                    <a:pt x="27480" y="30445"/>
                  </a:lnTo>
                  <a:lnTo>
                    <a:pt x="26689" y="28270"/>
                  </a:lnTo>
                  <a:lnTo>
                    <a:pt x="26096" y="26096"/>
                  </a:lnTo>
                  <a:lnTo>
                    <a:pt x="25107" y="21747"/>
                  </a:lnTo>
                  <a:lnTo>
                    <a:pt x="24514" y="17793"/>
                  </a:lnTo>
                  <a:lnTo>
                    <a:pt x="24316" y="15816"/>
                  </a:lnTo>
                  <a:lnTo>
                    <a:pt x="24119" y="14037"/>
                  </a:lnTo>
                  <a:lnTo>
                    <a:pt x="23921" y="11072"/>
                  </a:lnTo>
                  <a:lnTo>
                    <a:pt x="23921" y="8304"/>
                  </a:lnTo>
                  <a:lnTo>
                    <a:pt x="23921" y="5536"/>
                  </a:lnTo>
                  <a:lnTo>
                    <a:pt x="24316" y="1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1116475" y="1987650"/>
              <a:ext cx="1210875" cy="1047775"/>
            </a:xfrm>
            <a:custGeom>
              <a:avLst/>
              <a:gdLst/>
              <a:ahLst/>
              <a:cxnLst/>
              <a:rect l="0" t="0" r="0" b="0"/>
              <a:pathLst>
                <a:path w="48435" h="41911" extrusionOk="0">
                  <a:moveTo>
                    <a:pt x="24119" y="1"/>
                  </a:moveTo>
                  <a:lnTo>
                    <a:pt x="1" y="41911"/>
                  </a:lnTo>
                  <a:lnTo>
                    <a:pt x="48434" y="41911"/>
                  </a:lnTo>
                  <a:lnTo>
                    <a:pt x="24119" y="1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3721025" y="2857500"/>
              <a:ext cx="2041150" cy="2317900"/>
            </a:xfrm>
            <a:custGeom>
              <a:avLst/>
              <a:gdLst/>
              <a:ahLst/>
              <a:cxnLst/>
              <a:rect l="0" t="0" r="0" b="0"/>
              <a:pathLst>
                <a:path w="81646" h="92716" extrusionOk="0">
                  <a:moveTo>
                    <a:pt x="81251" y="0"/>
                  </a:moveTo>
                  <a:lnTo>
                    <a:pt x="80460" y="5338"/>
                  </a:lnTo>
                  <a:lnTo>
                    <a:pt x="80064" y="8303"/>
                  </a:lnTo>
                  <a:lnTo>
                    <a:pt x="79274" y="11466"/>
                  </a:lnTo>
                  <a:lnTo>
                    <a:pt x="78285" y="15222"/>
                  </a:lnTo>
                  <a:lnTo>
                    <a:pt x="77692" y="17199"/>
                  </a:lnTo>
                  <a:lnTo>
                    <a:pt x="76901" y="19176"/>
                  </a:lnTo>
                  <a:lnTo>
                    <a:pt x="75320" y="23327"/>
                  </a:lnTo>
                  <a:lnTo>
                    <a:pt x="73343" y="27676"/>
                  </a:lnTo>
                  <a:lnTo>
                    <a:pt x="72157" y="30049"/>
                  </a:lnTo>
                  <a:lnTo>
                    <a:pt x="70971" y="32223"/>
                  </a:lnTo>
                  <a:lnTo>
                    <a:pt x="68203" y="36572"/>
                  </a:lnTo>
                  <a:lnTo>
                    <a:pt x="64842" y="40922"/>
                  </a:lnTo>
                  <a:lnTo>
                    <a:pt x="63261" y="43096"/>
                  </a:lnTo>
                  <a:lnTo>
                    <a:pt x="61284" y="45073"/>
                  </a:lnTo>
                  <a:lnTo>
                    <a:pt x="59505" y="47248"/>
                  </a:lnTo>
                  <a:lnTo>
                    <a:pt x="57528" y="49027"/>
                  </a:lnTo>
                  <a:lnTo>
                    <a:pt x="53376" y="52783"/>
                  </a:lnTo>
                  <a:lnTo>
                    <a:pt x="49027" y="55946"/>
                  </a:lnTo>
                  <a:lnTo>
                    <a:pt x="46655" y="57527"/>
                  </a:lnTo>
                  <a:lnTo>
                    <a:pt x="44481" y="58911"/>
                  </a:lnTo>
                  <a:lnTo>
                    <a:pt x="42108" y="60295"/>
                  </a:lnTo>
                  <a:lnTo>
                    <a:pt x="39736" y="61481"/>
                  </a:lnTo>
                  <a:lnTo>
                    <a:pt x="35189" y="63656"/>
                  </a:lnTo>
                  <a:lnTo>
                    <a:pt x="30445" y="65237"/>
                  </a:lnTo>
                  <a:lnTo>
                    <a:pt x="28270" y="66028"/>
                  </a:lnTo>
                  <a:lnTo>
                    <a:pt x="26095" y="66621"/>
                  </a:lnTo>
                  <a:lnTo>
                    <a:pt x="21746" y="67610"/>
                  </a:lnTo>
                  <a:lnTo>
                    <a:pt x="17793" y="68203"/>
                  </a:lnTo>
                  <a:lnTo>
                    <a:pt x="15816" y="68598"/>
                  </a:lnTo>
                  <a:lnTo>
                    <a:pt x="14036" y="68598"/>
                  </a:lnTo>
                  <a:lnTo>
                    <a:pt x="11071" y="68796"/>
                  </a:lnTo>
                  <a:lnTo>
                    <a:pt x="8304" y="68993"/>
                  </a:lnTo>
                  <a:lnTo>
                    <a:pt x="5536" y="68796"/>
                  </a:lnTo>
                  <a:lnTo>
                    <a:pt x="1" y="68598"/>
                  </a:lnTo>
                  <a:lnTo>
                    <a:pt x="1" y="68598"/>
                  </a:lnTo>
                  <a:lnTo>
                    <a:pt x="1187" y="92716"/>
                  </a:lnTo>
                  <a:lnTo>
                    <a:pt x="6722" y="91925"/>
                  </a:lnTo>
                  <a:lnTo>
                    <a:pt x="9490" y="91530"/>
                  </a:lnTo>
                  <a:lnTo>
                    <a:pt x="13641" y="90541"/>
                  </a:lnTo>
                  <a:lnTo>
                    <a:pt x="17990" y="89553"/>
                  </a:lnTo>
                  <a:lnTo>
                    <a:pt x="20363" y="88960"/>
                  </a:lnTo>
                  <a:lnTo>
                    <a:pt x="22735" y="88169"/>
                  </a:lnTo>
                  <a:lnTo>
                    <a:pt x="27677" y="86390"/>
                  </a:lnTo>
                  <a:lnTo>
                    <a:pt x="32619" y="84018"/>
                  </a:lnTo>
                  <a:lnTo>
                    <a:pt x="35189" y="82832"/>
                  </a:lnTo>
                  <a:lnTo>
                    <a:pt x="37759" y="81250"/>
                  </a:lnTo>
                  <a:lnTo>
                    <a:pt x="43097" y="78285"/>
                  </a:lnTo>
                  <a:lnTo>
                    <a:pt x="48039" y="74529"/>
                  </a:lnTo>
                  <a:lnTo>
                    <a:pt x="50609" y="72552"/>
                  </a:lnTo>
                  <a:lnTo>
                    <a:pt x="52981" y="70377"/>
                  </a:lnTo>
                  <a:lnTo>
                    <a:pt x="55353" y="68400"/>
                  </a:lnTo>
                  <a:lnTo>
                    <a:pt x="57528" y="66028"/>
                  </a:lnTo>
                  <a:lnTo>
                    <a:pt x="61877" y="61283"/>
                  </a:lnTo>
                  <a:lnTo>
                    <a:pt x="65831" y="56341"/>
                  </a:lnTo>
                  <a:lnTo>
                    <a:pt x="67610" y="53574"/>
                  </a:lnTo>
                  <a:lnTo>
                    <a:pt x="69192" y="51004"/>
                  </a:lnTo>
                  <a:lnTo>
                    <a:pt x="70971" y="48434"/>
                  </a:lnTo>
                  <a:lnTo>
                    <a:pt x="72355" y="45666"/>
                  </a:lnTo>
                  <a:lnTo>
                    <a:pt x="74925" y="40328"/>
                  </a:lnTo>
                  <a:lnTo>
                    <a:pt x="76901" y="34991"/>
                  </a:lnTo>
                  <a:lnTo>
                    <a:pt x="77890" y="32421"/>
                  </a:lnTo>
                  <a:lnTo>
                    <a:pt x="78483" y="29653"/>
                  </a:lnTo>
                  <a:lnTo>
                    <a:pt x="79867" y="24711"/>
                  </a:lnTo>
                  <a:lnTo>
                    <a:pt x="80657" y="19967"/>
                  </a:lnTo>
                  <a:lnTo>
                    <a:pt x="81053" y="17792"/>
                  </a:lnTo>
                  <a:lnTo>
                    <a:pt x="81251" y="15815"/>
                  </a:lnTo>
                  <a:lnTo>
                    <a:pt x="81448" y="11861"/>
                  </a:lnTo>
                  <a:lnTo>
                    <a:pt x="81646" y="8501"/>
                  </a:lnTo>
                  <a:lnTo>
                    <a:pt x="81448" y="5535"/>
                  </a:lnTo>
                  <a:lnTo>
                    <a:pt x="81251" y="0"/>
                  </a:lnTo>
                  <a:close/>
                </a:path>
              </a:pathLst>
            </a:custGeom>
            <a:solidFill>
              <a:srgbClr val="991B1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2866025" y="4270950"/>
              <a:ext cx="1047775" cy="1205925"/>
            </a:xfrm>
            <a:custGeom>
              <a:avLst/>
              <a:gdLst/>
              <a:ahLst/>
              <a:cxnLst/>
              <a:rect l="0" t="0" r="0" b="0"/>
              <a:pathLst>
                <a:path w="41911" h="48237" extrusionOk="0">
                  <a:moveTo>
                    <a:pt x="41910" y="1"/>
                  </a:moveTo>
                  <a:lnTo>
                    <a:pt x="1" y="24119"/>
                  </a:lnTo>
                  <a:lnTo>
                    <a:pt x="41910" y="48237"/>
                  </a:lnTo>
                  <a:lnTo>
                    <a:pt x="41910" y="1"/>
                  </a:lnTo>
                  <a:close/>
                </a:path>
              </a:pathLst>
            </a:custGeom>
            <a:solidFill>
              <a:srgbClr val="991B1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3735850" y="831175"/>
              <a:ext cx="2317925" cy="2041175"/>
            </a:xfrm>
            <a:custGeom>
              <a:avLst/>
              <a:gdLst/>
              <a:ahLst/>
              <a:cxnLst/>
              <a:rect l="0" t="0" r="0" b="0"/>
              <a:pathLst>
                <a:path w="92717" h="81647" extrusionOk="0">
                  <a:moveTo>
                    <a:pt x="8501" y="1"/>
                  </a:moveTo>
                  <a:lnTo>
                    <a:pt x="5536" y="198"/>
                  </a:lnTo>
                  <a:lnTo>
                    <a:pt x="1" y="396"/>
                  </a:lnTo>
                  <a:lnTo>
                    <a:pt x="5536" y="1187"/>
                  </a:lnTo>
                  <a:lnTo>
                    <a:pt x="8304" y="1582"/>
                  </a:lnTo>
                  <a:lnTo>
                    <a:pt x="11467" y="2571"/>
                  </a:lnTo>
                  <a:lnTo>
                    <a:pt x="15223" y="3361"/>
                  </a:lnTo>
                  <a:lnTo>
                    <a:pt x="17200" y="3954"/>
                  </a:lnTo>
                  <a:lnTo>
                    <a:pt x="19176" y="4745"/>
                  </a:lnTo>
                  <a:lnTo>
                    <a:pt x="23328" y="6327"/>
                  </a:lnTo>
                  <a:lnTo>
                    <a:pt x="27677" y="8501"/>
                  </a:lnTo>
                  <a:lnTo>
                    <a:pt x="30049" y="9490"/>
                  </a:lnTo>
                  <a:lnTo>
                    <a:pt x="32224" y="10874"/>
                  </a:lnTo>
                  <a:lnTo>
                    <a:pt x="36771" y="13641"/>
                  </a:lnTo>
                  <a:lnTo>
                    <a:pt x="40922" y="16804"/>
                  </a:lnTo>
                  <a:lnTo>
                    <a:pt x="43097" y="18583"/>
                  </a:lnTo>
                  <a:lnTo>
                    <a:pt x="45074" y="20363"/>
                  </a:lnTo>
                  <a:lnTo>
                    <a:pt x="47248" y="22142"/>
                  </a:lnTo>
                  <a:lnTo>
                    <a:pt x="49027" y="24316"/>
                  </a:lnTo>
                  <a:lnTo>
                    <a:pt x="52783" y="28270"/>
                  </a:lnTo>
                  <a:lnTo>
                    <a:pt x="56144" y="32817"/>
                  </a:lnTo>
                  <a:lnTo>
                    <a:pt x="57528" y="34992"/>
                  </a:lnTo>
                  <a:lnTo>
                    <a:pt x="58912" y="37364"/>
                  </a:lnTo>
                  <a:lnTo>
                    <a:pt x="60296" y="39538"/>
                  </a:lnTo>
                  <a:lnTo>
                    <a:pt x="61482" y="41911"/>
                  </a:lnTo>
                  <a:lnTo>
                    <a:pt x="63656" y="46655"/>
                  </a:lnTo>
                  <a:lnTo>
                    <a:pt x="65238" y="51202"/>
                  </a:lnTo>
                  <a:lnTo>
                    <a:pt x="66029" y="53377"/>
                  </a:lnTo>
                  <a:lnTo>
                    <a:pt x="66622" y="55749"/>
                  </a:lnTo>
                  <a:lnTo>
                    <a:pt x="67610" y="59900"/>
                  </a:lnTo>
                  <a:lnTo>
                    <a:pt x="68203" y="64052"/>
                  </a:lnTo>
                  <a:lnTo>
                    <a:pt x="68599" y="65831"/>
                  </a:lnTo>
                  <a:lnTo>
                    <a:pt x="68796" y="67610"/>
                  </a:lnTo>
                  <a:lnTo>
                    <a:pt x="68796" y="70773"/>
                  </a:lnTo>
                  <a:lnTo>
                    <a:pt x="68994" y="73343"/>
                  </a:lnTo>
                  <a:lnTo>
                    <a:pt x="68796" y="76308"/>
                  </a:lnTo>
                  <a:lnTo>
                    <a:pt x="68599" y="81646"/>
                  </a:lnTo>
                  <a:lnTo>
                    <a:pt x="68599" y="81646"/>
                  </a:lnTo>
                  <a:lnTo>
                    <a:pt x="92717" y="80460"/>
                  </a:lnTo>
                  <a:lnTo>
                    <a:pt x="91926" y="75122"/>
                  </a:lnTo>
                  <a:lnTo>
                    <a:pt x="91530" y="72157"/>
                  </a:lnTo>
                  <a:lnTo>
                    <a:pt x="90740" y="68203"/>
                  </a:lnTo>
                  <a:lnTo>
                    <a:pt x="89554" y="63656"/>
                  </a:lnTo>
                  <a:lnTo>
                    <a:pt x="88960" y="61284"/>
                  </a:lnTo>
                  <a:lnTo>
                    <a:pt x="88170" y="59110"/>
                  </a:lnTo>
                  <a:lnTo>
                    <a:pt x="86391" y="54167"/>
                  </a:lnTo>
                  <a:lnTo>
                    <a:pt x="84018" y="49027"/>
                  </a:lnTo>
                  <a:lnTo>
                    <a:pt x="82832" y="46457"/>
                  </a:lnTo>
                  <a:lnTo>
                    <a:pt x="81251" y="43888"/>
                  </a:lnTo>
                  <a:lnTo>
                    <a:pt x="78285" y="38748"/>
                  </a:lnTo>
                  <a:lnTo>
                    <a:pt x="74529" y="33608"/>
                  </a:lnTo>
                  <a:lnTo>
                    <a:pt x="72552" y="31235"/>
                  </a:lnTo>
                  <a:lnTo>
                    <a:pt x="70575" y="28666"/>
                  </a:lnTo>
                  <a:lnTo>
                    <a:pt x="68401" y="26293"/>
                  </a:lnTo>
                  <a:lnTo>
                    <a:pt x="66029" y="24119"/>
                  </a:lnTo>
                  <a:lnTo>
                    <a:pt x="61284" y="19770"/>
                  </a:lnTo>
                  <a:lnTo>
                    <a:pt x="56342" y="16013"/>
                  </a:lnTo>
                  <a:lnTo>
                    <a:pt x="53772" y="14037"/>
                  </a:lnTo>
                  <a:lnTo>
                    <a:pt x="51004" y="12455"/>
                  </a:lnTo>
                  <a:lnTo>
                    <a:pt x="48434" y="10874"/>
                  </a:lnTo>
                  <a:lnTo>
                    <a:pt x="45667" y="9490"/>
                  </a:lnTo>
                  <a:lnTo>
                    <a:pt x="40329" y="6920"/>
                  </a:lnTo>
                  <a:lnTo>
                    <a:pt x="34992" y="4745"/>
                  </a:lnTo>
                  <a:lnTo>
                    <a:pt x="32422" y="3954"/>
                  </a:lnTo>
                  <a:lnTo>
                    <a:pt x="29852" y="3164"/>
                  </a:lnTo>
                  <a:lnTo>
                    <a:pt x="24712" y="1978"/>
                  </a:lnTo>
                  <a:lnTo>
                    <a:pt x="20165" y="1187"/>
                  </a:lnTo>
                  <a:lnTo>
                    <a:pt x="17793" y="791"/>
                  </a:lnTo>
                  <a:lnTo>
                    <a:pt x="15816" y="594"/>
                  </a:lnTo>
                  <a:lnTo>
                    <a:pt x="11862" y="198"/>
                  </a:lnTo>
                  <a:lnTo>
                    <a:pt x="8501" y="1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5149325" y="2679575"/>
              <a:ext cx="1205925" cy="1047775"/>
            </a:xfrm>
            <a:custGeom>
              <a:avLst/>
              <a:gdLst/>
              <a:ahLst/>
              <a:cxnLst/>
              <a:rect l="0" t="0" r="0" b="0"/>
              <a:pathLst>
                <a:path w="48237" h="41911" extrusionOk="0">
                  <a:moveTo>
                    <a:pt x="1" y="0"/>
                  </a:moveTo>
                  <a:lnTo>
                    <a:pt x="24119" y="41910"/>
                  </a:lnTo>
                  <a:lnTo>
                    <a:pt x="48237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1714500" y="539600"/>
              <a:ext cx="2036200" cy="2317925"/>
            </a:xfrm>
            <a:custGeom>
              <a:avLst/>
              <a:gdLst/>
              <a:ahLst/>
              <a:cxnLst/>
              <a:rect l="0" t="0" r="0" b="0"/>
              <a:pathLst>
                <a:path w="81448" h="92717" extrusionOk="0">
                  <a:moveTo>
                    <a:pt x="80262" y="0"/>
                  </a:moveTo>
                  <a:lnTo>
                    <a:pt x="74924" y="791"/>
                  </a:lnTo>
                  <a:lnTo>
                    <a:pt x="71959" y="1186"/>
                  </a:lnTo>
                  <a:lnTo>
                    <a:pt x="68005" y="2175"/>
                  </a:lnTo>
                  <a:lnTo>
                    <a:pt x="63458" y="3163"/>
                  </a:lnTo>
                  <a:lnTo>
                    <a:pt x="61284" y="3954"/>
                  </a:lnTo>
                  <a:lnTo>
                    <a:pt x="58911" y="4745"/>
                  </a:lnTo>
                  <a:lnTo>
                    <a:pt x="53969" y="6524"/>
                  </a:lnTo>
                  <a:lnTo>
                    <a:pt x="48829" y="8698"/>
                  </a:lnTo>
                  <a:lnTo>
                    <a:pt x="46259" y="10082"/>
                  </a:lnTo>
                  <a:lnTo>
                    <a:pt x="43689" y="11466"/>
                  </a:lnTo>
                  <a:lnTo>
                    <a:pt x="38549" y="14629"/>
                  </a:lnTo>
                  <a:lnTo>
                    <a:pt x="33409" y="18187"/>
                  </a:lnTo>
                  <a:lnTo>
                    <a:pt x="31037" y="20164"/>
                  </a:lnTo>
                  <a:lnTo>
                    <a:pt x="28665" y="22339"/>
                  </a:lnTo>
                  <a:lnTo>
                    <a:pt x="26293" y="24513"/>
                  </a:lnTo>
                  <a:lnTo>
                    <a:pt x="23920" y="26688"/>
                  </a:lnTo>
                  <a:lnTo>
                    <a:pt x="19571" y="31433"/>
                  </a:lnTo>
                  <a:lnTo>
                    <a:pt x="15815" y="36572"/>
                  </a:lnTo>
                  <a:lnTo>
                    <a:pt x="14036" y="39142"/>
                  </a:lnTo>
                  <a:lnTo>
                    <a:pt x="12257" y="41712"/>
                  </a:lnTo>
                  <a:lnTo>
                    <a:pt x="10675" y="44480"/>
                  </a:lnTo>
                  <a:lnTo>
                    <a:pt x="9291" y="47050"/>
                  </a:lnTo>
                  <a:lnTo>
                    <a:pt x="6722" y="52388"/>
                  </a:lnTo>
                  <a:lnTo>
                    <a:pt x="4547" y="57923"/>
                  </a:lnTo>
                  <a:lnTo>
                    <a:pt x="3756" y="60493"/>
                  </a:lnTo>
                  <a:lnTo>
                    <a:pt x="2965" y="63063"/>
                  </a:lnTo>
                  <a:lnTo>
                    <a:pt x="1779" y="68005"/>
                  </a:lnTo>
                  <a:lnTo>
                    <a:pt x="989" y="72749"/>
                  </a:lnTo>
                  <a:lnTo>
                    <a:pt x="593" y="74924"/>
                  </a:lnTo>
                  <a:lnTo>
                    <a:pt x="396" y="77099"/>
                  </a:lnTo>
                  <a:lnTo>
                    <a:pt x="198" y="80855"/>
                  </a:lnTo>
                  <a:lnTo>
                    <a:pt x="0" y="84413"/>
                  </a:lnTo>
                  <a:lnTo>
                    <a:pt x="0" y="87181"/>
                  </a:lnTo>
                  <a:lnTo>
                    <a:pt x="198" y="92716"/>
                  </a:lnTo>
                  <a:lnTo>
                    <a:pt x="989" y="87378"/>
                  </a:lnTo>
                  <a:lnTo>
                    <a:pt x="1582" y="84611"/>
                  </a:lnTo>
                  <a:lnTo>
                    <a:pt x="2372" y="81250"/>
                  </a:lnTo>
                  <a:lnTo>
                    <a:pt x="3163" y="77692"/>
                  </a:lnTo>
                  <a:lnTo>
                    <a:pt x="3954" y="75715"/>
                  </a:lnTo>
                  <a:lnTo>
                    <a:pt x="4547" y="73540"/>
                  </a:lnTo>
                  <a:lnTo>
                    <a:pt x="6128" y="69389"/>
                  </a:lnTo>
                  <a:lnTo>
                    <a:pt x="8303" y="65040"/>
                  </a:lnTo>
                  <a:lnTo>
                    <a:pt x="9291" y="62865"/>
                  </a:lnTo>
                  <a:lnTo>
                    <a:pt x="10675" y="60690"/>
                  </a:lnTo>
                  <a:lnTo>
                    <a:pt x="13443" y="56144"/>
                  </a:lnTo>
                  <a:lnTo>
                    <a:pt x="16606" y="51794"/>
                  </a:lnTo>
                  <a:lnTo>
                    <a:pt x="18385" y="49620"/>
                  </a:lnTo>
                  <a:lnTo>
                    <a:pt x="20164" y="47643"/>
                  </a:lnTo>
                  <a:lnTo>
                    <a:pt x="22141" y="45666"/>
                  </a:lnTo>
                  <a:lnTo>
                    <a:pt x="24118" y="43689"/>
                  </a:lnTo>
                  <a:lnTo>
                    <a:pt x="28270" y="39933"/>
                  </a:lnTo>
                  <a:lnTo>
                    <a:pt x="32619" y="36770"/>
                  </a:lnTo>
                  <a:lnTo>
                    <a:pt x="34793" y="35189"/>
                  </a:lnTo>
                  <a:lnTo>
                    <a:pt x="37166" y="33805"/>
                  </a:lnTo>
                  <a:lnTo>
                    <a:pt x="39538" y="32421"/>
                  </a:lnTo>
                  <a:lnTo>
                    <a:pt x="41712" y="31235"/>
                  </a:lnTo>
                  <a:lnTo>
                    <a:pt x="46457" y="29060"/>
                  </a:lnTo>
                  <a:lnTo>
                    <a:pt x="51004" y="27479"/>
                  </a:lnTo>
                  <a:lnTo>
                    <a:pt x="53178" y="26688"/>
                  </a:lnTo>
                  <a:lnTo>
                    <a:pt x="55551" y="26095"/>
                  </a:lnTo>
                  <a:lnTo>
                    <a:pt x="59702" y="25106"/>
                  </a:lnTo>
                  <a:lnTo>
                    <a:pt x="63853" y="24513"/>
                  </a:lnTo>
                  <a:lnTo>
                    <a:pt x="65633" y="24316"/>
                  </a:lnTo>
                  <a:lnTo>
                    <a:pt x="67412" y="24118"/>
                  </a:lnTo>
                  <a:lnTo>
                    <a:pt x="70575" y="23920"/>
                  </a:lnTo>
                  <a:lnTo>
                    <a:pt x="76110" y="23920"/>
                  </a:lnTo>
                  <a:lnTo>
                    <a:pt x="81448" y="24316"/>
                  </a:lnTo>
                  <a:lnTo>
                    <a:pt x="80262" y="0"/>
                  </a:lnTo>
                  <a:close/>
                </a:path>
              </a:pathLst>
            </a:custGeom>
            <a:solidFill>
              <a:srgbClr val="991B1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3562875" y="238125"/>
              <a:ext cx="1042825" cy="1210850"/>
            </a:xfrm>
            <a:custGeom>
              <a:avLst/>
              <a:gdLst/>
              <a:ahLst/>
              <a:cxnLst/>
              <a:rect l="0" t="0" r="0" b="0"/>
              <a:pathLst>
                <a:path w="41713" h="48434" extrusionOk="0">
                  <a:moveTo>
                    <a:pt x="1" y="0"/>
                  </a:moveTo>
                  <a:lnTo>
                    <a:pt x="1" y="48434"/>
                  </a:lnTo>
                  <a:lnTo>
                    <a:pt x="41713" y="241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91B1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1417950" y="2857500"/>
              <a:ext cx="607925" cy="533775"/>
            </a:xfrm>
            <a:custGeom>
              <a:avLst/>
              <a:gdLst/>
              <a:ahLst/>
              <a:cxnLst/>
              <a:rect l="0" t="0" r="0" b="0"/>
              <a:pathLst>
                <a:path w="24317" h="21351" extrusionOk="0">
                  <a:moveTo>
                    <a:pt x="24316" y="0"/>
                  </a:moveTo>
                  <a:lnTo>
                    <a:pt x="1" y="198"/>
                  </a:lnTo>
                  <a:lnTo>
                    <a:pt x="1978" y="3756"/>
                  </a:lnTo>
                  <a:lnTo>
                    <a:pt x="3955" y="8105"/>
                  </a:lnTo>
                  <a:lnTo>
                    <a:pt x="5338" y="10675"/>
                  </a:lnTo>
                  <a:lnTo>
                    <a:pt x="7118" y="13443"/>
                  </a:lnTo>
                  <a:lnTo>
                    <a:pt x="8106" y="14629"/>
                  </a:lnTo>
                  <a:lnTo>
                    <a:pt x="9292" y="15815"/>
                  </a:lnTo>
                  <a:lnTo>
                    <a:pt x="10478" y="16804"/>
                  </a:lnTo>
                  <a:lnTo>
                    <a:pt x="11467" y="17792"/>
                  </a:lnTo>
                  <a:lnTo>
                    <a:pt x="12653" y="18385"/>
                  </a:lnTo>
                  <a:lnTo>
                    <a:pt x="13641" y="18978"/>
                  </a:lnTo>
                  <a:lnTo>
                    <a:pt x="15618" y="19967"/>
                  </a:lnTo>
                  <a:lnTo>
                    <a:pt x="19572" y="21350"/>
                  </a:lnTo>
                  <a:lnTo>
                    <a:pt x="18386" y="17397"/>
                  </a:lnTo>
                  <a:lnTo>
                    <a:pt x="18188" y="15617"/>
                  </a:lnTo>
                  <a:lnTo>
                    <a:pt x="17990" y="14629"/>
                  </a:lnTo>
                  <a:lnTo>
                    <a:pt x="17990" y="13641"/>
                  </a:lnTo>
                  <a:lnTo>
                    <a:pt x="17990" y="12652"/>
                  </a:lnTo>
                  <a:lnTo>
                    <a:pt x="18188" y="11664"/>
                  </a:lnTo>
                  <a:lnTo>
                    <a:pt x="18386" y="10873"/>
                  </a:lnTo>
                  <a:lnTo>
                    <a:pt x="18781" y="10082"/>
                  </a:lnTo>
                  <a:lnTo>
                    <a:pt x="19572" y="8501"/>
                  </a:lnTo>
                  <a:lnTo>
                    <a:pt x="20560" y="6919"/>
                  </a:lnTo>
                  <a:lnTo>
                    <a:pt x="22340" y="3558"/>
                  </a:lnTo>
                  <a:lnTo>
                    <a:pt x="24316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1116475" y="1987650"/>
              <a:ext cx="1210875" cy="1047775"/>
            </a:xfrm>
            <a:custGeom>
              <a:avLst/>
              <a:gdLst/>
              <a:ahLst/>
              <a:cxnLst/>
              <a:rect l="0" t="0" r="0" b="0"/>
              <a:pathLst>
                <a:path w="48435" h="41911" extrusionOk="0">
                  <a:moveTo>
                    <a:pt x="24119" y="1"/>
                  </a:moveTo>
                  <a:lnTo>
                    <a:pt x="1" y="41911"/>
                  </a:lnTo>
                  <a:lnTo>
                    <a:pt x="48434" y="41911"/>
                  </a:lnTo>
                  <a:lnTo>
                    <a:pt x="24119" y="1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4531550" y="4068325"/>
              <a:ext cx="1640850" cy="588150"/>
            </a:xfrm>
            <a:custGeom>
              <a:avLst/>
              <a:gdLst/>
              <a:ahLst/>
              <a:cxnLst/>
              <a:rect l="0" t="0" r="0" b="0"/>
              <a:pathLst>
                <a:path w="65634" h="23526" extrusionOk="0">
                  <a:moveTo>
                    <a:pt x="3559" y="1"/>
                  </a:moveTo>
                  <a:lnTo>
                    <a:pt x="2768" y="396"/>
                  </a:lnTo>
                  <a:lnTo>
                    <a:pt x="1977" y="1187"/>
                  </a:lnTo>
                  <a:lnTo>
                    <a:pt x="1187" y="1978"/>
                  </a:lnTo>
                  <a:lnTo>
                    <a:pt x="791" y="2966"/>
                  </a:lnTo>
                  <a:lnTo>
                    <a:pt x="198" y="4152"/>
                  </a:lnTo>
                  <a:lnTo>
                    <a:pt x="1" y="5338"/>
                  </a:lnTo>
                  <a:lnTo>
                    <a:pt x="1" y="6722"/>
                  </a:lnTo>
                  <a:lnTo>
                    <a:pt x="1" y="16804"/>
                  </a:lnTo>
                  <a:lnTo>
                    <a:pt x="1" y="18188"/>
                  </a:lnTo>
                  <a:lnTo>
                    <a:pt x="198" y="19374"/>
                  </a:lnTo>
                  <a:lnTo>
                    <a:pt x="791" y="20560"/>
                  </a:lnTo>
                  <a:lnTo>
                    <a:pt x="1187" y="21549"/>
                  </a:lnTo>
                  <a:lnTo>
                    <a:pt x="1977" y="22340"/>
                  </a:lnTo>
                  <a:lnTo>
                    <a:pt x="2768" y="23130"/>
                  </a:lnTo>
                  <a:lnTo>
                    <a:pt x="3559" y="23526"/>
                  </a:lnTo>
                  <a:lnTo>
                    <a:pt x="61877" y="23526"/>
                  </a:lnTo>
                  <a:lnTo>
                    <a:pt x="62865" y="23130"/>
                  </a:lnTo>
                  <a:lnTo>
                    <a:pt x="63656" y="22340"/>
                  </a:lnTo>
                  <a:lnTo>
                    <a:pt x="64249" y="21549"/>
                  </a:lnTo>
                  <a:lnTo>
                    <a:pt x="64842" y="20560"/>
                  </a:lnTo>
                  <a:lnTo>
                    <a:pt x="65238" y="19374"/>
                  </a:lnTo>
                  <a:lnTo>
                    <a:pt x="65633" y="18188"/>
                  </a:lnTo>
                  <a:lnTo>
                    <a:pt x="65633" y="16804"/>
                  </a:lnTo>
                  <a:lnTo>
                    <a:pt x="65633" y="6722"/>
                  </a:lnTo>
                  <a:lnTo>
                    <a:pt x="65633" y="5338"/>
                  </a:lnTo>
                  <a:lnTo>
                    <a:pt x="65238" y="4152"/>
                  </a:lnTo>
                  <a:lnTo>
                    <a:pt x="64842" y="2966"/>
                  </a:lnTo>
                  <a:lnTo>
                    <a:pt x="64249" y="1978"/>
                  </a:lnTo>
                  <a:lnTo>
                    <a:pt x="63656" y="1187"/>
                  </a:lnTo>
                  <a:lnTo>
                    <a:pt x="62865" y="396"/>
                  </a:lnTo>
                  <a:lnTo>
                    <a:pt x="61877" y="1"/>
                  </a:lnTo>
                  <a:close/>
                </a:path>
              </a:pathLst>
            </a:custGeom>
            <a:solidFill>
              <a:srgbClr val="000000"/>
            </a:solidFill>
            <a:ln w="19775" cap="rnd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5002225" y="4112850"/>
              <a:ext cx="695725" cy="176325"/>
            </a:xfrm>
            <a:custGeom>
              <a:avLst/>
              <a:gdLst/>
              <a:ahLst/>
              <a:cxnLst/>
              <a:rect l="0" t="0" r="0" b="0"/>
              <a:pathLst>
                <a:path w="27829" h="7053" extrusionOk="0">
                  <a:moveTo>
                    <a:pt x="0" y="1"/>
                  </a:moveTo>
                  <a:lnTo>
                    <a:pt x="0" y="1349"/>
                  </a:lnTo>
                  <a:lnTo>
                    <a:pt x="2298" y="1349"/>
                  </a:lnTo>
                  <a:lnTo>
                    <a:pt x="2298" y="6918"/>
                  </a:lnTo>
                  <a:lnTo>
                    <a:pt x="4082" y="6918"/>
                  </a:lnTo>
                  <a:lnTo>
                    <a:pt x="4082" y="1349"/>
                  </a:lnTo>
                  <a:lnTo>
                    <a:pt x="6376" y="1349"/>
                  </a:lnTo>
                  <a:lnTo>
                    <a:pt x="6376" y="1"/>
                  </a:lnTo>
                  <a:close/>
                  <a:moveTo>
                    <a:pt x="10611" y="1604"/>
                  </a:moveTo>
                  <a:cubicBezTo>
                    <a:pt x="10225" y="1604"/>
                    <a:pt x="9893" y="1682"/>
                    <a:pt x="9617" y="1838"/>
                  </a:cubicBezTo>
                  <a:cubicBezTo>
                    <a:pt x="9340" y="1994"/>
                    <a:pt x="9096" y="2241"/>
                    <a:pt x="8883" y="2581"/>
                  </a:cubicBezTo>
                  <a:lnTo>
                    <a:pt x="8883" y="1729"/>
                  </a:lnTo>
                  <a:lnTo>
                    <a:pt x="7224" y="1729"/>
                  </a:lnTo>
                  <a:lnTo>
                    <a:pt x="7224" y="6918"/>
                  </a:lnTo>
                  <a:lnTo>
                    <a:pt x="8883" y="6918"/>
                  </a:lnTo>
                  <a:lnTo>
                    <a:pt x="8883" y="4527"/>
                  </a:lnTo>
                  <a:cubicBezTo>
                    <a:pt x="8883" y="4018"/>
                    <a:pt x="8998" y="3626"/>
                    <a:pt x="9228" y="3353"/>
                  </a:cubicBezTo>
                  <a:cubicBezTo>
                    <a:pt x="9458" y="3079"/>
                    <a:pt x="9786" y="2943"/>
                    <a:pt x="10212" y="2943"/>
                  </a:cubicBezTo>
                  <a:cubicBezTo>
                    <a:pt x="10357" y="2943"/>
                    <a:pt x="10502" y="2959"/>
                    <a:pt x="10645" y="2991"/>
                  </a:cubicBezTo>
                  <a:cubicBezTo>
                    <a:pt x="10789" y="3024"/>
                    <a:pt x="10933" y="3074"/>
                    <a:pt x="11079" y="3142"/>
                  </a:cubicBezTo>
                  <a:lnTo>
                    <a:pt x="11074" y="1641"/>
                  </a:lnTo>
                  <a:cubicBezTo>
                    <a:pt x="10950" y="1625"/>
                    <a:pt x="10856" y="1615"/>
                    <a:pt x="10791" y="1611"/>
                  </a:cubicBezTo>
                  <a:cubicBezTo>
                    <a:pt x="10727" y="1606"/>
                    <a:pt x="10666" y="1604"/>
                    <a:pt x="10611" y="1604"/>
                  </a:cubicBezTo>
                  <a:close/>
                  <a:moveTo>
                    <a:pt x="24460" y="255"/>
                  </a:moveTo>
                  <a:lnTo>
                    <a:pt x="24460" y="1729"/>
                  </a:lnTo>
                  <a:lnTo>
                    <a:pt x="23635" y="1729"/>
                  </a:lnTo>
                  <a:lnTo>
                    <a:pt x="23635" y="2915"/>
                  </a:lnTo>
                  <a:lnTo>
                    <a:pt x="24460" y="2915"/>
                  </a:lnTo>
                  <a:lnTo>
                    <a:pt x="24460" y="5116"/>
                  </a:lnTo>
                  <a:cubicBezTo>
                    <a:pt x="24460" y="5771"/>
                    <a:pt x="24596" y="6235"/>
                    <a:pt x="24870" y="6508"/>
                  </a:cubicBezTo>
                  <a:cubicBezTo>
                    <a:pt x="25143" y="6781"/>
                    <a:pt x="25607" y="6918"/>
                    <a:pt x="26262" y="6918"/>
                  </a:cubicBezTo>
                  <a:lnTo>
                    <a:pt x="27684" y="6918"/>
                  </a:lnTo>
                  <a:lnTo>
                    <a:pt x="27684" y="5732"/>
                  </a:lnTo>
                  <a:lnTo>
                    <a:pt x="26832" y="5732"/>
                  </a:lnTo>
                  <a:cubicBezTo>
                    <a:pt x="26548" y="5732"/>
                    <a:pt x="26358" y="5689"/>
                    <a:pt x="26262" y="5605"/>
                  </a:cubicBezTo>
                  <a:cubicBezTo>
                    <a:pt x="26166" y="5520"/>
                    <a:pt x="26118" y="5357"/>
                    <a:pt x="26118" y="5116"/>
                  </a:cubicBezTo>
                  <a:lnTo>
                    <a:pt x="26118" y="2915"/>
                  </a:lnTo>
                  <a:lnTo>
                    <a:pt x="27828" y="2915"/>
                  </a:lnTo>
                  <a:lnTo>
                    <a:pt x="27828" y="1729"/>
                  </a:lnTo>
                  <a:lnTo>
                    <a:pt x="26118" y="1729"/>
                  </a:lnTo>
                  <a:lnTo>
                    <a:pt x="26118" y="255"/>
                  </a:lnTo>
                  <a:close/>
                  <a:moveTo>
                    <a:pt x="11848" y="1729"/>
                  </a:moveTo>
                  <a:lnTo>
                    <a:pt x="11848" y="4898"/>
                  </a:lnTo>
                  <a:cubicBezTo>
                    <a:pt x="11848" y="5599"/>
                    <a:pt x="12005" y="6133"/>
                    <a:pt x="12319" y="6501"/>
                  </a:cubicBezTo>
                  <a:cubicBezTo>
                    <a:pt x="12632" y="6869"/>
                    <a:pt x="13088" y="7052"/>
                    <a:pt x="13688" y="7052"/>
                  </a:cubicBezTo>
                  <a:cubicBezTo>
                    <a:pt x="14024" y="7052"/>
                    <a:pt x="14332" y="6981"/>
                    <a:pt x="14612" y="6837"/>
                  </a:cubicBezTo>
                  <a:cubicBezTo>
                    <a:pt x="14891" y="6693"/>
                    <a:pt x="15156" y="6470"/>
                    <a:pt x="15407" y="6167"/>
                  </a:cubicBezTo>
                  <a:lnTo>
                    <a:pt x="15407" y="6918"/>
                  </a:lnTo>
                  <a:lnTo>
                    <a:pt x="17065" y="6918"/>
                  </a:lnTo>
                  <a:lnTo>
                    <a:pt x="17065" y="1729"/>
                  </a:lnTo>
                  <a:lnTo>
                    <a:pt x="15407" y="1729"/>
                  </a:lnTo>
                  <a:lnTo>
                    <a:pt x="15407" y="4291"/>
                  </a:lnTo>
                  <a:cubicBezTo>
                    <a:pt x="15407" y="4764"/>
                    <a:pt x="15308" y="5133"/>
                    <a:pt x="15110" y="5398"/>
                  </a:cubicBezTo>
                  <a:cubicBezTo>
                    <a:pt x="14912" y="5664"/>
                    <a:pt x="14641" y="5797"/>
                    <a:pt x="14295" y="5797"/>
                  </a:cubicBezTo>
                  <a:cubicBezTo>
                    <a:pt x="14152" y="5797"/>
                    <a:pt x="14027" y="5767"/>
                    <a:pt x="13917" y="5709"/>
                  </a:cubicBezTo>
                  <a:cubicBezTo>
                    <a:pt x="13807" y="5650"/>
                    <a:pt x="13718" y="5567"/>
                    <a:pt x="13651" y="5459"/>
                  </a:cubicBezTo>
                  <a:cubicBezTo>
                    <a:pt x="13598" y="5375"/>
                    <a:pt x="13561" y="5242"/>
                    <a:pt x="13539" y="5058"/>
                  </a:cubicBezTo>
                  <a:cubicBezTo>
                    <a:pt x="13518" y="4874"/>
                    <a:pt x="13507" y="4574"/>
                    <a:pt x="13507" y="4157"/>
                  </a:cubicBezTo>
                  <a:cubicBezTo>
                    <a:pt x="13507" y="4014"/>
                    <a:pt x="13508" y="3731"/>
                    <a:pt x="13512" y="3306"/>
                  </a:cubicBezTo>
                  <a:cubicBezTo>
                    <a:pt x="13515" y="2882"/>
                    <a:pt x="13516" y="2529"/>
                    <a:pt x="13516" y="2248"/>
                  </a:cubicBezTo>
                  <a:lnTo>
                    <a:pt x="13516" y="1729"/>
                  </a:lnTo>
                  <a:close/>
                  <a:moveTo>
                    <a:pt x="20651" y="1604"/>
                  </a:moveTo>
                  <a:cubicBezTo>
                    <a:pt x="19873" y="1604"/>
                    <a:pt x="19295" y="1736"/>
                    <a:pt x="18918" y="2002"/>
                  </a:cubicBezTo>
                  <a:cubicBezTo>
                    <a:pt x="18541" y="2268"/>
                    <a:pt x="18353" y="2675"/>
                    <a:pt x="18353" y="3225"/>
                  </a:cubicBezTo>
                  <a:cubicBezTo>
                    <a:pt x="18353" y="3735"/>
                    <a:pt x="18501" y="4115"/>
                    <a:pt x="18798" y="4365"/>
                  </a:cubicBezTo>
                  <a:cubicBezTo>
                    <a:pt x="19094" y="4615"/>
                    <a:pt x="19612" y="4787"/>
                    <a:pt x="20350" y="4879"/>
                  </a:cubicBezTo>
                  <a:lnTo>
                    <a:pt x="20642" y="4916"/>
                  </a:lnTo>
                  <a:cubicBezTo>
                    <a:pt x="20979" y="4957"/>
                    <a:pt x="21203" y="5013"/>
                    <a:pt x="21316" y="5086"/>
                  </a:cubicBezTo>
                  <a:cubicBezTo>
                    <a:pt x="21429" y="5158"/>
                    <a:pt x="21485" y="5269"/>
                    <a:pt x="21485" y="5417"/>
                  </a:cubicBezTo>
                  <a:cubicBezTo>
                    <a:pt x="21485" y="5593"/>
                    <a:pt x="21403" y="5726"/>
                    <a:pt x="21240" y="5815"/>
                  </a:cubicBezTo>
                  <a:cubicBezTo>
                    <a:pt x="21076" y="5905"/>
                    <a:pt x="20832" y="5950"/>
                    <a:pt x="20507" y="5950"/>
                  </a:cubicBezTo>
                  <a:cubicBezTo>
                    <a:pt x="20149" y="5950"/>
                    <a:pt x="19796" y="5910"/>
                    <a:pt x="19449" y="5829"/>
                  </a:cubicBezTo>
                  <a:cubicBezTo>
                    <a:pt x="19101" y="5749"/>
                    <a:pt x="18762" y="5628"/>
                    <a:pt x="18432" y="5468"/>
                  </a:cubicBezTo>
                  <a:lnTo>
                    <a:pt x="18432" y="6728"/>
                  </a:lnTo>
                  <a:cubicBezTo>
                    <a:pt x="18818" y="6836"/>
                    <a:pt x="19194" y="6917"/>
                    <a:pt x="19560" y="6971"/>
                  </a:cubicBezTo>
                  <a:cubicBezTo>
                    <a:pt x="19926" y="7025"/>
                    <a:pt x="20280" y="7052"/>
                    <a:pt x="20623" y="7052"/>
                  </a:cubicBezTo>
                  <a:cubicBezTo>
                    <a:pt x="21433" y="7052"/>
                    <a:pt x="22041" y="6913"/>
                    <a:pt x="22449" y="6635"/>
                  </a:cubicBezTo>
                  <a:cubicBezTo>
                    <a:pt x="22857" y="6357"/>
                    <a:pt x="23060" y="5942"/>
                    <a:pt x="23060" y="5389"/>
                  </a:cubicBezTo>
                  <a:cubicBezTo>
                    <a:pt x="23060" y="4861"/>
                    <a:pt x="22914" y="4473"/>
                    <a:pt x="22620" y="4226"/>
                  </a:cubicBezTo>
                  <a:cubicBezTo>
                    <a:pt x="22327" y="3979"/>
                    <a:pt x="21755" y="3801"/>
                    <a:pt x="20906" y="3693"/>
                  </a:cubicBezTo>
                  <a:lnTo>
                    <a:pt x="20614" y="3652"/>
                  </a:lnTo>
                  <a:cubicBezTo>
                    <a:pt x="20314" y="3618"/>
                    <a:pt x="20107" y="3565"/>
                    <a:pt x="19991" y="3494"/>
                  </a:cubicBezTo>
                  <a:cubicBezTo>
                    <a:pt x="19875" y="3423"/>
                    <a:pt x="19817" y="3321"/>
                    <a:pt x="19817" y="3188"/>
                  </a:cubicBezTo>
                  <a:cubicBezTo>
                    <a:pt x="19817" y="3025"/>
                    <a:pt x="19894" y="2903"/>
                    <a:pt x="20046" y="2825"/>
                  </a:cubicBezTo>
                  <a:cubicBezTo>
                    <a:pt x="20199" y="2746"/>
                    <a:pt x="20433" y="2706"/>
                    <a:pt x="20748" y="2706"/>
                  </a:cubicBezTo>
                  <a:cubicBezTo>
                    <a:pt x="21042" y="2706"/>
                    <a:pt x="21354" y="2743"/>
                    <a:pt x="21684" y="2818"/>
                  </a:cubicBezTo>
                  <a:cubicBezTo>
                    <a:pt x="22015" y="2892"/>
                    <a:pt x="22358" y="3003"/>
                    <a:pt x="22713" y="3151"/>
                  </a:cubicBezTo>
                  <a:lnTo>
                    <a:pt x="22713" y="1891"/>
                  </a:lnTo>
                  <a:cubicBezTo>
                    <a:pt x="22318" y="1792"/>
                    <a:pt x="21951" y="1719"/>
                    <a:pt x="21615" y="1673"/>
                  </a:cubicBezTo>
                  <a:cubicBezTo>
                    <a:pt x="21278" y="1627"/>
                    <a:pt x="20957" y="1604"/>
                    <a:pt x="20651" y="16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4617575" y="4387250"/>
              <a:ext cx="1457100" cy="183625"/>
            </a:xfrm>
            <a:custGeom>
              <a:avLst/>
              <a:gdLst/>
              <a:ahLst/>
              <a:cxnLst/>
              <a:rect l="0" t="0" r="0" b="0"/>
              <a:pathLst>
                <a:path w="58284" h="7345" extrusionOk="0">
                  <a:moveTo>
                    <a:pt x="2771" y="1507"/>
                  </a:moveTo>
                  <a:cubicBezTo>
                    <a:pt x="3052" y="1507"/>
                    <a:pt x="3265" y="1569"/>
                    <a:pt x="3411" y="1694"/>
                  </a:cubicBezTo>
                  <a:cubicBezTo>
                    <a:pt x="3556" y="1819"/>
                    <a:pt x="3628" y="2001"/>
                    <a:pt x="3628" y="2239"/>
                  </a:cubicBezTo>
                  <a:cubicBezTo>
                    <a:pt x="3628" y="2480"/>
                    <a:pt x="3556" y="2662"/>
                    <a:pt x="3411" y="2785"/>
                  </a:cubicBezTo>
                  <a:cubicBezTo>
                    <a:pt x="3265" y="2909"/>
                    <a:pt x="3052" y="2971"/>
                    <a:pt x="2771" y="2971"/>
                  </a:cubicBezTo>
                  <a:lnTo>
                    <a:pt x="1784" y="2971"/>
                  </a:lnTo>
                  <a:lnTo>
                    <a:pt x="1784" y="1507"/>
                  </a:lnTo>
                  <a:close/>
                  <a:moveTo>
                    <a:pt x="14318" y="2999"/>
                  </a:moveTo>
                  <a:cubicBezTo>
                    <a:pt x="14615" y="2999"/>
                    <a:pt x="14855" y="3095"/>
                    <a:pt x="15039" y="3288"/>
                  </a:cubicBezTo>
                  <a:cubicBezTo>
                    <a:pt x="15222" y="3481"/>
                    <a:pt x="15314" y="3735"/>
                    <a:pt x="15314" y="4050"/>
                  </a:cubicBezTo>
                  <a:lnTo>
                    <a:pt x="13160" y="4050"/>
                  </a:lnTo>
                  <a:cubicBezTo>
                    <a:pt x="13209" y="3711"/>
                    <a:pt x="13334" y="3450"/>
                    <a:pt x="13535" y="3270"/>
                  </a:cubicBezTo>
                  <a:cubicBezTo>
                    <a:pt x="13736" y="3089"/>
                    <a:pt x="13997" y="2999"/>
                    <a:pt x="14318" y="2999"/>
                  </a:cubicBezTo>
                  <a:close/>
                  <a:moveTo>
                    <a:pt x="2831" y="4185"/>
                  </a:moveTo>
                  <a:cubicBezTo>
                    <a:pt x="3193" y="4185"/>
                    <a:pt x="3463" y="4260"/>
                    <a:pt x="3642" y="4409"/>
                  </a:cubicBezTo>
                  <a:cubicBezTo>
                    <a:pt x="3821" y="4559"/>
                    <a:pt x="3911" y="4784"/>
                    <a:pt x="3911" y="5084"/>
                  </a:cubicBezTo>
                  <a:cubicBezTo>
                    <a:pt x="3911" y="5389"/>
                    <a:pt x="3821" y="5618"/>
                    <a:pt x="3640" y="5769"/>
                  </a:cubicBezTo>
                  <a:cubicBezTo>
                    <a:pt x="3459" y="5921"/>
                    <a:pt x="3190" y="5996"/>
                    <a:pt x="2831" y="5996"/>
                  </a:cubicBezTo>
                  <a:lnTo>
                    <a:pt x="1784" y="5996"/>
                  </a:lnTo>
                  <a:lnTo>
                    <a:pt x="1784" y="4185"/>
                  </a:lnTo>
                  <a:close/>
                  <a:moveTo>
                    <a:pt x="33426" y="3101"/>
                  </a:moveTo>
                  <a:cubicBezTo>
                    <a:pt x="33782" y="3101"/>
                    <a:pt x="34053" y="3230"/>
                    <a:pt x="34240" y="3490"/>
                  </a:cubicBezTo>
                  <a:cubicBezTo>
                    <a:pt x="34426" y="3749"/>
                    <a:pt x="34520" y="4126"/>
                    <a:pt x="34520" y="4620"/>
                  </a:cubicBezTo>
                  <a:cubicBezTo>
                    <a:pt x="34520" y="5114"/>
                    <a:pt x="34426" y="5491"/>
                    <a:pt x="34240" y="5751"/>
                  </a:cubicBezTo>
                  <a:cubicBezTo>
                    <a:pt x="34053" y="6010"/>
                    <a:pt x="33782" y="6140"/>
                    <a:pt x="33426" y="6140"/>
                  </a:cubicBezTo>
                  <a:cubicBezTo>
                    <a:pt x="33074" y="6140"/>
                    <a:pt x="32805" y="6010"/>
                    <a:pt x="32618" y="5751"/>
                  </a:cubicBezTo>
                  <a:cubicBezTo>
                    <a:pt x="32431" y="5491"/>
                    <a:pt x="32338" y="5114"/>
                    <a:pt x="32338" y="4620"/>
                  </a:cubicBezTo>
                  <a:cubicBezTo>
                    <a:pt x="32338" y="4126"/>
                    <a:pt x="32431" y="3749"/>
                    <a:pt x="32618" y="3490"/>
                  </a:cubicBezTo>
                  <a:cubicBezTo>
                    <a:pt x="32805" y="3230"/>
                    <a:pt x="33074" y="3101"/>
                    <a:pt x="33426" y="3101"/>
                  </a:cubicBezTo>
                  <a:close/>
                  <a:moveTo>
                    <a:pt x="40251" y="3082"/>
                  </a:moveTo>
                  <a:cubicBezTo>
                    <a:pt x="40612" y="3082"/>
                    <a:pt x="40889" y="3214"/>
                    <a:pt x="41080" y="3478"/>
                  </a:cubicBezTo>
                  <a:cubicBezTo>
                    <a:pt x="41272" y="3742"/>
                    <a:pt x="41368" y="4123"/>
                    <a:pt x="41368" y="4620"/>
                  </a:cubicBezTo>
                  <a:cubicBezTo>
                    <a:pt x="41368" y="5118"/>
                    <a:pt x="41272" y="5498"/>
                    <a:pt x="41080" y="5762"/>
                  </a:cubicBezTo>
                  <a:cubicBezTo>
                    <a:pt x="40889" y="6026"/>
                    <a:pt x="40612" y="6159"/>
                    <a:pt x="40251" y="6159"/>
                  </a:cubicBezTo>
                  <a:cubicBezTo>
                    <a:pt x="39883" y="6159"/>
                    <a:pt x="39603" y="6026"/>
                    <a:pt x="39410" y="5762"/>
                  </a:cubicBezTo>
                  <a:cubicBezTo>
                    <a:pt x="39217" y="5498"/>
                    <a:pt x="39120" y="5118"/>
                    <a:pt x="39120" y="4620"/>
                  </a:cubicBezTo>
                  <a:cubicBezTo>
                    <a:pt x="39120" y="4123"/>
                    <a:pt x="39217" y="3742"/>
                    <a:pt x="39410" y="3478"/>
                  </a:cubicBezTo>
                  <a:cubicBezTo>
                    <a:pt x="39603" y="3214"/>
                    <a:pt x="39883" y="3082"/>
                    <a:pt x="40251" y="3082"/>
                  </a:cubicBezTo>
                  <a:close/>
                  <a:moveTo>
                    <a:pt x="21463" y="4875"/>
                  </a:moveTo>
                  <a:lnTo>
                    <a:pt x="21463" y="5065"/>
                  </a:lnTo>
                  <a:cubicBezTo>
                    <a:pt x="21463" y="5402"/>
                    <a:pt x="21356" y="5682"/>
                    <a:pt x="21143" y="5906"/>
                  </a:cubicBezTo>
                  <a:cubicBezTo>
                    <a:pt x="20930" y="6130"/>
                    <a:pt x="20668" y="6242"/>
                    <a:pt x="20356" y="6242"/>
                  </a:cubicBezTo>
                  <a:cubicBezTo>
                    <a:pt x="20105" y="6242"/>
                    <a:pt x="19910" y="6182"/>
                    <a:pt x="19770" y="6064"/>
                  </a:cubicBezTo>
                  <a:cubicBezTo>
                    <a:pt x="19629" y="5945"/>
                    <a:pt x="19559" y="5780"/>
                    <a:pt x="19559" y="5570"/>
                  </a:cubicBezTo>
                  <a:cubicBezTo>
                    <a:pt x="19559" y="5342"/>
                    <a:pt x="19646" y="5169"/>
                    <a:pt x="19821" y="5051"/>
                  </a:cubicBezTo>
                  <a:cubicBezTo>
                    <a:pt x="19995" y="4934"/>
                    <a:pt x="20255" y="4875"/>
                    <a:pt x="20601" y="4875"/>
                  </a:cubicBezTo>
                  <a:close/>
                  <a:moveTo>
                    <a:pt x="1" y="293"/>
                  </a:moveTo>
                  <a:lnTo>
                    <a:pt x="1" y="7210"/>
                  </a:lnTo>
                  <a:lnTo>
                    <a:pt x="2961" y="7210"/>
                  </a:lnTo>
                  <a:cubicBezTo>
                    <a:pt x="3882" y="7210"/>
                    <a:pt x="4567" y="7047"/>
                    <a:pt x="5018" y="6719"/>
                  </a:cubicBezTo>
                  <a:cubicBezTo>
                    <a:pt x="5469" y="6392"/>
                    <a:pt x="5695" y="5894"/>
                    <a:pt x="5695" y="5227"/>
                  </a:cubicBezTo>
                  <a:cubicBezTo>
                    <a:pt x="5695" y="4792"/>
                    <a:pt x="5590" y="4424"/>
                    <a:pt x="5380" y="4125"/>
                  </a:cubicBezTo>
                  <a:cubicBezTo>
                    <a:pt x="5170" y="3825"/>
                    <a:pt x="4873" y="3619"/>
                    <a:pt x="4490" y="3508"/>
                  </a:cubicBezTo>
                  <a:cubicBezTo>
                    <a:pt x="4790" y="3394"/>
                    <a:pt x="5018" y="3219"/>
                    <a:pt x="5176" y="2982"/>
                  </a:cubicBezTo>
                  <a:cubicBezTo>
                    <a:pt x="5333" y="2746"/>
                    <a:pt x="5412" y="2460"/>
                    <a:pt x="5412" y="2123"/>
                  </a:cubicBezTo>
                  <a:cubicBezTo>
                    <a:pt x="5412" y="1484"/>
                    <a:pt x="5197" y="1019"/>
                    <a:pt x="4766" y="728"/>
                  </a:cubicBezTo>
                  <a:cubicBezTo>
                    <a:pt x="4335" y="438"/>
                    <a:pt x="3639" y="293"/>
                    <a:pt x="2679" y="293"/>
                  </a:cubicBezTo>
                  <a:close/>
                  <a:moveTo>
                    <a:pt x="10546" y="1896"/>
                  </a:moveTo>
                  <a:cubicBezTo>
                    <a:pt x="10160" y="1896"/>
                    <a:pt x="9829" y="1974"/>
                    <a:pt x="9552" y="2130"/>
                  </a:cubicBezTo>
                  <a:cubicBezTo>
                    <a:pt x="9276" y="2286"/>
                    <a:pt x="9031" y="2534"/>
                    <a:pt x="8818" y="2874"/>
                  </a:cubicBezTo>
                  <a:lnTo>
                    <a:pt x="8818" y="2021"/>
                  </a:lnTo>
                  <a:lnTo>
                    <a:pt x="7159" y="2021"/>
                  </a:lnTo>
                  <a:lnTo>
                    <a:pt x="7159" y="7210"/>
                  </a:lnTo>
                  <a:lnTo>
                    <a:pt x="8818" y="7210"/>
                  </a:lnTo>
                  <a:lnTo>
                    <a:pt x="8818" y="4820"/>
                  </a:lnTo>
                  <a:cubicBezTo>
                    <a:pt x="8818" y="4310"/>
                    <a:pt x="8933" y="3918"/>
                    <a:pt x="9163" y="3645"/>
                  </a:cubicBezTo>
                  <a:cubicBezTo>
                    <a:pt x="9393" y="3372"/>
                    <a:pt x="9722" y="3235"/>
                    <a:pt x="10148" y="3235"/>
                  </a:cubicBezTo>
                  <a:cubicBezTo>
                    <a:pt x="10293" y="3235"/>
                    <a:pt x="10437" y="3251"/>
                    <a:pt x="10581" y="3284"/>
                  </a:cubicBezTo>
                  <a:cubicBezTo>
                    <a:pt x="10725" y="3316"/>
                    <a:pt x="10869" y="3366"/>
                    <a:pt x="11014" y="3434"/>
                  </a:cubicBezTo>
                  <a:lnTo>
                    <a:pt x="11010" y="1933"/>
                  </a:lnTo>
                  <a:cubicBezTo>
                    <a:pt x="10886" y="1918"/>
                    <a:pt x="10792" y="1907"/>
                    <a:pt x="10727" y="1903"/>
                  </a:cubicBezTo>
                  <a:cubicBezTo>
                    <a:pt x="10662" y="1898"/>
                    <a:pt x="10602" y="1896"/>
                    <a:pt x="10546" y="1896"/>
                  </a:cubicBezTo>
                  <a:close/>
                  <a:moveTo>
                    <a:pt x="24678" y="1"/>
                  </a:moveTo>
                  <a:lnTo>
                    <a:pt x="24678" y="7210"/>
                  </a:lnTo>
                  <a:lnTo>
                    <a:pt x="26337" y="7210"/>
                  </a:lnTo>
                  <a:lnTo>
                    <a:pt x="26337" y="5047"/>
                  </a:lnTo>
                  <a:lnTo>
                    <a:pt x="28362" y="7210"/>
                  </a:lnTo>
                  <a:lnTo>
                    <a:pt x="30373" y="7210"/>
                  </a:lnTo>
                  <a:lnTo>
                    <a:pt x="27639" y="4403"/>
                  </a:lnTo>
                  <a:lnTo>
                    <a:pt x="30173" y="2021"/>
                  </a:lnTo>
                  <a:lnTo>
                    <a:pt x="28246" y="2021"/>
                  </a:lnTo>
                  <a:lnTo>
                    <a:pt x="26337" y="3925"/>
                  </a:lnTo>
                  <a:lnTo>
                    <a:pt x="26337" y="1"/>
                  </a:lnTo>
                  <a:close/>
                  <a:moveTo>
                    <a:pt x="43837" y="2021"/>
                  </a:moveTo>
                  <a:lnTo>
                    <a:pt x="45204" y="7210"/>
                  </a:lnTo>
                  <a:lnTo>
                    <a:pt x="47015" y="7210"/>
                  </a:lnTo>
                  <a:lnTo>
                    <a:pt x="47887" y="3643"/>
                  </a:lnTo>
                  <a:lnTo>
                    <a:pt x="48762" y="7210"/>
                  </a:lnTo>
                  <a:lnTo>
                    <a:pt x="50574" y="7210"/>
                  </a:lnTo>
                  <a:lnTo>
                    <a:pt x="51941" y="2021"/>
                  </a:lnTo>
                  <a:lnTo>
                    <a:pt x="50328" y="2021"/>
                  </a:lnTo>
                  <a:lnTo>
                    <a:pt x="49453" y="5561"/>
                  </a:lnTo>
                  <a:lnTo>
                    <a:pt x="48581" y="2021"/>
                  </a:lnTo>
                  <a:lnTo>
                    <a:pt x="47196" y="2021"/>
                  </a:lnTo>
                  <a:lnTo>
                    <a:pt x="46320" y="5598"/>
                  </a:lnTo>
                  <a:lnTo>
                    <a:pt x="45449" y="2021"/>
                  </a:lnTo>
                  <a:close/>
                  <a:moveTo>
                    <a:pt x="56453" y="1896"/>
                  </a:moveTo>
                  <a:cubicBezTo>
                    <a:pt x="56113" y="1896"/>
                    <a:pt x="55803" y="1968"/>
                    <a:pt x="55522" y="2111"/>
                  </a:cubicBezTo>
                  <a:cubicBezTo>
                    <a:pt x="55241" y="2255"/>
                    <a:pt x="54975" y="2478"/>
                    <a:pt x="54725" y="2781"/>
                  </a:cubicBezTo>
                  <a:lnTo>
                    <a:pt x="54725" y="2021"/>
                  </a:lnTo>
                  <a:lnTo>
                    <a:pt x="53066" y="2021"/>
                  </a:lnTo>
                  <a:lnTo>
                    <a:pt x="53066" y="7210"/>
                  </a:lnTo>
                  <a:lnTo>
                    <a:pt x="54725" y="7210"/>
                  </a:lnTo>
                  <a:lnTo>
                    <a:pt x="54725" y="4657"/>
                  </a:lnTo>
                  <a:cubicBezTo>
                    <a:pt x="54725" y="4185"/>
                    <a:pt x="54824" y="3815"/>
                    <a:pt x="55022" y="3548"/>
                  </a:cubicBezTo>
                  <a:cubicBezTo>
                    <a:pt x="55219" y="3280"/>
                    <a:pt x="55491" y="3147"/>
                    <a:pt x="55837" y="3147"/>
                  </a:cubicBezTo>
                  <a:cubicBezTo>
                    <a:pt x="55979" y="3147"/>
                    <a:pt x="56106" y="3177"/>
                    <a:pt x="56217" y="3237"/>
                  </a:cubicBezTo>
                  <a:cubicBezTo>
                    <a:pt x="56328" y="3297"/>
                    <a:pt x="56416" y="3382"/>
                    <a:pt x="56481" y="3490"/>
                  </a:cubicBezTo>
                  <a:cubicBezTo>
                    <a:pt x="56530" y="3570"/>
                    <a:pt x="56565" y="3695"/>
                    <a:pt x="56585" y="3865"/>
                  </a:cubicBezTo>
                  <a:cubicBezTo>
                    <a:pt x="56605" y="4035"/>
                    <a:pt x="56615" y="4344"/>
                    <a:pt x="56615" y="4792"/>
                  </a:cubicBezTo>
                  <a:lnTo>
                    <a:pt x="56615" y="6696"/>
                  </a:lnTo>
                  <a:lnTo>
                    <a:pt x="56615" y="7210"/>
                  </a:lnTo>
                  <a:lnTo>
                    <a:pt x="58283" y="7210"/>
                  </a:lnTo>
                  <a:lnTo>
                    <a:pt x="58283" y="4050"/>
                  </a:lnTo>
                  <a:cubicBezTo>
                    <a:pt x="58283" y="3349"/>
                    <a:pt x="58128" y="2815"/>
                    <a:pt x="57818" y="2447"/>
                  </a:cubicBezTo>
                  <a:cubicBezTo>
                    <a:pt x="57507" y="2080"/>
                    <a:pt x="57052" y="1896"/>
                    <a:pt x="56453" y="1896"/>
                  </a:cubicBezTo>
                  <a:close/>
                  <a:moveTo>
                    <a:pt x="14327" y="1896"/>
                  </a:moveTo>
                  <a:cubicBezTo>
                    <a:pt x="13432" y="1896"/>
                    <a:pt x="12728" y="2138"/>
                    <a:pt x="12217" y="2623"/>
                  </a:cubicBezTo>
                  <a:cubicBezTo>
                    <a:pt x="11706" y="3108"/>
                    <a:pt x="11450" y="3774"/>
                    <a:pt x="11450" y="4620"/>
                  </a:cubicBezTo>
                  <a:cubicBezTo>
                    <a:pt x="11450" y="5482"/>
                    <a:pt x="11710" y="6152"/>
                    <a:pt x="12231" y="6629"/>
                  </a:cubicBezTo>
                  <a:cubicBezTo>
                    <a:pt x="12751" y="7106"/>
                    <a:pt x="13481" y="7345"/>
                    <a:pt x="14420" y="7345"/>
                  </a:cubicBezTo>
                  <a:cubicBezTo>
                    <a:pt x="14812" y="7345"/>
                    <a:pt x="15205" y="7307"/>
                    <a:pt x="15597" y="7231"/>
                  </a:cubicBezTo>
                  <a:cubicBezTo>
                    <a:pt x="15989" y="7155"/>
                    <a:pt x="16381" y="7043"/>
                    <a:pt x="16774" y="6895"/>
                  </a:cubicBezTo>
                  <a:lnTo>
                    <a:pt x="16774" y="5616"/>
                  </a:lnTo>
                  <a:cubicBezTo>
                    <a:pt x="16388" y="5826"/>
                    <a:pt x="16012" y="5983"/>
                    <a:pt x="15646" y="6087"/>
                  </a:cubicBezTo>
                  <a:cubicBezTo>
                    <a:pt x="15280" y="6190"/>
                    <a:pt x="14922" y="6242"/>
                    <a:pt x="14573" y="6242"/>
                  </a:cubicBezTo>
                  <a:cubicBezTo>
                    <a:pt x="14141" y="6242"/>
                    <a:pt x="13804" y="6145"/>
                    <a:pt x="13563" y="5950"/>
                  </a:cubicBezTo>
                  <a:cubicBezTo>
                    <a:pt x="13322" y="5755"/>
                    <a:pt x="13181" y="5464"/>
                    <a:pt x="13141" y="5074"/>
                  </a:cubicBezTo>
                  <a:lnTo>
                    <a:pt x="17019" y="5074"/>
                  </a:lnTo>
                  <a:lnTo>
                    <a:pt x="17019" y="4602"/>
                  </a:lnTo>
                  <a:cubicBezTo>
                    <a:pt x="17019" y="3780"/>
                    <a:pt x="16775" y="3124"/>
                    <a:pt x="16285" y="2633"/>
                  </a:cubicBezTo>
                  <a:cubicBezTo>
                    <a:pt x="15795" y="2141"/>
                    <a:pt x="15143" y="1896"/>
                    <a:pt x="14327" y="1896"/>
                  </a:cubicBezTo>
                  <a:close/>
                  <a:moveTo>
                    <a:pt x="20485" y="1896"/>
                  </a:moveTo>
                  <a:cubicBezTo>
                    <a:pt x="20127" y="1896"/>
                    <a:pt x="19769" y="1918"/>
                    <a:pt x="19411" y="1963"/>
                  </a:cubicBezTo>
                  <a:cubicBezTo>
                    <a:pt x="19052" y="2008"/>
                    <a:pt x="18695" y="2073"/>
                    <a:pt x="18340" y="2160"/>
                  </a:cubicBezTo>
                  <a:lnTo>
                    <a:pt x="18340" y="3425"/>
                  </a:lnTo>
                  <a:cubicBezTo>
                    <a:pt x="18603" y="3283"/>
                    <a:pt x="18887" y="3176"/>
                    <a:pt x="19193" y="3105"/>
                  </a:cubicBezTo>
                  <a:cubicBezTo>
                    <a:pt x="19499" y="3034"/>
                    <a:pt x="19829" y="2999"/>
                    <a:pt x="20184" y="2999"/>
                  </a:cubicBezTo>
                  <a:cubicBezTo>
                    <a:pt x="20623" y="2999"/>
                    <a:pt x="20946" y="3060"/>
                    <a:pt x="21153" y="3182"/>
                  </a:cubicBezTo>
                  <a:cubicBezTo>
                    <a:pt x="21360" y="3304"/>
                    <a:pt x="21463" y="3496"/>
                    <a:pt x="21463" y="3758"/>
                  </a:cubicBezTo>
                  <a:lnTo>
                    <a:pt x="21463" y="3888"/>
                  </a:lnTo>
                  <a:lnTo>
                    <a:pt x="20485" y="3888"/>
                  </a:lnTo>
                  <a:cubicBezTo>
                    <a:pt x="19590" y="3888"/>
                    <a:pt x="18933" y="4030"/>
                    <a:pt x="18514" y="4314"/>
                  </a:cubicBezTo>
                  <a:cubicBezTo>
                    <a:pt x="18095" y="4599"/>
                    <a:pt x="17886" y="5045"/>
                    <a:pt x="17886" y="5653"/>
                  </a:cubicBezTo>
                  <a:cubicBezTo>
                    <a:pt x="17886" y="6154"/>
                    <a:pt x="18054" y="6561"/>
                    <a:pt x="18389" y="6874"/>
                  </a:cubicBezTo>
                  <a:cubicBezTo>
                    <a:pt x="18724" y="7188"/>
                    <a:pt x="19160" y="7345"/>
                    <a:pt x="19698" y="7345"/>
                  </a:cubicBezTo>
                  <a:cubicBezTo>
                    <a:pt x="20096" y="7345"/>
                    <a:pt x="20434" y="7273"/>
                    <a:pt x="20712" y="7129"/>
                  </a:cubicBezTo>
                  <a:cubicBezTo>
                    <a:pt x="20990" y="6986"/>
                    <a:pt x="21241" y="6756"/>
                    <a:pt x="21463" y="6441"/>
                  </a:cubicBezTo>
                  <a:lnTo>
                    <a:pt x="21463" y="7210"/>
                  </a:lnTo>
                  <a:lnTo>
                    <a:pt x="23136" y="7210"/>
                  </a:lnTo>
                  <a:lnTo>
                    <a:pt x="23136" y="4250"/>
                  </a:lnTo>
                  <a:cubicBezTo>
                    <a:pt x="23136" y="3419"/>
                    <a:pt x="22928" y="2819"/>
                    <a:pt x="22512" y="2450"/>
                  </a:cubicBezTo>
                  <a:cubicBezTo>
                    <a:pt x="22097" y="2080"/>
                    <a:pt x="21421" y="1896"/>
                    <a:pt x="20485" y="1896"/>
                  </a:cubicBezTo>
                  <a:close/>
                  <a:moveTo>
                    <a:pt x="34520" y="1"/>
                  </a:moveTo>
                  <a:lnTo>
                    <a:pt x="34520" y="2781"/>
                  </a:lnTo>
                  <a:cubicBezTo>
                    <a:pt x="34291" y="2478"/>
                    <a:pt x="34039" y="2255"/>
                    <a:pt x="33762" y="2111"/>
                  </a:cubicBezTo>
                  <a:cubicBezTo>
                    <a:pt x="33486" y="1968"/>
                    <a:pt x="33169" y="1896"/>
                    <a:pt x="32810" y="1896"/>
                  </a:cubicBezTo>
                  <a:cubicBezTo>
                    <a:pt x="32171" y="1896"/>
                    <a:pt x="31646" y="2150"/>
                    <a:pt x="31235" y="2658"/>
                  </a:cubicBezTo>
                  <a:cubicBezTo>
                    <a:pt x="30824" y="3166"/>
                    <a:pt x="30619" y="3820"/>
                    <a:pt x="30619" y="4620"/>
                  </a:cubicBezTo>
                  <a:cubicBezTo>
                    <a:pt x="30619" y="5420"/>
                    <a:pt x="30824" y="6074"/>
                    <a:pt x="31235" y="6582"/>
                  </a:cubicBezTo>
                  <a:cubicBezTo>
                    <a:pt x="31646" y="7091"/>
                    <a:pt x="32171" y="7345"/>
                    <a:pt x="32810" y="7345"/>
                  </a:cubicBezTo>
                  <a:cubicBezTo>
                    <a:pt x="33172" y="7345"/>
                    <a:pt x="33490" y="7274"/>
                    <a:pt x="33765" y="7132"/>
                  </a:cubicBezTo>
                  <a:cubicBezTo>
                    <a:pt x="34040" y="6989"/>
                    <a:pt x="34291" y="6765"/>
                    <a:pt x="34520" y="6460"/>
                  </a:cubicBezTo>
                  <a:lnTo>
                    <a:pt x="34520" y="7210"/>
                  </a:lnTo>
                  <a:lnTo>
                    <a:pt x="36188" y="7210"/>
                  </a:lnTo>
                  <a:lnTo>
                    <a:pt x="36188" y="1"/>
                  </a:lnTo>
                  <a:close/>
                  <a:moveTo>
                    <a:pt x="40251" y="1896"/>
                  </a:moveTo>
                  <a:cubicBezTo>
                    <a:pt x="39355" y="1896"/>
                    <a:pt x="38655" y="2137"/>
                    <a:pt x="38150" y="2619"/>
                  </a:cubicBezTo>
                  <a:cubicBezTo>
                    <a:pt x="37645" y="3101"/>
                    <a:pt x="37392" y="3768"/>
                    <a:pt x="37392" y="4620"/>
                  </a:cubicBezTo>
                  <a:cubicBezTo>
                    <a:pt x="37392" y="5473"/>
                    <a:pt x="37645" y="6140"/>
                    <a:pt x="38150" y="6622"/>
                  </a:cubicBezTo>
                  <a:cubicBezTo>
                    <a:pt x="38655" y="7104"/>
                    <a:pt x="39355" y="7345"/>
                    <a:pt x="40251" y="7345"/>
                  </a:cubicBezTo>
                  <a:cubicBezTo>
                    <a:pt x="41144" y="7345"/>
                    <a:pt x="41841" y="7104"/>
                    <a:pt x="42343" y="6622"/>
                  </a:cubicBezTo>
                  <a:cubicBezTo>
                    <a:pt x="42845" y="6140"/>
                    <a:pt x="43096" y="5473"/>
                    <a:pt x="43096" y="4620"/>
                  </a:cubicBezTo>
                  <a:cubicBezTo>
                    <a:pt x="43096" y="3768"/>
                    <a:pt x="42845" y="3101"/>
                    <a:pt x="42343" y="2619"/>
                  </a:cubicBezTo>
                  <a:cubicBezTo>
                    <a:pt x="41841" y="2137"/>
                    <a:pt x="41144" y="1896"/>
                    <a:pt x="40251" y="18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4091700" y="1290800"/>
              <a:ext cx="2515600" cy="647450"/>
            </a:xfrm>
            <a:custGeom>
              <a:avLst/>
              <a:gdLst/>
              <a:ahLst/>
              <a:cxnLst/>
              <a:rect l="0" t="0" r="0" b="0"/>
              <a:pathLst>
                <a:path w="100624" h="25898" extrusionOk="0">
                  <a:moveTo>
                    <a:pt x="7117" y="1"/>
                  </a:moveTo>
                  <a:lnTo>
                    <a:pt x="5733" y="198"/>
                  </a:lnTo>
                  <a:lnTo>
                    <a:pt x="4349" y="594"/>
                  </a:lnTo>
                  <a:lnTo>
                    <a:pt x="3163" y="1385"/>
                  </a:lnTo>
                  <a:lnTo>
                    <a:pt x="2175" y="2175"/>
                  </a:lnTo>
                  <a:lnTo>
                    <a:pt x="1186" y="3361"/>
                  </a:lnTo>
                  <a:lnTo>
                    <a:pt x="593" y="4548"/>
                  </a:lnTo>
                  <a:lnTo>
                    <a:pt x="198" y="5931"/>
                  </a:lnTo>
                  <a:lnTo>
                    <a:pt x="0" y="7513"/>
                  </a:lnTo>
                  <a:lnTo>
                    <a:pt x="0" y="18583"/>
                  </a:lnTo>
                  <a:lnTo>
                    <a:pt x="198" y="19967"/>
                  </a:lnTo>
                  <a:lnTo>
                    <a:pt x="593" y="21351"/>
                  </a:lnTo>
                  <a:lnTo>
                    <a:pt x="1186" y="22735"/>
                  </a:lnTo>
                  <a:lnTo>
                    <a:pt x="2175" y="23723"/>
                  </a:lnTo>
                  <a:lnTo>
                    <a:pt x="3163" y="24712"/>
                  </a:lnTo>
                  <a:lnTo>
                    <a:pt x="4349" y="25305"/>
                  </a:lnTo>
                  <a:lnTo>
                    <a:pt x="5733" y="25700"/>
                  </a:lnTo>
                  <a:lnTo>
                    <a:pt x="7117" y="25898"/>
                  </a:lnTo>
                  <a:lnTo>
                    <a:pt x="93507" y="25898"/>
                  </a:lnTo>
                  <a:lnTo>
                    <a:pt x="95088" y="25700"/>
                  </a:lnTo>
                  <a:lnTo>
                    <a:pt x="96274" y="25305"/>
                  </a:lnTo>
                  <a:lnTo>
                    <a:pt x="97658" y="24712"/>
                  </a:lnTo>
                  <a:lnTo>
                    <a:pt x="98647" y="23723"/>
                  </a:lnTo>
                  <a:lnTo>
                    <a:pt x="99438" y="22735"/>
                  </a:lnTo>
                  <a:lnTo>
                    <a:pt x="100228" y="21351"/>
                  </a:lnTo>
                  <a:lnTo>
                    <a:pt x="100624" y="19967"/>
                  </a:lnTo>
                  <a:lnTo>
                    <a:pt x="100624" y="18583"/>
                  </a:lnTo>
                  <a:lnTo>
                    <a:pt x="100624" y="7513"/>
                  </a:lnTo>
                  <a:lnTo>
                    <a:pt x="100624" y="5931"/>
                  </a:lnTo>
                  <a:lnTo>
                    <a:pt x="100228" y="4548"/>
                  </a:lnTo>
                  <a:lnTo>
                    <a:pt x="99438" y="3361"/>
                  </a:lnTo>
                  <a:lnTo>
                    <a:pt x="98647" y="2175"/>
                  </a:lnTo>
                  <a:lnTo>
                    <a:pt x="97658" y="1385"/>
                  </a:lnTo>
                  <a:lnTo>
                    <a:pt x="96274" y="594"/>
                  </a:lnTo>
                  <a:lnTo>
                    <a:pt x="95088" y="198"/>
                  </a:lnTo>
                  <a:lnTo>
                    <a:pt x="93507" y="1"/>
                  </a:lnTo>
                  <a:close/>
                </a:path>
              </a:pathLst>
            </a:custGeom>
            <a:solidFill>
              <a:srgbClr val="000000"/>
            </a:solidFill>
            <a:ln w="19775" cap="rnd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4899275" y="1357675"/>
              <a:ext cx="930550" cy="183625"/>
            </a:xfrm>
            <a:custGeom>
              <a:avLst/>
              <a:gdLst/>
              <a:ahLst/>
              <a:cxnLst/>
              <a:rect l="0" t="0" r="0" b="0"/>
              <a:pathLst>
                <a:path w="37222" h="7345" extrusionOk="0">
                  <a:moveTo>
                    <a:pt x="17493" y="1"/>
                  </a:moveTo>
                  <a:lnTo>
                    <a:pt x="17493" y="1354"/>
                  </a:lnTo>
                  <a:lnTo>
                    <a:pt x="19151" y="1354"/>
                  </a:lnTo>
                  <a:lnTo>
                    <a:pt x="19151" y="1"/>
                  </a:lnTo>
                  <a:close/>
                  <a:moveTo>
                    <a:pt x="10282" y="2998"/>
                  </a:moveTo>
                  <a:cubicBezTo>
                    <a:pt x="10579" y="2998"/>
                    <a:pt x="10819" y="3095"/>
                    <a:pt x="11003" y="3288"/>
                  </a:cubicBezTo>
                  <a:cubicBezTo>
                    <a:pt x="11187" y="3481"/>
                    <a:pt x="11279" y="3735"/>
                    <a:pt x="11279" y="4050"/>
                  </a:cubicBezTo>
                  <a:lnTo>
                    <a:pt x="9124" y="4050"/>
                  </a:lnTo>
                  <a:cubicBezTo>
                    <a:pt x="9174" y="3710"/>
                    <a:pt x="9299" y="3450"/>
                    <a:pt x="9499" y="3270"/>
                  </a:cubicBezTo>
                  <a:cubicBezTo>
                    <a:pt x="9700" y="3089"/>
                    <a:pt x="9961" y="2998"/>
                    <a:pt x="10282" y="2998"/>
                  </a:cubicBezTo>
                  <a:close/>
                  <a:moveTo>
                    <a:pt x="29409" y="2998"/>
                  </a:moveTo>
                  <a:cubicBezTo>
                    <a:pt x="29706" y="2998"/>
                    <a:pt x="29946" y="3095"/>
                    <a:pt x="30130" y="3288"/>
                  </a:cubicBezTo>
                  <a:cubicBezTo>
                    <a:pt x="30314" y="3481"/>
                    <a:pt x="30406" y="3735"/>
                    <a:pt x="30406" y="4050"/>
                  </a:cubicBezTo>
                  <a:lnTo>
                    <a:pt x="28251" y="4050"/>
                  </a:lnTo>
                  <a:cubicBezTo>
                    <a:pt x="28301" y="3710"/>
                    <a:pt x="28426" y="3450"/>
                    <a:pt x="28626" y="3270"/>
                  </a:cubicBezTo>
                  <a:cubicBezTo>
                    <a:pt x="28827" y="3089"/>
                    <a:pt x="29088" y="2998"/>
                    <a:pt x="29409" y="2998"/>
                  </a:cubicBezTo>
                  <a:close/>
                  <a:moveTo>
                    <a:pt x="2424" y="1641"/>
                  </a:moveTo>
                  <a:cubicBezTo>
                    <a:pt x="3156" y="1641"/>
                    <a:pt x="3714" y="1820"/>
                    <a:pt x="4097" y="2178"/>
                  </a:cubicBezTo>
                  <a:cubicBezTo>
                    <a:pt x="4480" y="2537"/>
                    <a:pt x="4671" y="3059"/>
                    <a:pt x="4671" y="3744"/>
                  </a:cubicBezTo>
                  <a:cubicBezTo>
                    <a:pt x="4671" y="4433"/>
                    <a:pt x="4479" y="4958"/>
                    <a:pt x="4094" y="5320"/>
                  </a:cubicBezTo>
                  <a:cubicBezTo>
                    <a:pt x="3710" y="5681"/>
                    <a:pt x="3153" y="5862"/>
                    <a:pt x="2424" y="5862"/>
                  </a:cubicBezTo>
                  <a:lnTo>
                    <a:pt x="1785" y="5862"/>
                  </a:lnTo>
                  <a:lnTo>
                    <a:pt x="1785" y="1641"/>
                  </a:lnTo>
                  <a:close/>
                  <a:moveTo>
                    <a:pt x="1" y="293"/>
                  </a:moveTo>
                  <a:lnTo>
                    <a:pt x="1" y="7210"/>
                  </a:lnTo>
                  <a:lnTo>
                    <a:pt x="1882" y="7210"/>
                  </a:lnTo>
                  <a:cubicBezTo>
                    <a:pt x="2920" y="7210"/>
                    <a:pt x="3698" y="7135"/>
                    <a:pt x="4217" y="6985"/>
                  </a:cubicBezTo>
                  <a:cubicBezTo>
                    <a:pt x="4736" y="6836"/>
                    <a:pt x="5181" y="6582"/>
                    <a:pt x="5551" y="6223"/>
                  </a:cubicBezTo>
                  <a:cubicBezTo>
                    <a:pt x="5876" y="5911"/>
                    <a:pt x="6117" y="5551"/>
                    <a:pt x="6274" y="5141"/>
                  </a:cubicBezTo>
                  <a:cubicBezTo>
                    <a:pt x="6432" y="4732"/>
                    <a:pt x="6510" y="4266"/>
                    <a:pt x="6510" y="3744"/>
                  </a:cubicBezTo>
                  <a:cubicBezTo>
                    <a:pt x="6510" y="3229"/>
                    <a:pt x="6432" y="2767"/>
                    <a:pt x="6274" y="2359"/>
                  </a:cubicBezTo>
                  <a:cubicBezTo>
                    <a:pt x="6117" y="1951"/>
                    <a:pt x="5876" y="1591"/>
                    <a:pt x="5551" y="1279"/>
                  </a:cubicBezTo>
                  <a:cubicBezTo>
                    <a:pt x="5184" y="921"/>
                    <a:pt x="4743" y="667"/>
                    <a:pt x="4229" y="517"/>
                  </a:cubicBezTo>
                  <a:cubicBezTo>
                    <a:pt x="3714" y="368"/>
                    <a:pt x="2932" y="293"/>
                    <a:pt x="1882" y="293"/>
                  </a:cubicBezTo>
                  <a:close/>
                  <a:moveTo>
                    <a:pt x="14240" y="1"/>
                  </a:moveTo>
                  <a:lnTo>
                    <a:pt x="14240" y="7210"/>
                  </a:lnTo>
                  <a:lnTo>
                    <a:pt x="15898" y="7210"/>
                  </a:lnTo>
                  <a:lnTo>
                    <a:pt x="15898" y="1"/>
                  </a:lnTo>
                  <a:close/>
                  <a:moveTo>
                    <a:pt x="17493" y="2021"/>
                  </a:moveTo>
                  <a:lnTo>
                    <a:pt x="17493" y="7210"/>
                  </a:lnTo>
                  <a:lnTo>
                    <a:pt x="19151" y="7210"/>
                  </a:lnTo>
                  <a:lnTo>
                    <a:pt x="19151" y="2021"/>
                  </a:lnTo>
                  <a:close/>
                  <a:moveTo>
                    <a:pt x="20092" y="2021"/>
                  </a:moveTo>
                  <a:lnTo>
                    <a:pt x="22131" y="7210"/>
                  </a:lnTo>
                  <a:lnTo>
                    <a:pt x="23952" y="7210"/>
                  </a:lnTo>
                  <a:lnTo>
                    <a:pt x="25995" y="2021"/>
                  </a:lnTo>
                  <a:lnTo>
                    <a:pt x="24332" y="2021"/>
                  </a:lnTo>
                  <a:lnTo>
                    <a:pt x="23044" y="5607"/>
                  </a:lnTo>
                  <a:lnTo>
                    <a:pt x="21751" y="2021"/>
                  </a:lnTo>
                  <a:close/>
                  <a:moveTo>
                    <a:pt x="36754" y="1896"/>
                  </a:moveTo>
                  <a:cubicBezTo>
                    <a:pt x="36367" y="1896"/>
                    <a:pt x="36036" y="1974"/>
                    <a:pt x="35760" y="2130"/>
                  </a:cubicBezTo>
                  <a:cubicBezTo>
                    <a:pt x="35483" y="2286"/>
                    <a:pt x="35238" y="2534"/>
                    <a:pt x="35025" y="2873"/>
                  </a:cubicBezTo>
                  <a:lnTo>
                    <a:pt x="35025" y="2021"/>
                  </a:lnTo>
                  <a:lnTo>
                    <a:pt x="33367" y="2021"/>
                  </a:lnTo>
                  <a:lnTo>
                    <a:pt x="33367" y="7210"/>
                  </a:lnTo>
                  <a:lnTo>
                    <a:pt x="35025" y="7210"/>
                  </a:lnTo>
                  <a:lnTo>
                    <a:pt x="35025" y="4819"/>
                  </a:lnTo>
                  <a:cubicBezTo>
                    <a:pt x="35025" y="4310"/>
                    <a:pt x="35140" y="3918"/>
                    <a:pt x="35371" y="3645"/>
                  </a:cubicBezTo>
                  <a:cubicBezTo>
                    <a:pt x="35601" y="3371"/>
                    <a:pt x="35929" y="3235"/>
                    <a:pt x="36355" y="3235"/>
                  </a:cubicBezTo>
                  <a:cubicBezTo>
                    <a:pt x="36500" y="3235"/>
                    <a:pt x="36645" y="3251"/>
                    <a:pt x="36788" y="3283"/>
                  </a:cubicBezTo>
                  <a:cubicBezTo>
                    <a:pt x="36932" y="3316"/>
                    <a:pt x="37076" y="3366"/>
                    <a:pt x="37221" y="3434"/>
                  </a:cubicBezTo>
                  <a:lnTo>
                    <a:pt x="37217" y="1933"/>
                  </a:lnTo>
                  <a:cubicBezTo>
                    <a:pt x="37093" y="1917"/>
                    <a:pt x="36999" y="1907"/>
                    <a:pt x="36934" y="1903"/>
                  </a:cubicBezTo>
                  <a:cubicBezTo>
                    <a:pt x="36869" y="1898"/>
                    <a:pt x="36809" y="1896"/>
                    <a:pt x="36754" y="1896"/>
                  </a:cubicBezTo>
                  <a:close/>
                  <a:moveTo>
                    <a:pt x="10292" y="1896"/>
                  </a:moveTo>
                  <a:cubicBezTo>
                    <a:pt x="9396" y="1896"/>
                    <a:pt x="8692" y="2138"/>
                    <a:pt x="8181" y="2623"/>
                  </a:cubicBezTo>
                  <a:cubicBezTo>
                    <a:pt x="7670" y="3108"/>
                    <a:pt x="7414" y="3774"/>
                    <a:pt x="7414" y="4620"/>
                  </a:cubicBezTo>
                  <a:cubicBezTo>
                    <a:pt x="7414" y="5482"/>
                    <a:pt x="7675" y="6151"/>
                    <a:pt x="8195" y="6629"/>
                  </a:cubicBezTo>
                  <a:cubicBezTo>
                    <a:pt x="8716" y="7106"/>
                    <a:pt x="9445" y="7344"/>
                    <a:pt x="10384" y="7344"/>
                  </a:cubicBezTo>
                  <a:cubicBezTo>
                    <a:pt x="10777" y="7344"/>
                    <a:pt x="11169" y="7307"/>
                    <a:pt x="11561" y="7231"/>
                  </a:cubicBezTo>
                  <a:cubicBezTo>
                    <a:pt x="11953" y="7155"/>
                    <a:pt x="12346" y="7043"/>
                    <a:pt x="12738" y="6895"/>
                  </a:cubicBezTo>
                  <a:lnTo>
                    <a:pt x="12738" y="5616"/>
                  </a:lnTo>
                  <a:cubicBezTo>
                    <a:pt x="12352" y="5826"/>
                    <a:pt x="11976" y="5983"/>
                    <a:pt x="11610" y="6087"/>
                  </a:cubicBezTo>
                  <a:cubicBezTo>
                    <a:pt x="11244" y="6190"/>
                    <a:pt x="10886" y="6242"/>
                    <a:pt x="10537" y="6242"/>
                  </a:cubicBezTo>
                  <a:cubicBezTo>
                    <a:pt x="10105" y="6242"/>
                    <a:pt x="9768" y="6144"/>
                    <a:pt x="9527" y="5950"/>
                  </a:cubicBezTo>
                  <a:cubicBezTo>
                    <a:pt x="9286" y="5755"/>
                    <a:pt x="9146" y="5463"/>
                    <a:pt x="9106" y="5074"/>
                  </a:cubicBezTo>
                  <a:lnTo>
                    <a:pt x="12984" y="5074"/>
                  </a:lnTo>
                  <a:lnTo>
                    <a:pt x="12984" y="4602"/>
                  </a:lnTo>
                  <a:cubicBezTo>
                    <a:pt x="12984" y="3780"/>
                    <a:pt x="12739" y="3124"/>
                    <a:pt x="12249" y="2632"/>
                  </a:cubicBezTo>
                  <a:cubicBezTo>
                    <a:pt x="11760" y="2141"/>
                    <a:pt x="11107" y="1896"/>
                    <a:pt x="10292" y="1896"/>
                  </a:cubicBezTo>
                  <a:close/>
                  <a:moveTo>
                    <a:pt x="29419" y="1896"/>
                  </a:moveTo>
                  <a:cubicBezTo>
                    <a:pt x="28523" y="1896"/>
                    <a:pt x="27819" y="2138"/>
                    <a:pt x="27308" y="2623"/>
                  </a:cubicBezTo>
                  <a:cubicBezTo>
                    <a:pt x="26797" y="3108"/>
                    <a:pt x="26541" y="3774"/>
                    <a:pt x="26541" y="4620"/>
                  </a:cubicBezTo>
                  <a:cubicBezTo>
                    <a:pt x="26541" y="5482"/>
                    <a:pt x="26802" y="6151"/>
                    <a:pt x="27322" y="6629"/>
                  </a:cubicBezTo>
                  <a:cubicBezTo>
                    <a:pt x="27843" y="7106"/>
                    <a:pt x="28572" y="7344"/>
                    <a:pt x="29511" y="7344"/>
                  </a:cubicBezTo>
                  <a:cubicBezTo>
                    <a:pt x="29904" y="7344"/>
                    <a:pt x="30296" y="7307"/>
                    <a:pt x="30688" y="7231"/>
                  </a:cubicBezTo>
                  <a:cubicBezTo>
                    <a:pt x="31080" y="7155"/>
                    <a:pt x="31473" y="7043"/>
                    <a:pt x="31865" y="6895"/>
                  </a:cubicBezTo>
                  <a:lnTo>
                    <a:pt x="31865" y="5616"/>
                  </a:lnTo>
                  <a:cubicBezTo>
                    <a:pt x="31479" y="5826"/>
                    <a:pt x="31103" y="5983"/>
                    <a:pt x="30737" y="6087"/>
                  </a:cubicBezTo>
                  <a:cubicBezTo>
                    <a:pt x="30371" y="6190"/>
                    <a:pt x="30013" y="6242"/>
                    <a:pt x="29664" y="6242"/>
                  </a:cubicBezTo>
                  <a:cubicBezTo>
                    <a:pt x="29232" y="6242"/>
                    <a:pt x="28895" y="6144"/>
                    <a:pt x="28654" y="5950"/>
                  </a:cubicBezTo>
                  <a:cubicBezTo>
                    <a:pt x="28413" y="5755"/>
                    <a:pt x="28273" y="5463"/>
                    <a:pt x="28233" y="5074"/>
                  </a:cubicBezTo>
                  <a:lnTo>
                    <a:pt x="32111" y="5074"/>
                  </a:lnTo>
                  <a:lnTo>
                    <a:pt x="32111" y="4602"/>
                  </a:lnTo>
                  <a:cubicBezTo>
                    <a:pt x="32111" y="3780"/>
                    <a:pt x="31866" y="3124"/>
                    <a:pt x="31376" y="2632"/>
                  </a:cubicBezTo>
                  <a:cubicBezTo>
                    <a:pt x="30887" y="2141"/>
                    <a:pt x="30234" y="1896"/>
                    <a:pt x="29419" y="18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4128425" y="1639375"/>
              <a:ext cx="2367275" cy="231475"/>
            </a:xfrm>
            <a:custGeom>
              <a:avLst/>
              <a:gdLst/>
              <a:ahLst/>
              <a:cxnLst/>
              <a:rect l="0" t="0" r="0" b="0"/>
              <a:pathLst>
                <a:path w="94691" h="9259" extrusionOk="0">
                  <a:moveTo>
                    <a:pt x="52259" y="1"/>
                  </a:moveTo>
                  <a:lnTo>
                    <a:pt x="52259" y="1354"/>
                  </a:lnTo>
                  <a:lnTo>
                    <a:pt x="53918" y="1354"/>
                  </a:lnTo>
                  <a:lnTo>
                    <a:pt x="53918" y="1"/>
                  </a:lnTo>
                  <a:close/>
                  <a:moveTo>
                    <a:pt x="91989" y="2999"/>
                  </a:moveTo>
                  <a:cubicBezTo>
                    <a:pt x="92286" y="2999"/>
                    <a:pt x="92526" y="3095"/>
                    <a:pt x="92710" y="3288"/>
                  </a:cubicBezTo>
                  <a:cubicBezTo>
                    <a:pt x="92893" y="3481"/>
                    <a:pt x="92985" y="3735"/>
                    <a:pt x="92985" y="4050"/>
                  </a:cubicBezTo>
                  <a:lnTo>
                    <a:pt x="90831" y="4050"/>
                  </a:lnTo>
                  <a:cubicBezTo>
                    <a:pt x="90880" y="3711"/>
                    <a:pt x="91005" y="3450"/>
                    <a:pt x="91206" y="3270"/>
                  </a:cubicBezTo>
                  <a:cubicBezTo>
                    <a:pt x="91407" y="3089"/>
                    <a:pt x="91668" y="2999"/>
                    <a:pt x="91989" y="2999"/>
                  </a:cubicBezTo>
                  <a:close/>
                  <a:moveTo>
                    <a:pt x="31372" y="3101"/>
                  </a:moveTo>
                  <a:cubicBezTo>
                    <a:pt x="31718" y="3101"/>
                    <a:pt x="31987" y="3227"/>
                    <a:pt x="32179" y="3481"/>
                  </a:cubicBezTo>
                  <a:cubicBezTo>
                    <a:pt x="32370" y="3734"/>
                    <a:pt x="32466" y="4092"/>
                    <a:pt x="32466" y="4556"/>
                  </a:cubicBezTo>
                  <a:cubicBezTo>
                    <a:pt x="32466" y="5016"/>
                    <a:pt x="32370" y="5373"/>
                    <a:pt x="32179" y="5626"/>
                  </a:cubicBezTo>
                  <a:cubicBezTo>
                    <a:pt x="31987" y="5879"/>
                    <a:pt x="31718" y="6006"/>
                    <a:pt x="31372" y="6006"/>
                  </a:cubicBezTo>
                  <a:cubicBezTo>
                    <a:pt x="31017" y="6006"/>
                    <a:pt x="30747" y="5883"/>
                    <a:pt x="30562" y="5637"/>
                  </a:cubicBezTo>
                  <a:cubicBezTo>
                    <a:pt x="30376" y="5392"/>
                    <a:pt x="30284" y="5031"/>
                    <a:pt x="30284" y="4556"/>
                  </a:cubicBezTo>
                  <a:cubicBezTo>
                    <a:pt x="30284" y="4092"/>
                    <a:pt x="30379" y="3734"/>
                    <a:pt x="30571" y="3481"/>
                  </a:cubicBezTo>
                  <a:cubicBezTo>
                    <a:pt x="30762" y="3227"/>
                    <a:pt x="31030" y="3101"/>
                    <a:pt x="31372" y="3101"/>
                  </a:cubicBezTo>
                  <a:close/>
                  <a:moveTo>
                    <a:pt x="64704" y="3101"/>
                  </a:moveTo>
                  <a:cubicBezTo>
                    <a:pt x="65050" y="3101"/>
                    <a:pt x="65319" y="3227"/>
                    <a:pt x="65511" y="3481"/>
                  </a:cubicBezTo>
                  <a:cubicBezTo>
                    <a:pt x="65702" y="3734"/>
                    <a:pt x="65798" y="4092"/>
                    <a:pt x="65798" y="4556"/>
                  </a:cubicBezTo>
                  <a:cubicBezTo>
                    <a:pt x="65798" y="5016"/>
                    <a:pt x="65702" y="5373"/>
                    <a:pt x="65511" y="5626"/>
                  </a:cubicBezTo>
                  <a:cubicBezTo>
                    <a:pt x="65319" y="5879"/>
                    <a:pt x="65050" y="6006"/>
                    <a:pt x="64704" y="6006"/>
                  </a:cubicBezTo>
                  <a:cubicBezTo>
                    <a:pt x="64349" y="6006"/>
                    <a:pt x="64079" y="5883"/>
                    <a:pt x="63894" y="5637"/>
                  </a:cubicBezTo>
                  <a:cubicBezTo>
                    <a:pt x="63708" y="5392"/>
                    <a:pt x="63616" y="5031"/>
                    <a:pt x="63616" y="4556"/>
                  </a:cubicBezTo>
                  <a:cubicBezTo>
                    <a:pt x="63616" y="4092"/>
                    <a:pt x="63711" y="3734"/>
                    <a:pt x="63903" y="3481"/>
                  </a:cubicBezTo>
                  <a:cubicBezTo>
                    <a:pt x="64094" y="3227"/>
                    <a:pt x="64362" y="3101"/>
                    <a:pt x="64704" y="3101"/>
                  </a:cubicBezTo>
                  <a:close/>
                  <a:moveTo>
                    <a:pt x="18131" y="3082"/>
                  </a:moveTo>
                  <a:cubicBezTo>
                    <a:pt x="18492" y="3082"/>
                    <a:pt x="18769" y="3214"/>
                    <a:pt x="18960" y="3478"/>
                  </a:cubicBezTo>
                  <a:cubicBezTo>
                    <a:pt x="19152" y="3742"/>
                    <a:pt x="19247" y="4123"/>
                    <a:pt x="19247" y="4620"/>
                  </a:cubicBezTo>
                  <a:cubicBezTo>
                    <a:pt x="19247" y="5118"/>
                    <a:pt x="19152" y="5498"/>
                    <a:pt x="18960" y="5762"/>
                  </a:cubicBezTo>
                  <a:cubicBezTo>
                    <a:pt x="18769" y="6027"/>
                    <a:pt x="18492" y="6159"/>
                    <a:pt x="18131" y="6159"/>
                  </a:cubicBezTo>
                  <a:cubicBezTo>
                    <a:pt x="17763" y="6159"/>
                    <a:pt x="17483" y="6027"/>
                    <a:pt x="17290" y="5762"/>
                  </a:cubicBezTo>
                  <a:cubicBezTo>
                    <a:pt x="17097" y="5498"/>
                    <a:pt x="17000" y="5118"/>
                    <a:pt x="17000" y="4620"/>
                  </a:cubicBezTo>
                  <a:cubicBezTo>
                    <a:pt x="17000" y="4123"/>
                    <a:pt x="17097" y="3742"/>
                    <a:pt x="17290" y="3478"/>
                  </a:cubicBezTo>
                  <a:cubicBezTo>
                    <a:pt x="17483" y="3214"/>
                    <a:pt x="17763" y="3082"/>
                    <a:pt x="18131" y="3082"/>
                  </a:cubicBezTo>
                  <a:close/>
                  <a:moveTo>
                    <a:pt x="81759" y="4875"/>
                  </a:moveTo>
                  <a:lnTo>
                    <a:pt x="81759" y="5065"/>
                  </a:lnTo>
                  <a:cubicBezTo>
                    <a:pt x="81759" y="5402"/>
                    <a:pt x="81652" y="5682"/>
                    <a:pt x="81439" y="5906"/>
                  </a:cubicBezTo>
                  <a:cubicBezTo>
                    <a:pt x="81226" y="6130"/>
                    <a:pt x="80964" y="6242"/>
                    <a:pt x="80652" y="6242"/>
                  </a:cubicBezTo>
                  <a:cubicBezTo>
                    <a:pt x="80401" y="6242"/>
                    <a:pt x="80206" y="6183"/>
                    <a:pt x="80066" y="6064"/>
                  </a:cubicBezTo>
                  <a:cubicBezTo>
                    <a:pt x="79925" y="5945"/>
                    <a:pt x="79855" y="5780"/>
                    <a:pt x="79855" y="5570"/>
                  </a:cubicBezTo>
                  <a:cubicBezTo>
                    <a:pt x="79855" y="5342"/>
                    <a:pt x="79942" y="5169"/>
                    <a:pt x="80116" y="5051"/>
                  </a:cubicBezTo>
                  <a:cubicBezTo>
                    <a:pt x="80291" y="4934"/>
                    <a:pt x="80551" y="4875"/>
                    <a:pt x="80897" y="4875"/>
                  </a:cubicBezTo>
                  <a:close/>
                  <a:moveTo>
                    <a:pt x="0" y="293"/>
                  </a:moveTo>
                  <a:lnTo>
                    <a:pt x="1645" y="7210"/>
                  </a:lnTo>
                  <a:lnTo>
                    <a:pt x="3702" y="7210"/>
                  </a:lnTo>
                  <a:lnTo>
                    <a:pt x="4944" y="1952"/>
                  </a:lnTo>
                  <a:lnTo>
                    <a:pt x="6199" y="7210"/>
                  </a:lnTo>
                  <a:lnTo>
                    <a:pt x="8256" y="7210"/>
                  </a:lnTo>
                  <a:lnTo>
                    <a:pt x="9887" y="293"/>
                  </a:lnTo>
                  <a:lnTo>
                    <a:pt x="8192" y="293"/>
                  </a:lnTo>
                  <a:lnTo>
                    <a:pt x="6996" y="5320"/>
                  </a:lnTo>
                  <a:lnTo>
                    <a:pt x="5810" y="293"/>
                  </a:lnTo>
                  <a:lnTo>
                    <a:pt x="4091" y="293"/>
                  </a:lnTo>
                  <a:lnTo>
                    <a:pt x="2905" y="5320"/>
                  </a:lnTo>
                  <a:lnTo>
                    <a:pt x="1710" y="293"/>
                  </a:lnTo>
                  <a:close/>
                  <a:moveTo>
                    <a:pt x="14368" y="1896"/>
                  </a:moveTo>
                  <a:cubicBezTo>
                    <a:pt x="13982" y="1896"/>
                    <a:pt x="13651" y="1974"/>
                    <a:pt x="13374" y="2130"/>
                  </a:cubicBezTo>
                  <a:cubicBezTo>
                    <a:pt x="13098" y="2286"/>
                    <a:pt x="12853" y="2534"/>
                    <a:pt x="12640" y="2874"/>
                  </a:cubicBezTo>
                  <a:lnTo>
                    <a:pt x="12640" y="2021"/>
                  </a:lnTo>
                  <a:lnTo>
                    <a:pt x="10981" y="2021"/>
                  </a:lnTo>
                  <a:lnTo>
                    <a:pt x="10981" y="7210"/>
                  </a:lnTo>
                  <a:lnTo>
                    <a:pt x="12640" y="7210"/>
                  </a:lnTo>
                  <a:lnTo>
                    <a:pt x="12640" y="4820"/>
                  </a:lnTo>
                  <a:cubicBezTo>
                    <a:pt x="12640" y="4310"/>
                    <a:pt x="12755" y="3918"/>
                    <a:pt x="12985" y="3645"/>
                  </a:cubicBezTo>
                  <a:cubicBezTo>
                    <a:pt x="13215" y="3372"/>
                    <a:pt x="13543" y="3235"/>
                    <a:pt x="13970" y="3235"/>
                  </a:cubicBezTo>
                  <a:cubicBezTo>
                    <a:pt x="14115" y="3235"/>
                    <a:pt x="14259" y="3251"/>
                    <a:pt x="14403" y="3284"/>
                  </a:cubicBezTo>
                  <a:cubicBezTo>
                    <a:pt x="14547" y="3316"/>
                    <a:pt x="14691" y="3366"/>
                    <a:pt x="14836" y="3434"/>
                  </a:cubicBezTo>
                  <a:lnTo>
                    <a:pt x="14832" y="1933"/>
                  </a:lnTo>
                  <a:cubicBezTo>
                    <a:pt x="14708" y="1918"/>
                    <a:pt x="14614" y="1908"/>
                    <a:pt x="14549" y="1903"/>
                  </a:cubicBezTo>
                  <a:cubicBezTo>
                    <a:pt x="14484" y="1898"/>
                    <a:pt x="14424" y="1896"/>
                    <a:pt x="14368" y="1896"/>
                  </a:cubicBezTo>
                  <a:close/>
                  <a:moveTo>
                    <a:pt x="25567" y="1896"/>
                  </a:moveTo>
                  <a:cubicBezTo>
                    <a:pt x="25227" y="1896"/>
                    <a:pt x="24917" y="1968"/>
                    <a:pt x="24636" y="2111"/>
                  </a:cubicBezTo>
                  <a:cubicBezTo>
                    <a:pt x="24355" y="2255"/>
                    <a:pt x="24089" y="2478"/>
                    <a:pt x="23839" y="2781"/>
                  </a:cubicBezTo>
                  <a:lnTo>
                    <a:pt x="23839" y="2021"/>
                  </a:lnTo>
                  <a:lnTo>
                    <a:pt x="22180" y="2021"/>
                  </a:lnTo>
                  <a:lnTo>
                    <a:pt x="22180" y="7210"/>
                  </a:lnTo>
                  <a:lnTo>
                    <a:pt x="23839" y="7210"/>
                  </a:lnTo>
                  <a:lnTo>
                    <a:pt x="23839" y="4657"/>
                  </a:lnTo>
                  <a:cubicBezTo>
                    <a:pt x="23839" y="4185"/>
                    <a:pt x="23938" y="3815"/>
                    <a:pt x="24136" y="3548"/>
                  </a:cubicBezTo>
                  <a:cubicBezTo>
                    <a:pt x="24333" y="3281"/>
                    <a:pt x="24605" y="3147"/>
                    <a:pt x="24951" y="3147"/>
                  </a:cubicBezTo>
                  <a:cubicBezTo>
                    <a:pt x="25093" y="3147"/>
                    <a:pt x="25220" y="3177"/>
                    <a:pt x="25331" y="3237"/>
                  </a:cubicBezTo>
                  <a:cubicBezTo>
                    <a:pt x="25442" y="3298"/>
                    <a:pt x="25530" y="3382"/>
                    <a:pt x="25595" y="3490"/>
                  </a:cubicBezTo>
                  <a:cubicBezTo>
                    <a:pt x="25644" y="3570"/>
                    <a:pt x="25679" y="3695"/>
                    <a:pt x="25699" y="3865"/>
                  </a:cubicBezTo>
                  <a:cubicBezTo>
                    <a:pt x="25719" y="4035"/>
                    <a:pt x="25729" y="4344"/>
                    <a:pt x="25729" y="4792"/>
                  </a:cubicBezTo>
                  <a:lnTo>
                    <a:pt x="25729" y="6696"/>
                  </a:lnTo>
                  <a:lnTo>
                    <a:pt x="25729" y="7210"/>
                  </a:lnTo>
                  <a:lnTo>
                    <a:pt x="27397" y="7210"/>
                  </a:lnTo>
                  <a:lnTo>
                    <a:pt x="27397" y="4050"/>
                  </a:lnTo>
                  <a:cubicBezTo>
                    <a:pt x="27397" y="3349"/>
                    <a:pt x="27242" y="2815"/>
                    <a:pt x="26932" y="2447"/>
                  </a:cubicBezTo>
                  <a:cubicBezTo>
                    <a:pt x="26621" y="2080"/>
                    <a:pt x="26166" y="1896"/>
                    <a:pt x="25567" y="1896"/>
                  </a:cubicBezTo>
                  <a:close/>
                  <a:moveTo>
                    <a:pt x="38281" y="293"/>
                  </a:moveTo>
                  <a:lnTo>
                    <a:pt x="38281" y="1641"/>
                  </a:lnTo>
                  <a:lnTo>
                    <a:pt x="40579" y="1641"/>
                  </a:lnTo>
                  <a:lnTo>
                    <a:pt x="40579" y="7210"/>
                  </a:lnTo>
                  <a:lnTo>
                    <a:pt x="42363" y="7210"/>
                  </a:lnTo>
                  <a:lnTo>
                    <a:pt x="42363" y="1641"/>
                  </a:lnTo>
                  <a:lnTo>
                    <a:pt x="44656" y="1641"/>
                  </a:lnTo>
                  <a:lnTo>
                    <a:pt x="44656" y="293"/>
                  </a:lnTo>
                  <a:close/>
                  <a:moveTo>
                    <a:pt x="45504" y="1"/>
                  </a:moveTo>
                  <a:lnTo>
                    <a:pt x="45504" y="7210"/>
                  </a:lnTo>
                  <a:lnTo>
                    <a:pt x="47163" y="7210"/>
                  </a:lnTo>
                  <a:lnTo>
                    <a:pt x="47163" y="4657"/>
                  </a:lnTo>
                  <a:cubicBezTo>
                    <a:pt x="47163" y="4185"/>
                    <a:pt x="47262" y="3815"/>
                    <a:pt x="47460" y="3548"/>
                  </a:cubicBezTo>
                  <a:cubicBezTo>
                    <a:pt x="47657" y="3281"/>
                    <a:pt x="47929" y="3147"/>
                    <a:pt x="48275" y="3147"/>
                  </a:cubicBezTo>
                  <a:cubicBezTo>
                    <a:pt x="48417" y="3147"/>
                    <a:pt x="48544" y="3177"/>
                    <a:pt x="48655" y="3237"/>
                  </a:cubicBezTo>
                  <a:cubicBezTo>
                    <a:pt x="48766" y="3298"/>
                    <a:pt x="48854" y="3382"/>
                    <a:pt x="48919" y="3490"/>
                  </a:cubicBezTo>
                  <a:cubicBezTo>
                    <a:pt x="48968" y="3570"/>
                    <a:pt x="49003" y="3695"/>
                    <a:pt x="49023" y="3865"/>
                  </a:cubicBezTo>
                  <a:cubicBezTo>
                    <a:pt x="49043" y="4035"/>
                    <a:pt x="49053" y="4347"/>
                    <a:pt x="49053" y="4801"/>
                  </a:cubicBezTo>
                  <a:lnTo>
                    <a:pt x="49053" y="6696"/>
                  </a:lnTo>
                  <a:lnTo>
                    <a:pt x="49053" y="7210"/>
                  </a:lnTo>
                  <a:lnTo>
                    <a:pt x="50721" y="7210"/>
                  </a:lnTo>
                  <a:lnTo>
                    <a:pt x="50721" y="4050"/>
                  </a:lnTo>
                  <a:cubicBezTo>
                    <a:pt x="50721" y="3349"/>
                    <a:pt x="50566" y="2815"/>
                    <a:pt x="50256" y="2447"/>
                  </a:cubicBezTo>
                  <a:cubicBezTo>
                    <a:pt x="49945" y="2080"/>
                    <a:pt x="49490" y="1896"/>
                    <a:pt x="48891" y="1896"/>
                  </a:cubicBezTo>
                  <a:cubicBezTo>
                    <a:pt x="48551" y="1896"/>
                    <a:pt x="48241" y="1968"/>
                    <a:pt x="47960" y="2111"/>
                  </a:cubicBezTo>
                  <a:cubicBezTo>
                    <a:pt x="47679" y="2255"/>
                    <a:pt x="47413" y="2478"/>
                    <a:pt x="47163" y="2781"/>
                  </a:cubicBezTo>
                  <a:lnTo>
                    <a:pt x="47163" y="1"/>
                  </a:lnTo>
                  <a:close/>
                  <a:moveTo>
                    <a:pt x="52259" y="2021"/>
                  </a:moveTo>
                  <a:lnTo>
                    <a:pt x="52259" y="7210"/>
                  </a:lnTo>
                  <a:lnTo>
                    <a:pt x="53918" y="7210"/>
                  </a:lnTo>
                  <a:lnTo>
                    <a:pt x="53918" y="2021"/>
                  </a:lnTo>
                  <a:close/>
                  <a:moveTo>
                    <a:pt x="58899" y="1896"/>
                  </a:moveTo>
                  <a:cubicBezTo>
                    <a:pt x="58559" y="1896"/>
                    <a:pt x="58249" y="1968"/>
                    <a:pt x="57968" y="2111"/>
                  </a:cubicBezTo>
                  <a:cubicBezTo>
                    <a:pt x="57687" y="2255"/>
                    <a:pt x="57421" y="2478"/>
                    <a:pt x="57171" y="2781"/>
                  </a:cubicBezTo>
                  <a:lnTo>
                    <a:pt x="57171" y="2021"/>
                  </a:lnTo>
                  <a:lnTo>
                    <a:pt x="55512" y="2021"/>
                  </a:lnTo>
                  <a:lnTo>
                    <a:pt x="55512" y="7210"/>
                  </a:lnTo>
                  <a:lnTo>
                    <a:pt x="57171" y="7210"/>
                  </a:lnTo>
                  <a:lnTo>
                    <a:pt x="57171" y="4657"/>
                  </a:lnTo>
                  <a:cubicBezTo>
                    <a:pt x="57171" y="4185"/>
                    <a:pt x="57270" y="3815"/>
                    <a:pt x="57468" y="3548"/>
                  </a:cubicBezTo>
                  <a:cubicBezTo>
                    <a:pt x="57665" y="3281"/>
                    <a:pt x="57937" y="3147"/>
                    <a:pt x="58283" y="3147"/>
                  </a:cubicBezTo>
                  <a:cubicBezTo>
                    <a:pt x="58425" y="3147"/>
                    <a:pt x="58552" y="3177"/>
                    <a:pt x="58663" y="3237"/>
                  </a:cubicBezTo>
                  <a:cubicBezTo>
                    <a:pt x="58774" y="3298"/>
                    <a:pt x="58862" y="3382"/>
                    <a:pt x="58927" y="3490"/>
                  </a:cubicBezTo>
                  <a:cubicBezTo>
                    <a:pt x="58976" y="3570"/>
                    <a:pt x="59011" y="3695"/>
                    <a:pt x="59031" y="3865"/>
                  </a:cubicBezTo>
                  <a:cubicBezTo>
                    <a:pt x="59051" y="4035"/>
                    <a:pt x="59061" y="4344"/>
                    <a:pt x="59061" y="4792"/>
                  </a:cubicBezTo>
                  <a:lnTo>
                    <a:pt x="59061" y="6696"/>
                  </a:lnTo>
                  <a:lnTo>
                    <a:pt x="59061" y="7210"/>
                  </a:lnTo>
                  <a:lnTo>
                    <a:pt x="60729" y="7210"/>
                  </a:lnTo>
                  <a:lnTo>
                    <a:pt x="60729" y="4050"/>
                  </a:lnTo>
                  <a:cubicBezTo>
                    <a:pt x="60729" y="3349"/>
                    <a:pt x="60574" y="2815"/>
                    <a:pt x="60264" y="2447"/>
                  </a:cubicBezTo>
                  <a:cubicBezTo>
                    <a:pt x="59953" y="2080"/>
                    <a:pt x="59498" y="1896"/>
                    <a:pt x="58899" y="1896"/>
                  </a:cubicBezTo>
                  <a:close/>
                  <a:moveTo>
                    <a:pt x="72599" y="293"/>
                  </a:moveTo>
                  <a:lnTo>
                    <a:pt x="72599" y="7210"/>
                  </a:lnTo>
                  <a:lnTo>
                    <a:pt x="77515" y="7210"/>
                  </a:lnTo>
                  <a:lnTo>
                    <a:pt x="77515" y="5862"/>
                  </a:lnTo>
                  <a:lnTo>
                    <a:pt x="74383" y="5862"/>
                  </a:lnTo>
                  <a:lnTo>
                    <a:pt x="74383" y="293"/>
                  </a:lnTo>
                  <a:close/>
                  <a:moveTo>
                    <a:pt x="85127" y="548"/>
                  </a:moveTo>
                  <a:lnTo>
                    <a:pt x="85127" y="2021"/>
                  </a:lnTo>
                  <a:lnTo>
                    <a:pt x="84302" y="2021"/>
                  </a:lnTo>
                  <a:lnTo>
                    <a:pt x="84302" y="3207"/>
                  </a:lnTo>
                  <a:lnTo>
                    <a:pt x="85127" y="3207"/>
                  </a:lnTo>
                  <a:lnTo>
                    <a:pt x="85127" y="5408"/>
                  </a:lnTo>
                  <a:cubicBezTo>
                    <a:pt x="85127" y="6063"/>
                    <a:pt x="85264" y="6527"/>
                    <a:pt x="85537" y="6800"/>
                  </a:cubicBezTo>
                  <a:cubicBezTo>
                    <a:pt x="85811" y="7074"/>
                    <a:pt x="86275" y="7210"/>
                    <a:pt x="86930" y="7210"/>
                  </a:cubicBezTo>
                  <a:lnTo>
                    <a:pt x="88352" y="7210"/>
                  </a:lnTo>
                  <a:lnTo>
                    <a:pt x="88352" y="6024"/>
                  </a:lnTo>
                  <a:lnTo>
                    <a:pt x="87499" y="6024"/>
                  </a:lnTo>
                  <a:cubicBezTo>
                    <a:pt x="87215" y="6024"/>
                    <a:pt x="87025" y="5982"/>
                    <a:pt x="86929" y="5897"/>
                  </a:cubicBezTo>
                  <a:cubicBezTo>
                    <a:pt x="86834" y="5812"/>
                    <a:pt x="86786" y="5649"/>
                    <a:pt x="86786" y="5408"/>
                  </a:cubicBezTo>
                  <a:lnTo>
                    <a:pt x="86786" y="3207"/>
                  </a:lnTo>
                  <a:lnTo>
                    <a:pt x="88496" y="3207"/>
                  </a:lnTo>
                  <a:lnTo>
                    <a:pt x="88496" y="2021"/>
                  </a:lnTo>
                  <a:lnTo>
                    <a:pt x="86786" y="2021"/>
                  </a:lnTo>
                  <a:lnTo>
                    <a:pt x="86786" y="548"/>
                  </a:lnTo>
                  <a:close/>
                  <a:moveTo>
                    <a:pt x="18131" y="1896"/>
                  </a:moveTo>
                  <a:cubicBezTo>
                    <a:pt x="17235" y="1896"/>
                    <a:pt x="16535" y="2137"/>
                    <a:pt x="16030" y="2619"/>
                  </a:cubicBezTo>
                  <a:cubicBezTo>
                    <a:pt x="15525" y="3101"/>
                    <a:pt x="15272" y="3768"/>
                    <a:pt x="15272" y="4620"/>
                  </a:cubicBezTo>
                  <a:cubicBezTo>
                    <a:pt x="15272" y="5473"/>
                    <a:pt x="15525" y="6140"/>
                    <a:pt x="16030" y="6622"/>
                  </a:cubicBezTo>
                  <a:cubicBezTo>
                    <a:pt x="16535" y="7104"/>
                    <a:pt x="17235" y="7345"/>
                    <a:pt x="18131" y="7345"/>
                  </a:cubicBezTo>
                  <a:cubicBezTo>
                    <a:pt x="19023" y="7345"/>
                    <a:pt x="19721" y="7104"/>
                    <a:pt x="20223" y="6622"/>
                  </a:cubicBezTo>
                  <a:cubicBezTo>
                    <a:pt x="20725" y="6140"/>
                    <a:pt x="20976" y="5473"/>
                    <a:pt x="20976" y="4620"/>
                  </a:cubicBezTo>
                  <a:cubicBezTo>
                    <a:pt x="20976" y="3768"/>
                    <a:pt x="20725" y="3101"/>
                    <a:pt x="20223" y="2619"/>
                  </a:cubicBezTo>
                  <a:cubicBezTo>
                    <a:pt x="19721" y="2137"/>
                    <a:pt x="19023" y="1896"/>
                    <a:pt x="18131" y="1896"/>
                  </a:cubicBezTo>
                  <a:close/>
                  <a:moveTo>
                    <a:pt x="80781" y="1896"/>
                  </a:moveTo>
                  <a:cubicBezTo>
                    <a:pt x="80423" y="1896"/>
                    <a:pt x="80065" y="1918"/>
                    <a:pt x="79706" y="1963"/>
                  </a:cubicBezTo>
                  <a:cubicBezTo>
                    <a:pt x="79348" y="2008"/>
                    <a:pt x="78991" y="2074"/>
                    <a:pt x="78636" y="2160"/>
                  </a:cubicBezTo>
                  <a:lnTo>
                    <a:pt x="78636" y="3425"/>
                  </a:lnTo>
                  <a:cubicBezTo>
                    <a:pt x="78899" y="3283"/>
                    <a:pt x="79183" y="3176"/>
                    <a:pt x="79489" y="3105"/>
                  </a:cubicBezTo>
                  <a:cubicBezTo>
                    <a:pt x="79794" y="3034"/>
                    <a:pt x="80125" y="2999"/>
                    <a:pt x="80480" y="2999"/>
                  </a:cubicBezTo>
                  <a:cubicBezTo>
                    <a:pt x="80919" y="2999"/>
                    <a:pt x="81242" y="3060"/>
                    <a:pt x="81449" y="3182"/>
                  </a:cubicBezTo>
                  <a:cubicBezTo>
                    <a:pt x="81655" y="3304"/>
                    <a:pt x="81759" y="3496"/>
                    <a:pt x="81759" y="3759"/>
                  </a:cubicBezTo>
                  <a:lnTo>
                    <a:pt x="81759" y="3888"/>
                  </a:lnTo>
                  <a:lnTo>
                    <a:pt x="80781" y="3888"/>
                  </a:lnTo>
                  <a:cubicBezTo>
                    <a:pt x="79886" y="3888"/>
                    <a:pt x="79228" y="4030"/>
                    <a:pt x="78810" y="4315"/>
                  </a:cubicBezTo>
                  <a:cubicBezTo>
                    <a:pt x="78391" y="4599"/>
                    <a:pt x="78182" y="5045"/>
                    <a:pt x="78182" y="5654"/>
                  </a:cubicBezTo>
                  <a:cubicBezTo>
                    <a:pt x="78182" y="6154"/>
                    <a:pt x="78350" y="6561"/>
                    <a:pt x="78685" y="6874"/>
                  </a:cubicBezTo>
                  <a:cubicBezTo>
                    <a:pt x="79020" y="7188"/>
                    <a:pt x="79456" y="7345"/>
                    <a:pt x="79994" y="7345"/>
                  </a:cubicBezTo>
                  <a:cubicBezTo>
                    <a:pt x="80392" y="7345"/>
                    <a:pt x="80730" y="7273"/>
                    <a:pt x="81008" y="7129"/>
                  </a:cubicBezTo>
                  <a:cubicBezTo>
                    <a:pt x="81286" y="6986"/>
                    <a:pt x="81537" y="6756"/>
                    <a:pt x="81759" y="6441"/>
                  </a:cubicBezTo>
                  <a:lnTo>
                    <a:pt x="81759" y="7210"/>
                  </a:lnTo>
                  <a:lnTo>
                    <a:pt x="83432" y="7210"/>
                  </a:lnTo>
                  <a:lnTo>
                    <a:pt x="83432" y="4250"/>
                  </a:lnTo>
                  <a:cubicBezTo>
                    <a:pt x="83432" y="3419"/>
                    <a:pt x="83224" y="2819"/>
                    <a:pt x="82808" y="2450"/>
                  </a:cubicBezTo>
                  <a:cubicBezTo>
                    <a:pt x="82393" y="2081"/>
                    <a:pt x="81717" y="1896"/>
                    <a:pt x="80781" y="1896"/>
                  </a:cubicBezTo>
                  <a:close/>
                  <a:moveTo>
                    <a:pt x="91998" y="1896"/>
                  </a:moveTo>
                  <a:cubicBezTo>
                    <a:pt x="91103" y="1896"/>
                    <a:pt x="90399" y="2138"/>
                    <a:pt x="89888" y="2623"/>
                  </a:cubicBezTo>
                  <a:cubicBezTo>
                    <a:pt x="89377" y="3108"/>
                    <a:pt x="89121" y="3774"/>
                    <a:pt x="89121" y="4620"/>
                  </a:cubicBezTo>
                  <a:cubicBezTo>
                    <a:pt x="89121" y="5482"/>
                    <a:pt x="89381" y="6152"/>
                    <a:pt x="89902" y="6629"/>
                  </a:cubicBezTo>
                  <a:cubicBezTo>
                    <a:pt x="90422" y="7106"/>
                    <a:pt x="91152" y="7345"/>
                    <a:pt x="92091" y="7345"/>
                  </a:cubicBezTo>
                  <a:cubicBezTo>
                    <a:pt x="92483" y="7345"/>
                    <a:pt x="92876" y="7307"/>
                    <a:pt x="93268" y="7231"/>
                  </a:cubicBezTo>
                  <a:cubicBezTo>
                    <a:pt x="93660" y="7156"/>
                    <a:pt x="94052" y="7044"/>
                    <a:pt x="94445" y="6895"/>
                  </a:cubicBezTo>
                  <a:lnTo>
                    <a:pt x="94445" y="5617"/>
                  </a:lnTo>
                  <a:cubicBezTo>
                    <a:pt x="94059" y="5827"/>
                    <a:pt x="93683" y="5983"/>
                    <a:pt x="93317" y="6087"/>
                  </a:cubicBezTo>
                  <a:cubicBezTo>
                    <a:pt x="92950" y="6190"/>
                    <a:pt x="92593" y="6242"/>
                    <a:pt x="92244" y="6242"/>
                  </a:cubicBezTo>
                  <a:cubicBezTo>
                    <a:pt x="91811" y="6242"/>
                    <a:pt x="91475" y="6145"/>
                    <a:pt x="91234" y="5950"/>
                  </a:cubicBezTo>
                  <a:cubicBezTo>
                    <a:pt x="90993" y="5756"/>
                    <a:pt x="90852" y="5464"/>
                    <a:pt x="90812" y="5074"/>
                  </a:cubicBezTo>
                  <a:lnTo>
                    <a:pt x="94690" y="5074"/>
                  </a:lnTo>
                  <a:lnTo>
                    <a:pt x="94690" y="4602"/>
                  </a:lnTo>
                  <a:cubicBezTo>
                    <a:pt x="94690" y="3780"/>
                    <a:pt x="94445" y="3124"/>
                    <a:pt x="93956" y="2633"/>
                  </a:cubicBezTo>
                  <a:cubicBezTo>
                    <a:pt x="93466" y="2142"/>
                    <a:pt x="92814" y="1896"/>
                    <a:pt x="91998" y="1896"/>
                  </a:cubicBezTo>
                  <a:close/>
                  <a:moveTo>
                    <a:pt x="70699" y="293"/>
                  </a:moveTo>
                  <a:lnTo>
                    <a:pt x="68262" y="8091"/>
                  </a:lnTo>
                  <a:lnTo>
                    <a:pt x="69286" y="8091"/>
                  </a:lnTo>
                  <a:lnTo>
                    <a:pt x="71728" y="293"/>
                  </a:lnTo>
                  <a:close/>
                  <a:moveTo>
                    <a:pt x="30756" y="1905"/>
                  </a:moveTo>
                  <a:cubicBezTo>
                    <a:pt x="30123" y="1905"/>
                    <a:pt x="29599" y="2153"/>
                    <a:pt x="29185" y="2649"/>
                  </a:cubicBezTo>
                  <a:cubicBezTo>
                    <a:pt x="28772" y="3145"/>
                    <a:pt x="28565" y="3780"/>
                    <a:pt x="28565" y="4556"/>
                  </a:cubicBezTo>
                  <a:cubicBezTo>
                    <a:pt x="28565" y="5328"/>
                    <a:pt x="28772" y="5963"/>
                    <a:pt x="29185" y="6462"/>
                  </a:cubicBezTo>
                  <a:cubicBezTo>
                    <a:pt x="29599" y="6961"/>
                    <a:pt x="30123" y="7210"/>
                    <a:pt x="30756" y="7210"/>
                  </a:cubicBezTo>
                  <a:cubicBezTo>
                    <a:pt x="31118" y="7210"/>
                    <a:pt x="31436" y="7139"/>
                    <a:pt x="31711" y="6997"/>
                  </a:cubicBezTo>
                  <a:cubicBezTo>
                    <a:pt x="31986" y="6855"/>
                    <a:pt x="32237" y="6633"/>
                    <a:pt x="32466" y="6330"/>
                  </a:cubicBezTo>
                  <a:lnTo>
                    <a:pt x="32466" y="6687"/>
                  </a:lnTo>
                  <a:cubicBezTo>
                    <a:pt x="32466" y="7193"/>
                    <a:pt x="32339" y="7566"/>
                    <a:pt x="32086" y="7803"/>
                  </a:cubicBezTo>
                  <a:cubicBezTo>
                    <a:pt x="31833" y="8041"/>
                    <a:pt x="31434" y="8160"/>
                    <a:pt x="30891" y="8160"/>
                  </a:cubicBezTo>
                  <a:cubicBezTo>
                    <a:pt x="30609" y="8160"/>
                    <a:pt x="30330" y="8119"/>
                    <a:pt x="30052" y="8037"/>
                  </a:cubicBezTo>
                  <a:cubicBezTo>
                    <a:pt x="29774" y="7956"/>
                    <a:pt x="29490" y="7831"/>
                    <a:pt x="29199" y="7664"/>
                  </a:cubicBezTo>
                  <a:lnTo>
                    <a:pt x="29199" y="8957"/>
                  </a:lnTo>
                  <a:cubicBezTo>
                    <a:pt x="29505" y="9059"/>
                    <a:pt x="29809" y="9135"/>
                    <a:pt x="30112" y="9184"/>
                  </a:cubicBezTo>
                  <a:cubicBezTo>
                    <a:pt x="30415" y="9234"/>
                    <a:pt x="30728" y="9258"/>
                    <a:pt x="31053" y="9258"/>
                  </a:cubicBezTo>
                  <a:cubicBezTo>
                    <a:pt x="32053" y="9258"/>
                    <a:pt x="32817" y="9038"/>
                    <a:pt x="33344" y="8598"/>
                  </a:cubicBezTo>
                  <a:cubicBezTo>
                    <a:pt x="33870" y="8158"/>
                    <a:pt x="34134" y="7521"/>
                    <a:pt x="34134" y="6687"/>
                  </a:cubicBezTo>
                  <a:lnTo>
                    <a:pt x="34134" y="2021"/>
                  </a:lnTo>
                  <a:lnTo>
                    <a:pt x="32466" y="2021"/>
                  </a:lnTo>
                  <a:lnTo>
                    <a:pt x="32466" y="2790"/>
                  </a:lnTo>
                  <a:cubicBezTo>
                    <a:pt x="32237" y="2484"/>
                    <a:pt x="31986" y="2260"/>
                    <a:pt x="31711" y="2118"/>
                  </a:cubicBezTo>
                  <a:cubicBezTo>
                    <a:pt x="31436" y="1976"/>
                    <a:pt x="31118" y="1905"/>
                    <a:pt x="30756" y="1905"/>
                  </a:cubicBezTo>
                  <a:close/>
                  <a:moveTo>
                    <a:pt x="64088" y="1905"/>
                  </a:moveTo>
                  <a:cubicBezTo>
                    <a:pt x="63455" y="1905"/>
                    <a:pt x="62931" y="2153"/>
                    <a:pt x="62517" y="2649"/>
                  </a:cubicBezTo>
                  <a:cubicBezTo>
                    <a:pt x="62104" y="3145"/>
                    <a:pt x="61897" y="3780"/>
                    <a:pt x="61897" y="4556"/>
                  </a:cubicBezTo>
                  <a:cubicBezTo>
                    <a:pt x="61897" y="5328"/>
                    <a:pt x="62104" y="5963"/>
                    <a:pt x="62517" y="6462"/>
                  </a:cubicBezTo>
                  <a:cubicBezTo>
                    <a:pt x="62931" y="6961"/>
                    <a:pt x="63455" y="7210"/>
                    <a:pt x="64088" y="7210"/>
                  </a:cubicBezTo>
                  <a:cubicBezTo>
                    <a:pt x="64450" y="7210"/>
                    <a:pt x="64768" y="7139"/>
                    <a:pt x="65043" y="6997"/>
                  </a:cubicBezTo>
                  <a:cubicBezTo>
                    <a:pt x="65318" y="6855"/>
                    <a:pt x="65569" y="6633"/>
                    <a:pt x="65798" y="6330"/>
                  </a:cubicBezTo>
                  <a:lnTo>
                    <a:pt x="65798" y="6687"/>
                  </a:lnTo>
                  <a:cubicBezTo>
                    <a:pt x="65798" y="7193"/>
                    <a:pt x="65671" y="7566"/>
                    <a:pt x="65418" y="7803"/>
                  </a:cubicBezTo>
                  <a:cubicBezTo>
                    <a:pt x="65165" y="8041"/>
                    <a:pt x="64766" y="8160"/>
                    <a:pt x="64223" y="8160"/>
                  </a:cubicBezTo>
                  <a:cubicBezTo>
                    <a:pt x="63941" y="8160"/>
                    <a:pt x="63662" y="8119"/>
                    <a:pt x="63384" y="8037"/>
                  </a:cubicBezTo>
                  <a:cubicBezTo>
                    <a:pt x="63106" y="7956"/>
                    <a:pt x="62822" y="7831"/>
                    <a:pt x="62531" y="7664"/>
                  </a:cubicBezTo>
                  <a:lnTo>
                    <a:pt x="62531" y="8957"/>
                  </a:lnTo>
                  <a:cubicBezTo>
                    <a:pt x="62837" y="9059"/>
                    <a:pt x="63141" y="9135"/>
                    <a:pt x="63444" y="9184"/>
                  </a:cubicBezTo>
                  <a:cubicBezTo>
                    <a:pt x="63747" y="9234"/>
                    <a:pt x="64060" y="9258"/>
                    <a:pt x="64385" y="9258"/>
                  </a:cubicBezTo>
                  <a:cubicBezTo>
                    <a:pt x="65385" y="9258"/>
                    <a:pt x="66149" y="9038"/>
                    <a:pt x="66676" y="8598"/>
                  </a:cubicBezTo>
                  <a:cubicBezTo>
                    <a:pt x="67202" y="8158"/>
                    <a:pt x="67466" y="7521"/>
                    <a:pt x="67466" y="6687"/>
                  </a:cubicBezTo>
                  <a:lnTo>
                    <a:pt x="67466" y="2021"/>
                  </a:lnTo>
                  <a:lnTo>
                    <a:pt x="65798" y="2021"/>
                  </a:lnTo>
                  <a:lnTo>
                    <a:pt x="65798" y="2790"/>
                  </a:lnTo>
                  <a:cubicBezTo>
                    <a:pt x="65569" y="2484"/>
                    <a:pt x="65318" y="2260"/>
                    <a:pt x="65043" y="2118"/>
                  </a:cubicBezTo>
                  <a:cubicBezTo>
                    <a:pt x="64768" y="1976"/>
                    <a:pt x="64450" y="1905"/>
                    <a:pt x="64088" y="19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1516800" y="1038750"/>
              <a:ext cx="1428325" cy="662275"/>
            </a:xfrm>
            <a:custGeom>
              <a:avLst/>
              <a:gdLst/>
              <a:ahLst/>
              <a:cxnLst/>
              <a:rect l="0" t="0" r="0" b="0"/>
              <a:pathLst>
                <a:path w="57133" h="26491" extrusionOk="0">
                  <a:moveTo>
                    <a:pt x="3954" y="1"/>
                  </a:moveTo>
                  <a:lnTo>
                    <a:pt x="3164" y="198"/>
                  </a:lnTo>
                  <a:lnTo>
                    <a:pt x="2373" y="594"/>
                  </a:lnTo>
                  <a:lnTo>
                    <a:pt x="1780" y="1187"/>
                  </a:lnTo>
                  <a:lnTo>
                    <a:pt x="1187" y="2175"/>
                  </a:lnTo>
                  <a:lnTo>
                    <a:pt x="594" y="3361"/>
                  </a:lnTo>
                  <a:lnTo>
                    <a:pt x="198" y="4547"/>
                  </a:lnTo>
                  <a:lnTo>
                    <a:pt x="1" y="5931"/>
                  </a:lnTo>
                  <a:lnTo>
                    <a:pt x="1" y="7513"/>
                  </a:lnTo>
                  <a:lnTo>
                    <a:pt x="1" y="18781"/>
                  </a:lnTo>
                  <a:lnTo>
                    <a:pt x="1" y="20363"/>
                  </a:lnTo>
                  <a:lnTo>
                    <a:pt x="198" y="21746"/>
                  </a:lnTo>
                  <a:lnTo>
                    <a:pt x="594" y="23130"/>
                  </a:lnTo>
                  <a:lnTo>
                    <a:pt x="1187" y="24119"/>
                  </a:lnTo>
                  <a:lnTo>
                    <a:pt x="1780" y="25107"/>
                  </a:lnTo>
                  <a:lnTo>
                    <a:pt x="2373" y="25898"/>
                  </a:lnTo>
                  <a:lnTo>
                    <a:pt x="3164" y="26293"/>
                  </a:lnTo>
                  <a:lnTo>
                    <a:pt x="3954" y="26491"/>
                  </a:lnTo>
                  <a:lnTo>
                    <a:pt x="53179" y="26491"/>
                  </a:lnTo>
                  <a:lnTo>
                    <a:pt x="53970" y="26293"/>
                  </a:lnTo>
                  <a:lnTo>
                    <a:pt x="54760" y="25898"/>
                  </a:lnTo>
                  <a:lnTo>
                    <a:pt x="55353" y="25107"/>
                  </a:lnTo>
                  <a:lnTo>
                    <a:pt x="55946" y="24119"/>
                  </a:lnTo>
                  <a:lnTo>
                    <a:pt x="56539" y="23130"/>
                  </a:lnTo>
                  <a:lnTo>
                    <a:pt x="56935" y="21746"/>
                  </a:lnTo>
                  <a:lnTo>
                    <a:pt x="57133" y="20363"/>
                  </a:lnTo>
                  <a:lnTo>
                    <a:pt x="57133" y="18781"/>
                  </a:lnTo>
                  <a:lnTo>
                    <a:pt x="57133" y="7513"/>
                  </a:lnTo>
                  <a:lnTo>
                    <a:pt x="57133" y="5931"/>
                  </a:lnTo>
                  <a:lnTo>
                    <a:pt x="56935" y="4547"/>
                  </a:lnTo>
                  <a:lnTo>
                    <a:pt x="56539" y="3361"/>
                  </a:lnTo>
                  <a:lnTo>
                    <a:pt x="55946" y="2175"/>
                  </a:lnTo>
                  <a:lnTo>
                    <a:pt x="55353" y="1187"/>
                  </a:lnTo>
                  <a:lnTo>
                    <a:pt x="54760" y="594"/>
                  </a:lnTo>
                  <a:lnTo>
                    <a:pt x="53970" y="198"/>
                  </a:lnTo>
                  <a:lnTo>
                    <a:pt x="53179" y="1"/>
                  </a:lnTo>
                  <a:close/>
                </a:path>
              </a:pathLst>
            </a:custGeom>
            <a:solidFill>
              <a:srgbClr val="000000"/>
            </a:solidFill>
            <a:ln w="19775" cap="rnd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1662125" y="1117875"/>
              <a:ext cx="1149900" cy="176325"/>
            </a:xfrm>
            <a:custGeom>
              <a:avLst/>
              <a:gdLst/>
              <a:ahLst/>
              <a:cxnLst/>
              <a:rect l="0" t="0" r="0" b="0"/>
              <a:pathLst>
                <a:path w="45996" h="7053" extrusionOk="0">
                  <a:moveTo>
                    <a:pt x="8878" y="2789"/>
                  </a:moveTo>
                  <a:cubicBezTo>
                    <a:pt x="9240" y="2789"/>
                    <a:pt x="9516" y="2921"/>
                    <a:pt x="9708" y="3186"/>
                  </a:cubicBezTo>
                  <a:cubicBezTo>
                    <a:pt x="9899" y="3450"/>
                    <a:pt x="9995" y="3830"/>
                    <a:pt x="9995" y="4328"/>
                  </a:cubicBezTo>
                  <a:cubicBezTo>
                    <a:pt x="9995" y="4825"/>
                    <a:pt x="9899" y="5206"/>
                    <a:pt x="9708" y="5470"/>
                  </a:cubicBezTo>
                  <a:cubicBezTo>
                    <a:pt x="9516" y="5734"/>
                    <a:pt x="9240" y="5866"/>
                    <a:pt x="8878" y="5866"/>
                  </a:cubicBezTo>
                  <a:cubicBezTo>
                    <a:pt x="8511" y="5866"/>
                    <a:pt x="8230" y="5734"/>
                    <a:pt x="8037" y="5470"/>
                  </a:cubicBezTo>
                  <a:cubicBezTo>
                    <a:pt x="7844" y="5206"/>
                    <a:pt x="7748" y="4825"/>
                    <a:pt x="7748" y="4328"/>
                  </a:cubicBezTo>
                  <a:cubicBezTo>
                    <a:pt x="7748" y="3830"/>
                    <a:pt x="7844" y="3450"/>
                    <a:pt x="8037" y="3186"/>
                  </a:cubicBezTo>
                  <a:cubicBezTo>
                    <a:pt x="8230" y="2921"/>
                    <a:pt x="8511" y="2789"/>
                    <a:pt x="8878" y="2789"/>
                  </a:cubicBezTo>
                  <a:close/>
                  <a:moveTo>
                    <a:pt x="36729" y="2789"/>
                  </a:moveTo>
                  <a:cubicBezTo>
                    <a:pt x="37091" y="2789"/>
                    <a:pt x="37367" y="2921"/>
                    <a:pt x="37559" y="3186"/>
                  </a:cubicBezTo>
                  <a:cubicBezTo>
                    <a:pt x="37750" y="3450"/>
                    <a:pt x="37846" y="3830"/>
                    <a:pt x="37846" y="4328"/>
                  </a:cubicBezTo>
                  <a:cubicBezTo>
                    <a:pt x="37846" y="4825"/>
                    <a:pt x="37750" y="5206"/>
                    <a:pt x="37559" y="5470"/>
                  </a:cubicBezTo>
                  <a:cubicBezTo>
                    <a:pt x="37367" y="5734"/>
                    <a:pt x="37091" y="5866"/>
                    <a:pt x="36729" y="5866"/>
                  </a:cubicBezTo>
                  <a:cubicBezTo>
                    <a:pt x="36362" y="5866"/>
                    <a:pt x="36081" y="5734"/>
                    <a:pt x="35888" y="5470"/>
                  </a:cubicBezTo>
                  <a:cubicBezTo>
                    <a:pt x="35695" y="5206"/>
                    <a:pt x="35599" y="4825"/>
                    <a:pt x="35599" y="4328"/>
                  </a:cubicBezTo>
                  <a:cubicBezTo>
                    <a:pt x="35599" y="3830"/>
                    <a:pt x="35695" y="3450"/>
                    <a:pt x="35888" y="3186"/>
                  </a:cubicBezTo>
                  <a:cubicBezTo>
                    <a:pt x="36081" y="2921"/>
                    <a:pt x="36362" y="2789"/>
                    <a:pt x="36729" y="2789"/>
                  </a:cubicBezTo>
                  <a:close/>
                  <a:moveTo>
                    <a:pt x="1" y="0"/>
                  </a:moveTo>
                  <a:lnTo>
                    <a:pt x="1" y="6918"/>
                  </a:lnTo>
                  <a:lnTo>
                    <a:pt x="1785" y="6918"/>
                  </a:lnTo>
                  <a:lnTo>
                    <a:pt x="1785" y="3985"/>
                  </a:lnTo>
                  <a:lnTo>
                    <a:pt x="4634" y="3985"/>
                  </a:lnTo>
                  <a:lnTo>
                    <a:pt x="4634" y="2637"/>
                  </a:lnTo>
                  <a:lnTo>
                    <a:pt x="1785" y="2637"/>
                  </a:lnTo>
                  <a:lnTo>
                    <a:pt x="1785" y="1348"/>
                  </a:lnTo>
                  <a:lnTo>
                    <a:pt x="4815" y="1348"/>
                  </a:lnTo>
                  <a:lnTo>
                    <a:pt x="4815" y="0"/>
                  </a:lnTo>
                  <a:close/>
                  <a:moveTo>
                    <a:pt x="44166" y="1603"/>
                  </a:moveTo>
                  <a:cubicBezTo>
                    <a:pt x="43826" y="1603"/>
                    <a:pt x="43515" y="1675"/>
                    <a:pt x="43234" y="1819"/>
                  </a:cubicBezTo>
                  <a:cubicBezTo>
                    <a:pt x="42953" y="1962"/>
                    <a:pt x="42688" y="2186"/>
                    <a:pt x="42437" y="2488"/>
                  </a:cubicBezTo>
                  <a:lnTo>
                    <a:pt x="42437" y="1728"/>
                  </a:lnTo>
                  <a:lnTo>
                    <a:pt x="40779" y="1728"/>
                  </a:lnTo>
                  <a:lnTo>
                    <a:pt x="40779" y="6918"/>
                  </a:lnTo>
                  <a:lnTo>
                    <a:pt x="42437" y="6918"/>
                  </a:lnTo>
                  <a:lnTo>
                    <a:pt x="42437" y="4365"/>
                  </a:lnTo>
                  <a:cubicBezTo>
                    <a:pt x="42437" y="3892"/>
                    <a:pt x="42536" y="3522"/>
                    <a:pt x="42734" y="3255"/>
                  </a:cubicBezTo>
                  <a:cubicBezTo>
                    <a:pt x="42932" y="2988"/>
                    <a:pt x="43203" y="2854"/>
                    <a:pt x="43549" y="2854"/>
                  </a:cubicBezTo>
                  <a:cubicBezTo>
                    <a:pt x="43691" y="2854"/>
                    <a:pt x="43818" y="2884"/>
                    <a:pt x="43929" y="2945"/>
                  </a:cubicBezTo>
                  <a:cubicBezTo>
                    <a:pt x="44041" y="3005"/>
                    <a:pt x="44129" y="3089"/>
                    <a:pt x="44193" y="3197"/>
                  </a:cubicBezTo>
                  <a:cubicBezTo>
                    <a:pt x="44243" y="3277"/>
                    <a:pt x="44278" y="3403"/>
                    <a:pt x="44298" y="3572"/>
                  </a:cubicBezTo>
                  <a:cubicBezTo>
                    <a:pt x="44318" y="3742"/>
                    <a:pt x="44328" y="4051"/>
                    <a:pt x="44328" y="4499"/>
                  </a:cubicBezTo>
                  <a:lnTo>
                    <a:pt x="44328" y="6403"/>
                  </a:lnTo>
                  <a:lnTo>
                    <a:pt x="44328" y="6918"/>
                  </a:lnTo>
                  <a:lnTo>
                    <a:pt x="45996" y="6918"/>
                  </a:lnTo>
                  <a:lnTo>
                    <a:pt x="45996" y="3758"/>
                  </a:lnTo>
                  <a:cubicBezTo>
                    <a:pt x="45996" y="3057"/>
                    <a:pt x="45841" y="2522"/>
                    <a:pt x="45530" y="2155"/>
                  </a:cubicBezTo>
                  <a:cubicBezTo>
                    <a:pt x="45220" y="1787"/>
                    <a:pt x="44765" y="1603"/>
                    <a:pt x="44166" y="1603"/>
                  </a:cubicBezTo>
                  <a:close/>
                  <a:moveTo>
                    <a:pt x="8878" y="1603"/>
                  </a:moveTo>
                  <a:cubicBezTo>
                    <a:pt x="7982" y="1603"/>
                    <a:pt x="7282" y="1844"/>
                    <a:pt x="6777" y="2326"/>
                  </a:cubicBezTo>
                  <a:cubicBezTo>
                    <a:pt x="6272" y="2808"/>
                    <a:pt x="6020" y="3475"/>
                    <a:pt x="6020" y="4328"/>
                  </a:cubicBezTo>
                  <a:cubicBezTo>
                    <a:pt x="6020" y="5180"/>
                    <a:pt x="6272" y="5847"/>
                    <a:pt x="6777" y="6329"/>
                  </a:cubicBezTo>
                  <a:cubicBezTo>
                    <a:pt x="7282" y="6811"/>
                    <a:pt x="7982" y="7052"/>
                    <a:pt x="8878" y="7052"/>
                  </a:cubicBezTo>
                  <a:cubicBezTo>
                    <a:pt x="9771" y="7052"/>
                    <a:pt x="10468" y="6811"/>
                    <a:pt x="10970" y="6329"/>
                  </a:cubicBezTo>
                  <a:cubicBezTo>
                    <a:pt x="11472" y="5847"/>
                    <a:pt x="11723" y="5180"/>
                    <a:pt x="11723" y="4328"/>
                  </a:cubicBezTo>
                  <a:cubicBezTo>
                    <a:pt x="11723" y="3475"/>
                    <a:pt x="11472" y="2808"/>
                    <a:pt x="10970" y="2326"/>
                  </a:cubicBezTo>
                  <a:cubicBezTo>
                    <a:pt x="10468" y="1844"/>
                    <a:pt x="9771" y="1603"/>
                    <a:pt x="8878" y="1603"/>
                  </a:cubicBezTo>
                  <a:close/>
                  <a:moveTo>
                    <a:pt x="15527" y="1603"/>
                  </a:moveTo>
                  <a:cubicBezTo>
                    <a:pt x="14591" y="1603"/>
                    <a:pt x="13859" y="1843"/>
                    <a:pt x="13331" y="2324"/>
                  </a:cubicBezTo>
                  <a:cubicBezTo>
                    <a:pt x="12803" y="2804"/>
                    <a:pt x="12539" y="3472"/>
                    <a:pt x="12539" y="4328"/>
                  </a:cubicBezTo>
                  <a:cubicBezTo>
                    <a:pt x="12539" y="5183"/>
                    <a:pt x="12803" y="5851"/>
                    <a:pt x="13331" y="6332"/>
                  </a:cubicBezTo>
                  <a:cubicBezTo>
                    <a:pt x="13859" y="6812"/>
                    <a:pt x="14591" y="7052"/>
                    <a:pt x="15527" y="7052"/>
                  </a:cubicBezTo>
                  <a:cubicBezTo>
                    <a:pt x="15796" y="7052"/>
                    <a:pt x="16064" y="7028"/>
                    <a:pt x="16331" y="6980"/>
                  </a:cubicBezTo>
                  <a:cubicBezTo>
                    <a:pt x="16598" y="6932"/>
                    <a:pt x="16861" y="6861"/>
                    <a:pt x="17121" y="6765"/>
                  </a:cubicBezTo>
                  <a:lnTo>
                    <a:pt x="17121" y="5407"/>
                  </a:lnTo>
                  <a:cubicBezTo>
                    <a:pt x="16923" y="5559"/>
                    <a:pt x="16708" y="5673"/>
                    <a:pt x="16474" y="5750"/>
                  </a:cubicBezTo>
                  <a:cubicBezTo>
                    <a:pt x="16241" y="5827"/>
                    <a:pt x="15995" y="5866"/>
                    <a:pt x="15735" y="5866"/>
                  </a:cubicBezTo>
                  <a:cubicBezTo>
                    <a:pt x="15272" y="5866"/>
                    <a:pt x="14912" y="5731"/>
                    <a:pt x="14654" y="5461"/>
                  </a:cubicBezTo>
                  <a:cubicBezTo>
                    <a:pt x="14396" y="5190"/>
                    <a:pt x="14267" y="4813"/>
                    <a:pt x="14267" y="4328"/>
                  </a:cubicBezTo>
                  <a:cubicBezTo>
                    <a:pt x="14267" y="3843"/>
                    <a:pt x="14396" y="3465"/>
                    <a:pt x="14654" y="3195"/>
                  </a:cubicBezTo>
                  <a:cubicBezTo>
                    <a:pt x="14912" y="2925"/>
                    <a:pt x="15272" y="2789"/>
                    <a:pt x="15735" y="2789"/>
                  </a:cubicBezTo>
                  <a:cubicBezTo>
                    <a:pt x="15979" y="2789"/>
                    <a:pt x="16215" y="2826"/>
                    <a:pt x="16442" y="2901"/>
                  </a:cubicBezTo>
                  <a:cubicBezTo>
                    <a:pt x="16669" y="2975"/>
                    <a:pt x="16895" y="3089"/>
                    <a:pt x="17121" y="3243"/>
                  </a:cubicBezTo>
                  <a:lnTo>
                    <a:pt x="17121" y="1891"/>
                  </a:lnTo>
                  <a:cubicBezTo>
                    <a:pt x="16858" y="1795"/>
                    <a:pt x="16595" y="1723"/>
                    <a:pt x="16331" y="1675"/>
                  </a:cubicBezTo>
                  <a:cubicBezTo>
                    <a:pt x="16067" y="1627"/>
                    <a:pt x="15799" y="1603"/>
                    <a:pt x="15527" y="1603"/>
                  </a:cubicBezTo>
                  <a:close/>
                  <a:moveTo>
                    <a:pt x="18497" y="1728"/>
                  </a:moveTo>
                  <a:lnTo>
                    <a:pt x="18497" y="4898"/>
                  </a:lnTo>
                  <a:cubicBezTo>
                    <a:pt x="18497" y="5599"/>
                    <a:pt x="18654" y="6133"/>
                    <a:pt x="18967" y="6501"/>
                  </a:cubicBezTo>
                  <a:cubicBezTo>
                    <a:pt x="19281" y="6868"/>
                    <a:pt x="19737" y="7052"/>
                    <a:pt x="20337" y="7052"/>
                  </a:cubicBezTo>
                  <a:cubicBezTo>
                    <a:pt x="20673" y="7052"/>
                    <a:pt x="20981" y="6980"/>
                    <a:pt x="21261" y="6837"/>
                  </a:cubicBezTo>
                  <a:cubicBezTo>
                    <a:pt x="21540" y="6693"/>
                    <a:pt x="21805" y="6470"/>
                    <a:pt x="22055" y="6167"/>
                  </a:cubicBezTo>
                  <a:lnTo>
                    <a:pt x="22055" y="6918"/>
                  </a:lnTo>
                  <a:lnTo>
                    <a:pt x="23714" y="6918"/>
                  </a:lnTo>
                  <a:lnTo>
                    <a:pt x="23714" y="1728"/>
                  </a:lnTo>
                  <a:lnTo>
                    <a:pt x="22055" y="1728"/>
                  </a:lnTo>
                  <a:lnTo>
                    <a:pt x="22055" y="4291"/>
                  </a:lnTo>
                  <a:cubicBezTo>
                    <a:pt x="22055" y="4763"/>
                    <a:pt x="21957" y="5132"/>
                    <a:pt x="21759" y="5398"/>
                  </a:cubicBezTo>
                  <a:cubicBezTo>
                    <a:pt x="21561" y="5664"/>
                    <a:pt x="21289" y="5796"/>
                    <a:pt x="20943" y="5796"/>
                  </a:cubicBezTo>
                  <a:cubicBezTo>
                    <a:pt x="20801" y="5796"/>
                    <a:pt x="20676" y="5767"/>
                    <a:pt x="20566" y="5708"/>
                  </a:cubicBezTo>
                  <a:cubicBezTo>
                    <a:pt x="20456" y="5650"/>
                    <a:pt x="20367" y="5566"/>
                    <a:pt x="20299" y="5458"/>
                  </a:cubicBezTo>
                  <a:cubicBezTo>
                    <a:pt x="20247" y="5375"/>
                    <a:pt x="20210" y="5241"/>
                    <a:pt x="20188" y="5057"/>
                  </a:cubicBezTo>
                  <a:cubicBezTo>
                    <a:pt x="20167" y="4874"/>
                    <a:pt x="20156" y="4573"/>
                    <a:pt x="20156" y="4156"/>
                  </a:cubicBezTo>
                  <a:cubicBezTo>
                    <a:pt x="20156" y="4014"/>
                    <a:pt x="20157" y="3731"/>
                    <a:pt x="20160" y="3306"/>
                  </a:cubicBezTo>
                  <a:cubicBezTo>
                    <a:pt x="20164" y="2881"/>
                    <a:pt x="20165" y="2528"/>
                    <a:pt x="20165" y="2247"/>
                  </a:cubicBezTo>
                  <a:lnTo>
                    <a:pt x="20165" y="1728"/>
                  </a:lnTo>
                  <a:close/>
                  <a:moveTo>
                    <a:pt x="27300" y="1603"/>
                  </a:moveTo>
                  <a:cubicBezTo>
                    <a:pt x="26522" y="1603"/>
                    <a:pt x="25944" y="1736"/>
                    <a:pt x="25567" y="2002"/>
                  </a:cubicBezTo>
                  <a:cubicBezTo>
                    <a:pt x="25190" y="2267"/>
                    <a:pt x="25002" y="2675"/>
                    <a:pt x="25002" y="3225"/>
                  </a:cubicBezTo>
                  <a:cubicBezTo>
                    <a:pt x="25002" y="3735"/>
                    <a:pt x="25150" y="4115"/>
                    <a:pt x="25447" y="4365"/>
                  </a:cubicBezTo>
                  <a:cubicBezTo>
                    <a:pt x="25743" y="4615"/>
                    <a:pt x="26261" y="4786"/>
                    <a:pt x="26999" y="4879"/>
                  </a:cubicBezTo>
                  <a:lnTo>
                    <a:pt x="27291" y="4916"/>
                  </a:lnTo>
                  <a:cubicBezTo>
                    <a:pt x="27627" y="4956"/>
                    <a:pt x="27852" y="5013"/>
                    <a:pt x="27965" y="5085"/>
                  </a:cubicBezTo>
                  <a:cubicBezTo>
                    <a:pt x="28078" y="5158"/>
                    <a:pt x="28134" y="5268"/>
                    <a:pt x="28134" y="5416"/>
                  </a:cubicBezTo>
                  <a:cubicBezTo>
                    <a:pt x="28134" y="5593"/>
                    <a:pt x="28052" y="5725"/>
                    <a:pt x="27888" y="5815"/>
                  </a:cubicBezTo>
                  <a:cubicBezTo>
                    <a:pt x="27725" y="5905"/>
                    <a:pt x="27481" y="5949"/>
                    <a:pt x="27156" y="5949"/>
                  </a:cubicBezTo>
                  <a:cubicBezTo>
                    <a:pt x="26798" y="5949"/>
                    <a:pt x="26445" y="5909"/>
                    <a:pt x="26098" y="5829"/>
                  </a:cubicBezTo>
                  <a:cubicBezTo>
                    <a:pt x="25750" y="5749"/>
                    <a:pt x="25411" y="5628"/>
                    <a:pt x="25081" y="5467"/>
                  </a:cubicBezTo>
                  <a:lnTo>
                    <a:pt x="25081" y="6728"/>
                  </a:lnTo>
                  <a:cubicBezTo>
                    <a:pt x="25467" y="6836"/>
                    <a:pt x="25843" y="6917"/>
                    <a:pt x="26209" y="6971"/>
                  </a:cubicBezTo>
                  <a:cubicBezTo>
                    <a:pt x="26575" y="7025"/>
                    <a:pt x="26929" y="7052"/>
                    <a:pt x="27272" y="7052"/>
                  </a:cubicBezTo>
                  <a:cubicBezTo>
                    <a:pt x="28081" y="7052"/>
                    <a:pt x="28690" y="6913"/>
                    <a:pt x="29098" y="6635"/>
                  </a:cubicBezTo>
                  <a:cubicBezTo>
                    <a:pt x="29505" y="6357"/>
                    <a:pt x="29709" y="5942"/>
                    <a:pt x="29709" y="5389"/>
                  </a:cubicBezTo>
                  <a:cubicBezTo>
                    <a:pt x="29709" y="4861"/>
                    <a:pt x="29563" y="4473"/>
                    <a:pt x="29269" y="4226"/>
                  </a:cubicBezTo>
                  <a:cubicBezTo>
                    <a:pt x="28976" y="3979"/>
                    <a:pt x="28404" y="3801"/>
                    <a:pt x="27555" y="3693"/>
                  </a:cubicBezTo>
                  <a:lnTo>
                    <a:pt x="27263" y="3651"/>
                  </a:lnTo>
                  <a:cubicBezTo>
                    <a:pt x="26963" y="3617"/>
                    <a:pt x="26756" y="3565"/>
                    <a:pt x="26640" y="3494"/>
                  </a:cubicBezTo>
                  <a:cubicBezTo>
                    <a:pt x="26524" y="3423"/>
                    <a:pt x="26466" y="3321"/>
                    <a:pt x="26466" y="3188"/>
                  </a:cubicBezTo>
                  <a:cubicBezTo>
                    <a:pt x="26466" y="3024"/>
                    <a:pt x="26542" y="2903"/>
                    <a:pt x="26695" y="2824"/>
                  </a:cubicBezTo>
                  <a:cubicBezTo>
                    <a:pt x="26848" y="2745"/>
                    <a:pt x="27082" y="2706"/>
                    <a:pt x="27397" y="2706"/>
                  </a:cubicBezTo>
                  <a:cubicBezTo>
                    <a:pt x="27691" y="2706"/>
                    <a:pt x="28003" y="2743"/>
                    <a:pt x="28333" y="2817"/>
                  </a:cubicBezTo>
                  <a:cubicBezTo>
                    <a:pt x="28664" y="2891"/>
                    <a:pt x="29007" y="3003"/>
                    <a:pt x="29362" y="3151"/>
                  </a:cubicBezTo>
                  <a:lnTo>
                    <a:pt x="29362" y="1891"/>
                  </a:lnTo>
                  <a:cubicBezTo>
                    <a:pt x="28966" y="1792"/>
                    <a:pt x="28600" y="1719"/>
                    <a:pt x="28264" y="1673"/>
                  </a:cubicBezTo>
                  <a:cubicBezTo>
                    <a:pt x="27927" y="1626"/>
                    <a:pt x="27606" y="1603"/>
                    <a:pt x="27300" y="1603"/>
                  </a:cubicBezTo>
                  <a:close/>
                  <a:moveTo>
                    <a:pt x="36729" y="1603"/>
                  </a:moveTo>
                  <a:cubicBezTo>
                    <a:pt x="35833" y="1603"/>
                    <a:pt x="35133" y="1844"/>
                    <a:pt x="34628" y="2326"/>
                  </a:cubicBezTo>
                  <a:cubicBezTo>
                    <a:pt x="34123" y="2808"/>
                    <a:pt x="33871" y="3475"/>
                    <a:pt x="33871" y="4328"/>
                  </a:cubicBezTo>
                  <a:cubicBezTo>
                    <a:pt x="33871" y="5180"/>
                    <a:pt x="34123" y="5847"/>
                    <a:pt x="34628" y="6329"/>
                  </a:cubicBezTo>
                  <a:cubicBezTo>
                    <a:pt x="35133" y="6811"/>
                    <a:pt x="35833" y="7052"/>
                    <a:pt x="36729" y="7052"/>
                  </a:cubicBezTo>
                  <a:cubicBezTo>
                    <a:pt x="37622" y="7052"/>
                    <a:pt x="38319" y="6811"/>
                    <a:pt x="38821" y="6329"/>
                  </a:cubicBezTo>
                  <a:cubicBezTo>
                    <a:pt x="39323" y="5847"/>
                    <a:pt x="39574" y="5180"/>
                    <a:pt x="39574" y="4328"/>
                  </a:cubicBezTo>
                  <a:cubicBezTo>
                    <a:pt x="39574" y="3475"/>
                    <a:pt x="39323" y="2808"/>
                    <a:pt x="38821" y="2326"/>
                  </a:cubicBezTo>
                  <a:cubicBezTo>
                    <a:pt x="38319" y="1844"/>
                    <a:pt x="37622" y="1603"/>
                    <a:pt x="36729" y="16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1642550" y="1392275"/>
              <a:ext cx="1193675" cy="183625"/>
            </a:xfrm>
            <a:custGeom>
              <a:avLst/>
              <a:gdLst/>
              <a:ahLst/>
              <a:cxnLst/>
              <a:rect l="0" t="0" r="0" b="0"/>
              <a:pathLst>
                <a:path w="47747" h="7345" extrusionOk="0">
                  <a:moveTo>
                    <a:pt x="21809" y="2998"/>
                  </a:moveTo>
                  <a:cubicBezTo>
                    <a:pt x="22106" y="2998"/>
                    <a:pt x="22346" y="3095"/>
                    <a:pt x="22530" y="3288"/>
                  </a:cubicBezTo>
                  <a:cubicBezTo>
                    <a:pt x="22714" y="3481"/>
                    <a:pt x="22806" y="3735"/>
                    <a:pt x="22806" y="4050"/>
                  </a:cubicBezTo>
                  <a:lnTo>
                    <a:pt x="20651" y="4050"/>
                  </a:lnTo>
                  <a:cubicBezTo>
                    <a:pt x="20701" y="3710"/>
                    <a:pt x="20826" y="3450"/>
                    <a:pt x="21026" y="3269"/>
                  </a:cubicBezTo>
                  <a:cubicBezTo>
                    <a:pt x="21227" y="3089"/>
                    <a:pt x="21488" y="2998"/>
                    <a:pt x="21809" y="2998"/>
                  </a:cubicBezTo>
                  <a:close/>
                  <a:moveTo>
                    <a:pt x="45045" y="2998"/>
                  </a:moveTo>
                  <a:cubicBezTo>
                    <a:pt x="45342" y="2998"/>
                    <a:pt x="45582" y="3095"/>
                    <a:pt x="45766" y="3288"/>
                  </a:cubicBezTo>
                  <a:cubicBezTo>
                    <a:pt x="45950" y="3481"/>
                    <a:pt x="46042" y="3735"/>
                    <a:pt x="46042" y="4050"/>
                  </a:cubicBezTo>
                  <a:lnTo>
                    <a:pt x="43887" y="4050"/>
                  </a:lnTo>
                  <a:cubicBezTo>
                    <a:pt x="43937" y="3710"/>
                    <a:pt x="44062" y="3450"/>
                    <a:pt x="44262" y="3269"/>
                  </a:cubicBezTo>
                  <a:cubicBezTo>
                    <a:pt x="44463" y="3089"/>
                    <a:pt x="44724" y="2998"/>
                    <a:pt x="45045" y="2998"/>
                  </a:cubicBezTo>
                  <a:close/>
                  <a:moveTo>
                    <a:pt x="28204" y="3100"/>
                  </a:moveTo>
                  <a:cubicBezTo>
                    <a:pt x="28559" y="3100"/>
                    <a:pt x="28830" y="3230"/>
                    <a:pt x="29017" y="3489"/>
                  </a:cubicBezTo>
                  <a:cubicBezTo>
                    <a:pt x="29204" y="3749"/>
                    <a:pt x="29297" y="4126"/>
                    <a:pt x="29297" y="4620"/>
                  </a:cubicBezTo>
                  <a:cubicBezTo>
                    <a:pt x="29297" y="5114"/>
                    <a:pt x="29204" y="5491"/>
                    <a:pt x="29017" y="5750"/>
                  </a:cubicBezTo>
                  <a:cubicBezTo>
                    <a:pt x="28830" y="6010"/>
                    <a:pt x="28559" y="6140"/>
                    <a:pt x="28204" y="6140"/>
                  </a:cubicBezTo>
                  <a:cubicBezTo>
                    <a:pt x="27852" y="6140"/>
                    <a:pt x="27582" y="6010"/>
                    <a:pt x="27395" y="5750"/>
                  </a:cubicBezTo>
                  <a:cubicBezTo>
                    <a:pt x="27208" y="5491"/>
                    <a:pt x="27115" y="5114"/>
                    <a:pt x="27115" y="4620"/>
                  </a:cubicBezTo>
                  <a:cubicBezTo>
                    <a:pt x="27115" y="4126"/>
                    <a:pt x="27208" y="3749"/>
                    <a:pt x="27395" y="3489"/>
                  </a:cubicBezTo>
                  <a:cubicBezTo>
                    <a:pt x="27582" y="3230"/>
                    <a:pt x="27852" y="3100"/>
                    <a:pt x="28204" y="3100"/>
                  </a:cubicBezTo>
                  <a:close/>
                  <a:moveTo>
                    <a:pt x="12576" y="1"/>
                  </a:moveTo>
                  <a:lnTo>
                    <a:pt x="12576" y="7210"/>
                  </a:lnTo>
                  <a:lnTo>
                    <a:pt x="14234" y="7210"/>
                  </a:lnTo>
                  <a:lnTo>
                    <a:pt x="14234" y="4657"/>
                  </a:lnTo>
                  <a:cubicBezTo>
                    <a:pt x="14234" y="4184"/>
                    <a:pt x="14333" y="3815"/>
                    <a:pt x="14531" y="3547"/>
                  </a:cubicBezTo>
                  <a:cubicBezTo>
                    <a:pt x="14729" y="3280"/>
                    <a:pt x="15000" y="3147"/>
                    <a:pt x="15346" y="3147"/>
                  </a:cubicBezTo>
                  <a:cubicBezTo>
                    <a:pt x="15488" y="3147"/>
                    <a:pt x="15615" y="3177"/>
                    <a:pt x="15726" y="3237"/>
                  </a:cubicBezTo>
                  <a:cubicBezTo>
                    <a:pt x="15837" y="3297"/>
                    <a:pt x="15925" y="3381"/>
                    <a:pt x="15990" y="3489"/>
                  </a:cubicBezTo>
                  <a:cubicBezTo>
                    <a:pt x="16040" y="3570"/>
                    <a:pt x="16075" y="3695"/>
                    <a:pt x="16095" y="3865"/>
                  </a:cubicBezTo>
                  <a:cubicBezTo>
                    <a:pt x="16115" y="4035"/>
                    <a:pt x="16125" y="4347"/>
                    <a:pt x="16125" y="4801"/>
                  </a:cubicBezTo>
                  <a:lnTo>
                    <a:pt x="16125" y="6696"/>
                  </a:lnTo>
                  <a:lnTo>
                    <a:pt x="16125" y="7210"/>
                  </a:lnTo>
                  <a:lnTo>
                    <a:pt x="17793" y="7210"/>
                  </a:lnTo>
                  <a:lnTo>
                    <a:pt x="17793" y="4050"/>
                  </a:lnTo>
                  <a:cubicBezTo>
                    <a:pt x="17793" y="3349"/>
                    <a:pt x="17637" y="2814"/>
                    <a:pt x="17327" y="2447"/>
                  </a:cubicBezTo>
                  <a:cubicBezTo>
                    <a:pt x="17017" y="2079"/>
                    <a:pt x="16562" y="1896"/>
                    <a:pt x="15963" y="1896"/>
                  </a:cubicBezTo>
                  <a:cubicBezTo>
                    <a:pt x="15623" y="1896"/>
                    <a:pt x="15312" y="1967"/>
                    <a:pt x="15031" y="2111"/>
                  </a:cubicBezTo>
                  <a:cubicBezTo>
                    <a:pt x="14750" y="2255"/>
                    <a:pt x="14485" y="2478"/>
                    <a:pt x="14234" y="2781"/>
                  </a:cubicBezTo>
                  <a:lnTo>
                    <a:pt x="14234" y="1"/>
                  </a:lnTo>
                  <a:close/>
                  <a:moveTo>
                    <a:pt x="39314" y="1"/>
                  </a:moveTo>
                  <a:lnTo>
                    <a:pt x="39314" y="7210"/>
                  </a:lnTo>
                  <a:lnTo>
                    <a:pt x="40972" y="7210"/>
                  </a:lnTo>
                  <a:lnTo>
                    <a:pt x="40972" y="1"/>
                  </a:lnTo>
                  <a:close/>
                  <a:moveTo>
                    <a:pt x="2586" y="167"/>
                  </a:moveTo>
                  <a:cubicBezTo>
                    <a:pt x="1752" y="167"/>
                    <a:pt x="1113" y="353"/>
                    <a:pt x="668" y="723"/>
                  </a:cubicBezTo>
                  <a:cubicBezTo>
                    <a:pt x="223" y="1094"/>
                    <a:pt x="1" y="1624"/>
                    <a:pt x="1" y="2313"/>
                  </a:cubicBezTo>
                  <a:cubicBezTo>
                    <a:pt x="1" y="2862"/>
                    <a:pt x="161" y="3299"/>
                    <a:pt x="480" y="3624"/>
                  </a:cubicBezTo>
                  <a:cubicBezTo>
                    <a:pt x="800" y="3948"/>
                    <a:pt x="1306" y="4184"/>
                    <a:pt x="1998" y="4333"/>
                  </a:cubicBezTo>
                  <a:lnTo>
                    <a:pt x="2688" y="4486"/>
                  </a:lnTo>
                  <a:cubicBezTo>
                    <a:pt x="3108" y="4578"/>
                    <a:pt x="3388" y="4683"/>
                    <a:pt x="3529" y="4801"/>
                  </a:cubicBezTo>
                  <a:cubicBezTo>
                    <a:pt x="3670" y="4918"/>
                    <a:pt x="3740" y="5085"/>
                    <a:pt x="3740" y="5301"/>
                  </a:cubicBezTo>
                  <a:cubicBezTo>
                    <a:pt x="3740" y="5542"/>
                    <a:pt x="3636" y="5727"/>
                    <a:pt x="3429" y="5857"/>
                  </a:cubicBezTo>
                  <a:cubicBezTo>
                    <a:pt x="3222" y="5987"/>
                    <a:pt x="2924" y="6052"/>
                    <a:pt x="2535" y="6052"/>
                  </a:cubicBezTo>
                  <a:cubicBezTo>
                    <a:pt x="2152" y="6052"/>
                    <a:pt x="1754" y="5992"/>
                    <a:pt x="1342" y="5873"/>
                  </a:cubicBezTo>
                  <a:cubicBezTo>
                    <a:pt x="930" y="5754"/>
                    <a:pt x="503" y="5577"/>
                    <a:pt x="61" y="5343"/>
                  </a:cubicBezTo>
                  <a:lnTo>
                    <a:pt x="61" y="6849"/>
                  </a:lnTo>
                  <a:cubicBezTo>
                    <a:pt x="503" y="7012"/>
                    <a:pt x="944" y="7136"/>
                    <a:pt x="1386" y="7219"/>
                  </a:cubicBezTo>
                  <a:cubicBezTo>
                    <a:pt x="1828" y="7303"/>
                    <a:pt x="2268" y="7344"/>
                    <a:pt x="2707" y="7344"/>
                  </a:cubicBezTo>
                  <a:cubicBezTo>
                    <a:pt x="3636" y="7344"/>
                    <a:pt x="4327" y="7158"/>
                    <a:pt x="4780" y="6786"/>
                  </a:cubicBezTo>
                  <a:cubicBezTo>
                    <a:pt x="5233" y="6414"/>
                    <a:pt x="5459" y="5846"/>
                    <a:pt x="5459" y="5083"/>
                  </a:cubicBezTo>
                  <a:cubicBezTo>
                    <a:pt x="5459" y="4503"/>
                    <a:pt x="5297" y="4055"/>
                    <a:pt x="4972" y="3740"/>
                  </a:cubicBezTo>
                  <a:cubicBezTo>
                    <a:pt x="4648" y="3425"/>
                    <a:pt x="4101" y="3190"/>
                    <a:pt x="3332" y="3035"/>
                  </a:cubicBezTo>
                  <a:lnTo>
                    <a:pt x="2572" y="2882"/>
                  </a:lnTo>
                  <a:cubicBezTo>
                    <a:pt x="2211" y="2808"/>
                    <a:pt x="1961" y="2720"/>
                    <a:pt x="1824" y="2616"/>
                  </a:cubicBezTo>
                  <a:cubicBezTo>
                    <a:pt x="1687" y="2513"/>
                    <a:pt x="1618" y="2368"/>
                    <a:pt x="1618" y="2183"/>
                  </a:cubicBezTo>
                  <a:cubicBezTo>
                    <a:pt x="1618" y="1936"/>
                    <a:pt x="1720" y="1753"/>
                    <a:pt x="1924" y="1636"/>
                  </a:cubicBezTo>
                  <a:cubicBezTo>
                    <a:pt x="2127" y="1519"/>
                    <a:pt x="2443" y="1460"/>
                    <a:pt x="2869" y="1460"/>
                  </a:cubicBezTo>
                  <a:cubicBezTo>
                    <a:pt x="3190" y="1460"/>
                    <a:pt x="3531" y="1503"/>
                    <a:pt x="3893" y="1590"/>
                  </a:cubicBezTo>
                  <a:cubicBezTo>
                    <a:pt x="4254" y="1676"/>
                    <a:pt x="4625" y="1804"/>
                    <a:pt x="5005" y="1974"/>
                  </a:cubicBezTo>
                  <a:lnTo>
                    <a:pt x="5005" y="510"/>
                  </a:lnTo>
                  <a:cubicBezTo>
                    <a:pt x="4575" y="396"/>
                    <a:pt x="4160" y="310"/>
                    <a:pt x="3758" y="253"/>
                  </a:cubicBezTo>
                  <a:cubicBezTo>
                    <a:pt x="3357" y="196"/>
                    <a:pt x="2966" y="167"/>
                    <a:pt x="2586" y="167"/>
                  </a:cubicBezTo>
                  <a:close/>
                  <a:moveTo>
                    <a:pt x="9550" y="1896"/>
                  </a:moveTo>
                  <a:cubicBezTo>
                    <a:pt x="8614" y="1896"/>
                    <a:pt x="7882" y="2136"/>
                    <a:pt x="7354" y="2616"/>
                  </a:cubicBezTo>
                  <a:cubicBezTo>
                    <a:pt x="6826" y="3096"/>
                    <a:pt x="6561" y="3764"/>
                    <a:pt x="6561" y="4620"/>
                  </a:cubicBezTo>
                  <a:cubicBezTo>
                    <a:pt x="6561" y="5476"/>
                    <a:pt x="6826" y="6144"/>
                    <a:pt x="7354" y="6624"/>
                  </a:cubicBezTo>
                  <a:cubicBezTo>
                    <a:pt x="7882" y="7104"/>
                    <a:pt x="8614" y="7344"/>
                    <a:pt x="9550" y="7344"/>
                  </a:cubicBezTo>
                  <a:cubicBezTo>
                    <a:pt x="9819" y="7344"/>
                    <a:pt x="10087" y="7320"/>
                    <a:pt x="10354" y="7272"/>
                  </a:cubicBezTo>
                  <a:cubicBezTo>
                    <a:pt x="10621" y="7225"/>
                    <a:pt x="10884" y="7153"/>
                    <a:pt x="11144" y="7057"/>
                  </a:cubicBezTo>
                  <a:lnTo>
                    <a:pt x="11144" y="5699"/>
                  </a:lnTo>
                  <a:cubicBezTo>
                    <a:pt x="10946" y="5851"/>
                    <a:pt x="10731" y="5965"/>
                    <a:pt x="10497" y="6042"/>
                  </a:cubicBezTo>
                  <a:cubicBezTo>
                    <a:pt x="10264" y="6120"/>
                    <a:pt x="10018" y="6158"/>
                    <a:pt x="9758" y="6158"/>
                  </a:cubicBezTo>
                  <a:cubicBezTo>
                    <a:pt x="9295" y="6158"/>
                    <a:pt x="8934" y="6023"/>
                    <a:pt x="8677" y="5753"/>
                  </a:cubicBezTo>
                  <a:cubicBezTo>
                    <a:pt x="8419" y="5482"/>
                    <a:pt x="8290" y="5105"/>
                    <a:pt x="8290" y="4620"/>
                  </a:cubicBezTo>
                  <a:cubicBezTo>
                    <a:pt x="8290" y="4135"/>
                    <a:pt x="8419" y="3757"/>
                    <a:pt x="8677" y="3487"/>
                  </a:cubicBezTo>
                  <a:cubicBezTo>
                    <a:pt x="8934" y="3217"/>
                    <a:pt x="9295" y="3082"/>
                    <a:pt x="9758" y="3082"/>
                  </a:cubicBezTo>
                  <a:cubicBezTo>
                    <a:pt x="10002" y="3082"/>
                    <a:pt x="10238" y="3119"/>
                    <a:pt x="10465" y="3193"/>
                  </a:cubicBezTo>
                  <a:cubicBezTo>
                    <a:pt x="10692" y="3267"/>
                    <a:pt x="10918" y="3381"/>
                    <a:pt x="11144" y="3536"/>
                  </a:cubicBezTo>
                  <a:lnTo>
                    <a:pt x="11144" y="2183"/>
                  </a:lnTo>
                  <a:cubicBezTo>
                    <a:pt x="10881" y="2087"/>
                    <a:pt x="10618" y="2015"/>
                    <a:pt x="10354" y="1967"/>
                  </a:cubicBezTo>
                  <a:cubicBezTo>
                    <a:pt x="10090" y="1919"/>
                    <a:pt x="9822" y="1896"/>
                    <a:pt x="9550" y="1896"/>
                  </a:cubicBezTo>
                  <a:close/>
                  <a:moveTo>
                    <a:pt x="21819" y="1896"/>
                  </a:moveTo>
                  <a:cubicBezTo>
                    <a:pt x="20923" y="1896"/>
                    <a:pt x="20219" y="2138"/>
                    <a:pt x="19708" y="2623"/>
                  </a:cubicBezTo>
                  <a:cubicBezTo>
                    <a:pt x="19197" y="3108"/>
                    <a:pt x="18941" y="3774"/>
                    <a:pt x="18941" y="4620"/>
                  </a:cubicBezTo>
                  <a:cubicBezTo>
                    <a:pt x="18941" y="5482"/>
                    <a:pt x="19202" y="6151"/>
                    <a:pt x="19722" y="6628"/>
                  </a:cubicBezTo>
                  <a:cubicBezTo>
                    <a:pt x="20243" y="7106"/>
                    <a:pt x="20972" y="7344"/>
                    <a:pt x="21911" y="7344"/>
                  </a:cubicBezTo>
                  <a:cubicBezTo>
                    <a:pt x="22304" y="7344"/>
                    <a:pt x="22696" y="7306"/>
                    <a:pt x="23088" y="7231"/>
                  </a:cubicBezTo>
                  <a:cubicBezTo>
                    <a:pt x="23480" y="7155"/>
                    <a:pt x="23873" y="7043"/>
                    <a:pt x="24265" y="6895"/>
                  </a:cubicBezTo>
                  <a:lnTo>
                    <a:pt x="24265" y="5616"/>
                  </a:lnTo>
                  <a:cubicBezTo>
                    <a:pt x="23879" y="5826"/>
                    <a:pt x="23503" y="5983"/>
                    <a:pt x="23137" y="6086"/>
                  </a:cubicBezTo>
                  <a:cubicBezTo>
                    <a:pt x="22771" y="6190"/>
                    <a:pt x="22413" y="6242"/>
                    <a:pt x="22064" y="6242"/>
                  </a:cubicBezTo>
                  <a:cubicBezTo>
                    <a:pt x="21632" y="6242"/>
                    <a:pt x="21295" y="6144"/>
                    <a:pt x="21054" y="5950"/>
                  </a:cubicBezTo>
                  <a:cubicBezTo>
                    <a:pt x="20813" y="5755"/>
                    <a:pt x="20673" y="5463"/>
                    <a:pt x="20633" y="5074"/>
                  </a:cubicBezTo>
                  <a:lnTo>
                    <a:pt x="24511" y="5074"/>
                  </a:lnTo>
                  <a:lnTo>
                    <a:pt x="24511" y="4601"/>
                  </a:lnTo>
                  <a:cubicBezTo>
                    <a:pt x="24511" y="3780"/>
                    <a:pt x="24266" y="3123"/>
                    <a:pt x="23776" y="2632"/>
                  </a:cubicBezTo>
                  <a:cubicBezTo>
                    <a:pt x="23287" y="2141"/>
                    <a:pt x="22634" y="1896"/>
                    <a:pt x="21819" y="1896"/>
                  </a:cubicBezTo>
                  <a:close/>
                  <a:moveTo>
                    <a:pt x="29297" y="1"/>
                  </a:moveTo>
                  <a:lnTo>
                    <a:pt x="29297" y="2781"/>
                  </a:lnTo>
                  <a:cubicBezTo>
                    <a:pt x="29069" y="2478"/>
                    <a:pt x="28816" y="2255"/>
                    <a:pt x="28540" y="2111"/>
                  </a:cubicBezTo>
                  <a:cubicBezTo>
                    <a:pt x="28263" y="1967"/>
                    <a:pt x="27946" y="1896"/>
                    <a:pt x="27588" y="1896"/>
                  </a:cubicBezTo>
                  <a:cubicBezTo>
                    <a:pt x="26948" y="1896"/>
                    <a:pt x="26423" y="2150"/>
                    <a:pt x="26012" y="2658"/>
                  </a:cubicBezTo>
                  <a:cubicBezTo>
                    <a:pt x="25601" y="3166"/>
                    <a:pt x="25396" y="3820"/>
                    <a:pt x="25396" y="4620"/>
                  </a:cubicBezTo>
                  <a:cubicBezTo>
                    <a:pt x="25396" y="5420"/>
                    <a:pt x="25601" y="6074"/>
                    <a:pt x="26012" y="6582"/>
                  </a:cubicBezTo>
                  <a:cubicBezTo>
                    <a:pt x="26423" y="7090"/>
                    <a:pt x="26948" y="7344"/>
                    <a:pt x="27588" y="7344"/>
                  </a:cubicBezTo>
                  <a:cubicBezTo>
                    <a:pt x="27949" y="7344"/>
                    <a:pt x="28267" y="7273"/>
                    <a:pt x="28542" y="7131"/>
                  </a:cubicBezTo>
                  <a:cubicBezTo>
                    <a:pt x="28817" y="6989"/>
                    <a:pt x="29069" y="6765"/>
                    <a:pt x="29297" y="6459"/>
                  </a:cubicBezTo>
                  <a:lnTo>
                    <a:pt x="29297" y="7210"/>
                  </a:lnTo>
                  <a:lnTo>
                    <a:pt x="30965" y="7210"/>
                  </a:lnTo>
                  <a:lnTo>
                    <a:pt x="30965" y="1"/>
                  </a:lnTo>
                  <a:close/>
                  <a:moveTo>
                    <a:pt x="32503" y="2021"/>
                  </a:moveTo>
                  <a:lnTo>
                    <a:pt x="32503" y="5190"/>
                  </a:lnTo>
                  <a:cubicBezTo>
                    <a:pt x="32503" y="5891"/>
                    <a:pt x="32660" y="6425"/>
                    <a:pt x="32973" y="6793"/>
                  </a:cubicBezTo>
                  <a:cubicBezTo>
                    <a:pt x="33287" y="7161"/>
                    <a:pt x="33743" y="7344"/>
                    <a:pt x="34342" y="7344"/>
                  </a:cubicBezTo>
                  <a:cubicBezTo>
                    <a:pt x="34679" y="7344"/>
                    <a:pt x="34987" y="7272"/>
                    <a:pt x="35267" y="7129"/>
                  </a:cubicBezTo>
                  <a:cubicBezTo>
                    <a:pt x="35546" y="6985"/>
                    <a:pt x="35811" y="6762"/>
                    <a:pt x="36061" y="6459"/>
                  </a:cubicBezTo>
                  <a:lnTo>
                    <a:pt x="36061" y="7210"/>
                  </a:lnTo>
                  <a:lnTo>
                    <a:pt x="37720" y="7210"/>
                  </a:lnTo>
                  <a:lnTo>
                    <a:pt x="37720" y="2021"/>
                  </a:lnTo>
                  <a:lnTo>
                    <a:pt x="36061" y="2021"/>
                  </a:lnTo>
                  <a:lnTo>
                    <a:pt x="36061" y="4583"/>
                  </a:lnTo>
                  <a:cubicBezTo>
                    <a:pt x="36061" y="5055"/>
                    <a:pt x="35963" y="5425"/>
                    <a:pt x="35765" y="5690"/>
                  </a:cubicBezTo>
                  <a:cubicBezTo>
                    <a:pt x="35567" y="5956"/>
                    <a:pt x="35295" y="6089"/>
                    <a:pt x="34949" y="6089"/>
                  </a:cubicBezTo>
                  <a:cubicBezTo>
                    <a:pt x="34807" y="6089"/>
                    <a:pt x="34681" y="6059"/>
                    <a:pt x="34572" y="6001"/>
                  </a:cubicBezTo>
                  <a:cubicBezTo>
                    <a:pt x="34462" y="5942"/>
                    <a:pt x="34373" y="5859"/>
                    <a:pt x="34305" y="5750"/>
                  </a:cubicBezTo>
                  <a:cubicBezTo>
                    <a:pt x="34253" y="5667"/>
                    <a:pt x="34216" y="5533"/>
                    <a:pt x="34194" y="5350"/>
                  </a:cubicBezTo>
                  <a:cubicBezTo>
                    <a:pt x="34173" y="5166"/>
                    <a:pt x="34162" y="4865"/>
                    <a:pt x="34162" y="4448"/>
                  </a:cubicBezTo>
                  <a:cubicBezTo>
                    <a:pt x="34162" y="4306"/>
                    <a:pt x="34163" y="4023"/>
                    <a:pt x="34166" y="3598"/>
                  </a:cubicBezTo>
                  <a:cubicBezTo>
                    <a:pt x="34169" y="3174"/>
                    <a:pt x="34171" y="2821"/>
                    <a:pt x="34171" y="2540"/>
                  </a:cubicBezTo>
                  <a:lnTo>
                    <a:pt x="34171" y="2021"/>
                  </a:lnTo>
                  <a:close/>
                  <a:moveTo>
                    <a:pt x="45055" y="1896"/>
                  </a:moveTo>
                  <a:cubicBezTo>
                    <a:pt x="44159" y="1896"/>
                    <a:pt x="43455" y="2138"/>
                    <a:pt x="42944" y="2623"/>
                  </a:cubicBezTo>
                  <a:cubicBezTo>
                    <a:pt x="42433" y="3108"/>
                    <a:pt x="42177" y="3774"/>
                    <a:pt x="42177" y="4620"/>
                  </a:cubicBezTo>
                  <a:cubicBezTo>
                    <a:pt x="42177" y="5482"/>
                    <a:pt x="42438" y="6151"/>
                    <a:pt x="42958" y="6628"/>
                  </a:cubicBezTo>
                  <a:cubicBezTo>
                    <a:pt x="43479" y="7106"/>
                    <a:pt x="44208" y="7344"/>
                    <a:pt x="45147" y="7344"/>
                  </a:cubicBezTo>
                  <a:cubicBezTo>
                    <a:pt x="45540" y="7344"/>
                    <a:pt x="45932" y="7306"/>
                    <a:pt x="46324" y="7231"/>
                  </a:cubicBezTo>
                  <a:cubicBezTo>
                    <a:pt x="46716" y="7155"/>
                    <a:pt x="47109" y="7043"/>
                    <a:pt x="47501" y="6895"/>
                  </a:cubicBezTo>
                  <a:lnTo>
                    <a:pt x="47501" y="5616"/>
                  </a:lnTo>
                  <a:cubicBezTo>
                    <a:pt x="47115" y="5826"/>
                    <a:pt x="46739" y="5983"/>
                    <a:pt x="46373" y="6086"/>
                  </a:cubicBezTo>
                  <a:cubicBezTo>
                    <a:pt x="46007" y="6190"/>
                    <a:pt x="45649" y="6242"/>
                    <a:pt x="45300" y="6242"/>
                  </a:cubicBezTo>
                  <a:cubicBezTo>
                    <a:pt x="44868" y="6242"/>
                    <a:pt x="44531" y="6144"/>
                    <a:pt x="44290" y="5950"/>
                  </a:cubicBezTo>
                  <a:cubicBezTo>
                    <a:pt x="44049" y="5755"/>
                    <a:pt x="43909" y="5463"/>
                    <a:pt x="43869" y="5074"/>
                  </a:cubicBezTo>
                  <a:lnTo>
                    <a:pt x="47747" y="5074"/>
                  </a:lnTo>
                  <a:lnTo>
                    <a:pt x="47747" y="4601"/>
                  </a:lnTo>
                  <a:cubicBezTo>
                    <a:pt x="47747" y="3780"/>
                    <a:pt x="47502" y="3123"/>
                    <a:pt x="47012" y="2632"/>
                  </a:cubicBezTo>
                  <a:cubicBezTo>
                    <a:pt x="46523" y="2141"/>
                    <a:pt x="45870" y="1896"/>
                    <a:pt x="45055" y="18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1012700" y="3658125"/>
              <a:ext cx="2441475" cy="612850"/>
            </a:xfrm>
            <a:custGeom>
              <a:avLst/>
              <a:gdLst/>
              <a:ahLst/>
              <a:cxnLst/>
              <a:rect l="0" t="0" r="0" b="0"/>
              <a:pathLst>
                <a:path w="97659" h="24514" extrusionOk="0">
                  <a:moveTo>
                    <a:pt x="5536" y="1"/>
                  </a:moveTo>
                  <a:lnTo>
                    <a:pt x="4152" y="396"/>
                  </a:lnTo>
                  <a:lnTo>
                    <a:pt x="2966" y="1187"/>
                  </a:lnTo>
                  <a:lnTo>
                    <a:pt x="1977" y="1977"/>
                  </a:lnTo>
                  <a:lnTo>
                    <a:pt x="1187" y="2966"/>
                  </a:lnTo>
                  <a:lnTo>
                    <a:pt x="396" y="4152"/>
                  </a:lnTo>
                  <a:lnTo>
                    <a:pt x="0" y="5536"/>
                  </a:lnTo>
                  <a:lnTo>
                    <a:pt x="0" y="6920"/>
                  </a:lnTo>
                  <a:lnTo>
                    <a:pt x="0" y="17397"/>
                  </a:lnTo>
                  <a:lnTo>
                    <a:pt x="0" y="18781"/>
                  </a:lnTo>
                  <a:lnTo>
                    <a:pt x="396" y="20165"/>
                  </a:lnTo>
                  <a:lnTo>
                    <a:pt x="1187" y="21351"/>
                  </a:lnTo>
                  <a:lnTo>
                    <a:pt x="1977" y="22339"/>
                  </a:lnTo>
                  <a:lnTo>
                    <a:pt x="2966" y="23328"/>
                  </a:lnTo>
                  <a:lnTo>
                    <a:pt x="4152" y="23921"/>
                  </a:lnTo>
                  <a:lnTo>
                    <a:pt x="5536" y="24316"/>
                  </a:lnTo>
                  <a:lnTo>
                    <a:pt x="6919" y="24514"/>
                  </a:lnTo>
                  <a:lnTo>
                    <a:pt x="90739" y="24514"/>
                  </a:lnTo>
                  <a:lnTo>
                    <a:pt x="92123" y="24316"/>
                  </a:lnTo>
                  <a:lnTo>
                    <a:pt x="93309" y="23921"/>
                  </a:lnTo>
                  <a:lnTo>
                    <a:pt x="94495" y="23328"/>
                  </a:lnTo>
                  <a:lnTo>
                    <a:pt x="95484" y="22339"/>
                  </a:lnTo>
                  <a:lnTo>
                    <a:pt x="96472" y="21351"/>
                  </a:lnTo>
                  <a:lnTo>
                    <a:pt x="97065" y="20165"/>
                  </a:lnTo>
                  <a:lnTo>
                    <a:pt x="97461" y="18781"/>
                  </a:lnTo>
                  <a:lnTo>
                    <a:pt x="97658" y="17397"/>
                  </a:lnTo>
                  <a:lnTo>
                    <a:pt x="97658" y="6920"/>
                  </a:lnTo>
                  <a:lnTo>
                    <a:pt x="97461" y="5536"/>
                  </a:lnTo>
                  <a:lnTo>
                    <a:pt x="97065" y="4152"/>
                  </a:lnTo>
                  <a:lnTo>
                    <a:pt x="96472" y="2966"/>
                  </a:lnTo>
                  <a:lnTo>
                    <a:pt x="95484" y="1977"/>
                  </a:lnTo>
                  <a:lnTo>
                    <a:pt x="94495" y="1187"/>
                  </a:lnTo>
                  <a:lnTo>
                    <a:pt x="93309" y="396"/>
                  </a:lnTo>
                  <a:lnTo>
                    <a:pt x="92123" y="1"/>
                  </a:lnTo>
                  <a:close/>
                </a:path>
              </a:pathLst>
            </a:custGeom>
            <a:solidFill>
              <a:srgbClr val="000000"/>
            </a:solidFill>
            <a:ln w="19775" cap="rnd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1197750" y="3705225"/>
              <a:ext cx="2091850" cy="229625"/>
            </a:xfrm>
            <a:custGeom>
              <a:avLst/>
              <a:gdLst/>
              <a:ahLst/>
              <a:cxnLst/>
              <a:rect l="0" t="0" r="0" b="0"/>
              <a:pathLst>
                <a:path w="83674" h="9185" extrusionOk="0">
                  <a:moveTo>
                    <a:pt x="65354" y="1"/>
                  </a:moveTo>
                  <a:lnTo>
                    <a:pt x="65354" y="1354"/>
                  </a:lnTo>
                  <a:lnTo>
                    <a:pt x="67012" y="1354"/>
                  </a:lnTo>
                  <a:lnTo>
                    <a:pt x="67012" y="1"/>
                  </a:lnTo>
                  <a:close/>
                  <a:moveTo>
                    <a:pt x="28365" y="2999"/>
                  </a:moveTo>
                  <a:cubicBezTo>
                    <a:pt x="28662" y="2999"/>
                    <a:pt x="28902" y="3095"/>
                    <a:pt x="29086" y="3288"/>
                  </a:cubicBezTo>
                  <a:cubicBezTo>
                    <a:pt x="29270" y="3481"/>
                    <a:pt x="29362" y="3735"/>
                    <a:pt x="29362" y="4050"/>
                  </a:cubicBezTo>
                  <a:lnTo>
                    <a:pt x="27207" y="4050"/>
                  </a:lnTo>
                  <a:cubicBezTo>
                    <a:pt x="27257" y="3711"/>
                    <a:pt x="27382" y="3450"/>
                    <a:pt x="27582" y="3270"/>
                  </a:cubicBezTo>
                  <a:cubicBezTo>
                    <a:pt x="27783" y="3089"/>
                    <a:pt x="28044" y="2999"/>
                    <a:pt x="28365" y="2999"/>
                  </a:cubicBezTo>
                  <a:close/>
                  <a:moveTo>
                    <a:pt x="80972" y="2999"/>
                  </a:moveTo>
                  <a:cubicBezTo>
                    <a:pt x="81269" y="2999"/>
                    <a:pt x="81509" y="3095"/>
                    <a:pt x="81693" y="3288"/>
                  </a:cubicBezTo>
                  <a:cubicBezTo>
                    <a:pt x="81877" y="3481"/>
                    <a:pt x="81969" y="3735"/>
                    <a:pt x="81969" y="4050"/>
                  </a:cubicBezTo>
                  <a:lnTo>
                    <a:pt x="79814" y="4050"/>
                  </a:lnTo>
                  <a:cubicBezTo>
                    <a:pt x="79864" y="3711"/>
                    <a:pt x="79989" y="3450"/>
                    <a:pt x="80189" y="3270"/>
                  </a:cubicBezTo>
                  <a:cubicBezTo>
                    <a:pt x="80390" y="3089"/>
                    <a:pt x="80651" y="2999"/>
                    <a:pt x="80972" y="2999"/>
                  </a:cubicBezTo>
                  <a:close/>
                  <a:moveTo>
                    <a:pt x="21856" y="3101"/>
                  </a:moveTo>
                  <a:cubicBezTo>
                    <a:pt x="22211" y="3101"/>
                    <a:pt x="22482" y="3230"/>
                    <a:pt x="22669" y="3490"/>
                  </a:cubicBezTo>
                  <a:cubicBezTo>
                    <a:pt x="22856" y="3749"/>
                    <a:pt x="22950" y="4126"/>
                    <a:pt x="22950" y="4620"/>
                  </a:cubicBezTo>
                  <a:cubicBezTo>
                    <a:pt x="22950" y="5114"/>
                    <a:pt x="22856" y="5491"/>
                    <a:pt x="22669" y="5751"/>
                  </a:cubicBezTo>
                  <a:cubicBezTo>
                    <a:pt x="22482" y="6010"/>
                    <a:pt x="22211" y="6140"/>
                    <a:pt x="21856" y="6140"/>
                  </a:cubicBezTo>
                  <a:cubicBezTo>
                    <a:pt x="21501" y="6140"/>
                    <a:pt x="21228" y="6009"/>
                    <a:pt x="21038" y="5748"/>
                  </a:cubicBezTo>
                  <a:cubicBezTo>
                    <a:pt x="20848" y="5487"/>
                    <a:pt x="20753" y="5111"/>
                    <a:pt x="20753" y="4620"/>
                  </a:cubicBezTo>
                  <a:cubicBezTo>
                    <a:pt x="20753" y="4129"/>
                    <a:pt x="20848" y="3753"/>
                    <a:pt x="21038" y="3492"/>
                  </a:cubicBezTo>
                  <a:cubicBezTo>
                    <a:pt x="21228" y="3231"/>
                    <a:pt x="21501" y="3101"/>
                    <a:pt x="21856" y="3101"/>
                  </a:cubicBezTo>
                  <a:close/>
                  <a:moveTo>
                    <a:pt x="51222" y="3101"/>
                  </a:moveTo>
                  <a:cubicBezTo>
                    <a:pt x="51577" y="3101"/>
                    <a:pt x="51848" y="3230"/>
                    <a:pt x="52035" y="3490"/>
                  </a:cubicBezTo>
                  <a:cubicBezTo>
                    <a:pt x="52222" y="3749"/>
                    <a:pt x="52315" y="4126"/>
                    <a:pt x="52315" y="4620"/>
                  </a:cubicBezTo>
                  <a:cubicBezTo>
                    <a:pt x="52315" y="5114"/>
                    <a:pt x="52222" y="5491"/>
                    <a:pt x="52035" y="5751"/>
                  </a:cubicBezTo>
                  <a:cubicBezTo>
                    <a:pt x="51848" y="6010"/>
                    <a:pt x="51577" y="6140"/>
                    <a:pt x="51222" y="6140"/>
                  </a:cubicBezTo>
                  <a:cubicBezTo>
                    <a:pt x="50870" y="6140"/>
                    <a:pt x="50600" y="6010"/>
                    <a:pt x="50413" y="5751"/>
                  </a:cubicBezTo>
                  <a:cubicBezTo>
                    <a:pt x="50226" y="5491"/>
                    <a:pt x="50133" y="5114"/>
                    <a:pt x="50133" y="4620"/>
                  </a:cubicBezTo>
                  <a:cubicBezTo>
                    <a:pt x="50133" y="4126"/>
                    <a:pt x="50226" y="3749"/>
                    <a:pt x="50413" y="3490"/>
                  </a:cubicBezTo>
                  <a:cubicBezTo>
                    <a:pt x="50600" y="3230"/>
                    <a:pt x="50870" y="3101"/>
                    <a:pt x="51222" y="3101"/>
                  </a:cubicBezTo>
                  <a:close/>
                  <a:moveTo>
                    <a:pt x="15045" y="3082"/>
                  </a:moveTo>
                  <a:cubicBezTo>
                    <a:pt x="15407" y="3082"/>
                    <a:pt x="15683" y="3214"/>
                    <a:pt x="15875" y="3478"/>
                  </a:cubicBezTo>
                  <a:cubicBezTo>
                    <a:pt x="16066" y="3742"/>
                    <a:pt x="16162" y="4123"/>
                    <a:pt x="16162" y="4620"/>
                  </a:cubicBezTo>
                  <a:cubicBezTo>
                    <a:pt x="16162" y="5118"/>
                    <a:pt x="16066" y="5498"/>
                    <a:pt x="15875" y="5762"/>
                  </a:cubicBezTo>
                  <a:cubicBezTo>
                    <a:pt x="15683" y="6026"/>
                    <a:pt x="15407" y="6158"/>
                    <a:pt x="15045" y="6158"/>
                  </a:cubicBezTo>
                  <a:cubicBezTo>
                    <a:pt x="14678" y="6158"/>
                    <a:pt x="14397" y="6026"/>
                    <a:pt x="14204" y="5762"/>
                  </a:cubicBezTo>
                  <a:cubicBezTo>
                    <a:pt x="14011" y="5498"/>
                    <a:pt x="13915" y="5118"/>
                    <a:pt x="13915" y="4620"/>
                  </a:cubicBezTo>
                  <a:cubicBezTo>
                    <a:pt x="13915" y="4123"/>
                    <a:pt x="14011" y="3742"/>
                    <a:pt x="14204" y="3478"/>
                  </a:cubicBezTo>
                  <a:cubicBezTo>
                    <a:pt x="14397" y="3214"/>
                    <a:pt x="14678" y="3082"/>
                    <a:pt x="15045" y="3082"/>
                  </a:cubicBezTo>
                  <a:close/>
                  <a:moveTo>
                    <a:pt x="38814" y="4875"/>
                  </a:moveTo>
                  <a:lnTo>
                    <a:pt x="38814" y="5065"/>
                  </a:lnTo>
                  <a:cubicBezTo>
                    <a:pt x="38814" y="5402"/>
                    <a:pt x="38708" y="5682"/>
                    <a:pt x="38495" y="5906"/>
                  </a:cubicBezTo>
                  <a:cubicBezTo>
                    <a:pt x="38282" y="6130"/>
                    <a:pt x="38019" y="6242"/>
                    <a:pt x="37707" y="6242"/>
                  </a:cubicBezTo>
                  <a:cubicBezTo>
                    <a:pt x="37457" y="6242"/>
                    <a:pt x="37261" y="6182"/>
                    <a:pt x="37121" y="6064"/>
                  </a:cubicBezTo>
                  <a:cubicBezTo>
                    <a:pt x="36980" y="5945"/>
                    <a:pt x="36910" y="5780"/>
                    <a:pt x="36910" y="5570"/>
                  </a:cubicBezTo>
                  <a:cubicBezTo>
                    <a:pt x="36910" y="5341"/>
                    <a:pt x="36997" y="5169"/>
                    <a:pt x="37172" y="5051"/>
                  </a:cubicBezTo>
                  <a:cubicBezTo>
                    <a:pt x="37346" y="4934"/>
                    <a:pt x="37607" y="4875"/>
                    <a:pt x="37953" y="4875"/>
                  </a:cubicBezTo>
                  <a:close/>
                  <a:moveTo>
                    <a:pt x="45417" y="1896"/>
                  </a:moveTo>
                  <a:cubicBezTo>
                    <a:pt x="45077" y="1896"/>
                    <a:pt x="44766" y="1968"/>
                    <a:pt x="44485" y="2111"/>
                  </a:cubicBezTo>
                  <a:cubicBezTo>
                    <a:pt x="44204" y="2255"/>
                    <a:pt x="43939" y="2478"/>
                    <a:pt x="43688" y="2781"/>
                  </a:cubicBezTo>
                  <a:lnTo>
                    <a:pt x="43688" y="2021"/>
                  </a:lnTo>
                  <a:lnTo>
                    <a:pt x="42030" y="2021"/>
                  </a:lnTo>
                  <a:lnTo>
                    <a:pt x="42030" y="7210"/>
                  </a:lnTo>
                  <a:lnTo>
                    <a:pt x="43688" y="7210"/>
                  </a:lnTo>
                  <a:lnTo>
                    <a:pt x="43688" y="4657"/>
                  </a:lnTo>
                  <a:cubicBezTo>
                    <a:pt x="43688" y="4185"/>
                    <a:pt x="43787" y="3815"/>
                    <a:pt x="43985" y="3548"/>
                  </a:cubicBezTo>
                  <a:cubicBezTo>
                    <a:pt x="44183" y="3280"/>
                    <a:pt x="44454" y="3147"/>
                    <a:pt x="44800" y="3147"/>
                  </a:cubicBezTo>
                  <a:cubicBezTo>
                    <a:pt x="44942" y="3147"/>
                    <a:pt x="45069" y="3177"/>
                    <a:pt x="45180" y="3237"/>
                  </a:cubicBezTo>
                  <a:cubicBezTo>
                    <a:pt x="45292" y="3297"/>
                    <a:pt x="45380" y="3382"/>
                    <a:pt x="45444" y="3490"/>
                  </a:cubicBezTo>
                  <a:cubicBezTo>
                    <a:pt x="45494" y="3570"/>
                    <a:pt x="45529" y="3695"/>
                    <a:pt x="45549" y="3865"/>
                  </a:cubicBezTo>
                  <a:cubicBezTo>
                    <a:pt x="45569" y="4035"/>
                    <a:pt x="45579" y="4344"/>
                    <a:pt x="45579" y="4792"/>
                  </a:cubicBezTo>
                  <a:lnTo>
                    <a:pt x="45579" y="6696"/>
                  </a:lnTo>
                  <a:lnTo>
                    <a:pt x="45579" y="7210"/>
                  </a:lnTo>
                  <a:lnTo>
                    <a:pt x="47247" y="7210"/>
                  </a:lnTo>
                  <a:lnTo>
                    <a:pt x="47247" y="4050"/>
                  </a:lnTo>
                  <a:cubicBezTo>
                    <a:pt x="47247" y="3349"/>
                    <a:pt x="47092" y="2815"/>
                    <a:pt x="46781" y="2447"/>
                  </a:cubicBezTo>
                  <a:cubicBezTo>
                    <a:pt x="46471" y="2080"/>
                    <a:pt x="46016" y="1896"/>
                    <a:pt x="45417" y="1896"/>
                  </a:cubicBezTo>
                  <a:close/>
                  <a:moveTo>
                    <a:pt x="58130" y="293"/>
                  </a:moveTo>
                  <a:lnTo>
                    <a:pt x="58130" y="1641"/>
                  </a:lnTo>
                  <a:lnTo>
                    <a:pt x="60428" y="1641"/>
                  </a:lnTo>
                  <a:lnTo>
                    <a:pt x="60428" y="7210"/>
                  </a:lnTo>
                  <a:lnTo>
                    <a:pt x="62212" y="7210"/>
                  </a:lnTo>
                  <a:lnTo>
                    <a:pt x="62212" y="1641"/>
                  </a:lnTo>
                  <a:lnTo>
                    <a:pt x="64505" y="1641"/>
                  </a:lnTo>
                  <a:lnTo>
                    <a:pt x="64505" y="293"/>
                  </a:lnTo>
                  <a:close/>
                  <a:moveTo>
                    <a:pt x="65354" y="2021"/>
                  </a:moveTo>
                  <a:lnTo>
                    <a:pt x="65354" y="7210"/>
                  </a:lnTo>
                  <a:lnTo>
                    <a:pt x="67012" y="7210"/>
                  </a:lnTo>
                  <a:lnTo>
                    <a:pt x="67012" y="2021"/>
                  </a:lnTo>
                  <a:close/>
                  <a:moveTo>
                    <a:pt x="71841" y="1896"/>
                  </a:moveTo>
                  <a:cubicBezTo>
                    <a:pt x="71523" y="1896"/>
                    <a:pt x="71231" y="1970"/>
                    <a:pt x="70967" y="2118"/>
                  </a:cubicBezTo>
                  <a:cubicBezTo>
                    <a:pt x="70703" y="2267"/>
                    <a:pt x="70469" y="2487"/>
                    <a:pt x="70265" y="2781"/>
                  </a:cubicBezTo>
                  <a:lnTo>
                    <a:pt x="70265" y="2021"/>
                  </a:lnTo>
                  <a:lnTo>
                    <a:pt x="68597" y="2021"/>
                  </a:lnTo>
                  <a:lnTo>
                    <a:pt x="68597" y="7210"/>
                  </a:lnTo>
                  <a:lnTo>
                    <a:pt x="70265" y="7210"/>
                  </a:lnTo>
                  <a:lnTo>
                    <a:pt x="70265" y="4657"/>
                  </a:lnTo>
                  <a:cubicBezTo>
                    <a:pt x="70265" y="4172"/>
                    <a:pt x="70352" y="3799"/>
                    <a:pt x="70525" y="3538"/>
                  </a:cubicBezTo>
                  <a:cubicBezTo>
                    <a:pt x="70698" y="3277"/>
                    <a:pt x="70943" y="3147"/>
                    <a:pt x="71262" y="3147"/>
                  </a:cubicBezTo>
                  <a:cubicBezTo>
                    <a:pt x="71515" y="3147"/>
                    <a:pt x="71691" y="3229"/>
                    <a:pt x="71790" y="3395"/>
                  </a:cubicBezTo>
                  <a:cubicBezTo>
                    <a:pt x="71889" y="3560"/>
                    <a:pt x="71938" y="3930"/>
                    <a:pt x="71938" y="4504"/>
                  </a:cubicBezTo>
                  <a:lnTo>
                    <a:pt x="71938" y="7210"/>
                  </a:lnTo>
                  <a:lnTo>
                    <a:pt x="73606" y="7210"/>
                  </a:lnTo>
                  <a:lnTo>
                    <a:pt x="73606" y="4662"/>
                  </a:lnTo>
                  <a:cubicBezTo>
                    <a:pt x="73612" y="4171"/>
                    <a:pt x="73701" y="3796"/>
                    <a:pt x="73872" y="3536"/>
                  </a:cubicBezTo>
                  <a:cubicBezTo>
                    <a:pt x="74044" y="3277"/>
                    <a:pt x="74287" y="3147"/>
                    <a:pt x="74602" y="3147"/>
                  </a:cubicBezTo>
                  <a:cubicBezTo>
                    <a:pt x="74843" y="3147"/>
                    <a:pt x="75018" y="3229"/>
                    <a:pt x="75126" y="3395"/>
                  </a:cubicBezTo>
                  <a:cubicBezTo>
                    <a:pt x="75234" y="3560"/>
                    <a:pt x="75288" y="3826"/>
                    <a:pt x="75288" y="4194"/>
                  </a:cubicBezTo>
                  <a:cubicBezTo>
                    <a:pt x="75288" y="4274"/>
                    <a:pt x="75287" y="4336"/>
                    <a:pt x="75286" y="4379"/>
                  </a:cubicBezTo>
                  <a:cubicBezTo>
                    <a:pt x="75284" y="4423"/>
                    <a:pt x="75282" y="4464"/>
                    <a:pt x="75279" y="4504"/>
                  </a:cubicBezTo>
                  <a:lnTo>
                    <a:pt x="75279" y="7210"/>
                  </a:lnTo>
                  <a:lnTo>
                    <a:pt x="76947" y="7210"/>
                  </a:lnTo>
                  <a:lnTo>
                    <a:pt x="76947" y="4050"/>
                  </a:lnTo>
                  <a:cubicBezTo>
                    <a:pt x="76947" y="3349"/>
                    <a:pt x="76791" y="2815"/>
                    <a:pt x="76479" y="2447"/>
                  </a:cubicBezTo>
                  <a:cubicBezTo>
                    <a:pt x="76167" y="2080"/>
                    <a:pt x="75713" y="1896"/>
                    <a:pt x="75116" y="1896"/>
                  </a:cubicBezTo>
                  <a:cubicBezTo>
                    <a:pt x="74770" y="1896"/>
                    <a:pt x="74453" y="1980"/>
                    <a:pt x="74164" y="2148"/>
                  </a:cubicBezTo>
                  <a:cubicBezTo>
                    <a:pt x="73875" y="2317"/>
                    <a:pt x="73626" y="2561"/>
                    <a:pt x="73416" y="2883"/>
                  </a:cubicBezTo>
                  <a:cubicBezTo>
                    <a:pt x="73274" y="2571"/>
                    <a:pt x="73065" y="2328"/>
                    <a:pt x="72791" y="2155"/>
                  </a:cubicBezTo>
                  <a:cubicBezTo>
                    <a:pt x="72516" y="1982"/>
                    <a:pt x="72199" y="1896"/>
                    <a:pt x="71841" y="1896"/>
                  </a:cubicBezTo>
                  <a:close/>
                  <a:moveTo>
                    <a:pt x="2586" y="168"/>
                  </a:moveTo>
                  <a:cubicBezTo>
                    <a:pt x="1752" y="168"/>
                    <a:pt x="1113" y="353"/>
                    <a:pt x="668" y="724"/>
                  </a:cubicBezTo>
                  <a:cubicBezTo>
                    <a:pt x="223" y="1094"/>
                    <a:pt x="1" y="1624"/>
                    <a:pt x="1" y="2313"/>
                  </a:cubicBezTo>
                  <a:cubicBezTo>
                    <a:pt x="1" y="2863"/>
                    <a:pt x="161" y="3300"/>
                    <a:pt x="480" y="3624"/>
                  </a:cubicBezTo>
                  <a:cubicBezTo>
                    <a:pt x="800" y="3948"/>
                    <a:pt x="1306" y="4185"/>
                    <a:pt x="1998" y="4333"/>
                  </a:cubicBezTo>
                  <a:lnTo>
                    <a:pt x="2688" y="4486"/>
                  </a:lnTo>
                  <a:cubicBezTo>
                    <a:pt x="3108" y="4579"/>
                    <a:pt x="3389" y="4684"/>
                    <a:pt x="3529" y="4801"/>
                  </a:cubicBezTo>
                  <a:cubicBezTo>
                    <a:pt x="3670" y="4918"/>
                    <a:pt x="3740" y="5085"/>
                    <a:pt x="3740" y="5301"/>
                  </a:cubicBezTo>
                  <a:cubicBezTo>
                    <a:pt x="3740" y="5542"/>
                    <a:pt x="3636" y="5728"/>
                    <a:pt x="3429" y="5857"/>
                  </a:cubicBezTo>
                  <a:cubicBezTo>
                    <a:pt x="3223" y="5987"/>
                    <a:pt x="2924" y="6052"/>
                    <a:pt x="2535" y="6052"/>
                  </a:cubicBezTo>
                  <a:cubicBezTo>
                    <a:pt x="2152" y="6052"/>
                    <a:pt x="1755" y="5992"/>
                    <a:pt x="1342" y="5874"/>
                  </a:cubicBezTo>
                  <a:cubicBezTo>
                    <a:pt x="930" y="5755"/>
                    <a:pt x="503" y="5578"/>
                    <a:pt x="61" y="5343"/>
                  </a:cubicBezTo>
                  <a:lnTo>
                    <a:pt x="61" y="6849"/>
                  </a:lnTo>
                  <a:cubicBezTo>
                    <a:pt x="503" y="7013"/>
                    <a:pt x="945" y="7136"/>
                    <a:pt x="1386" y="7220"/>
                  </a:cubicBezTo>
                  <a:cubicBezTo>
                    <a:pt x="1828" y="7303"/>
                    <a:pt x="2268" y="7345"/>
                    <a:pt x="2707" y="7345"/>
                  </a:cubicBezTo>
                  <a:cubicBezTo>
                    <a:pt x="3636" y="7345"/>
                    <a:pt x="4328" y="7159"/>
                    <a:pt x="4780" y="6786"/>
                  </a:cubicBezTo>
                  <a:cubicBezTo>
                    <a:pt x="5233" y="6414"/>
                    <a:pt x="5459" y="5847"/>
                    <a:pt x="5459" y="5084"/>
                  </a:cubicBezTo>
                  <a:cubicBezTo>
                    <a:pt x="5459" y="4503"/>
                    <a:pt x="5297" y="4055"/>
                    <a:pt x="4972" y="3740"/>
                  </a:cubicBezTo>
                  <a:cubicBezTo>
                    <a:pt x="4648" y="3425"/>
                    <a:pt x="4101" y="3190"/>
                    <a:pt x="3332" y="3036"/>
                  </a:cubicBezTo>
                  <a:lnTo>
                    <a:pt x="2572" y="2883"/>
                  </a:lnTo>
                  <a:cubicBezTo>
                    <a:pt x="2211" y="2809"/>
                    <a:pt x="1961" y="2720"/>
                    <a:pt x="1824" y="2616"/>
                  </a:cubicBezTo>
                  <a:cubicBezTo>
                    <a:pt x="1687" y="2513"/>
                    <a:pt x="1618" y="2368"/>
                    <a:pt x="1618" y="2183"/>
                  </a:cubicBezTo>
                  <a:cubicBezTo>
                    <a:pt x="1618" y="1936"/>
                    <a:pt x="1720" y="1754"/>
                    <a:pt x="1924" y="1636"/>
                  </a:cubicBezTo>
                  <a:cubicBezTo>
                    <a:pt x="2128" y="1519"/>
                    <a:pt x="2443" y="1460"/>
                    <a:pt x="2869" y="1460"/>
                  </a:cubicBezTo>
                  <a:cubicBezTo>
                    <a:pt x="3190" y="1460"/>
                    <a:pt x="3531" y="1504"/>
                    <a:pt x="3893" y="1590"/>
                  </a:cubicBezTo>
                  <a:cubicBezTo>
                    <a:pt x="4254" y="1677"/>
                    <a:pt x="4625" y="1805"/>
                    <a:pt x="5005" y="1975"/>
                  </a:cubicBezTo>
                  <a:lnTo>
                    <a:pt x="5005" y="511"/>
                  </a:lnTo>
                  <a:cubicBezTo>
                    <a:pt x="4575" y="396"/>
                    <a:pt x="4160" y="310"/>
                    <a:pt x="3758" y="253"/>
                  </a:cubicBezTo>
                  <a:cubicBezTo>
                    <a:pt x="3357" y="196"/>
                    <a:pt x="2966" y="168"/>
                    <a:pt x="2586" y="168"/>
                  </a:cubicBezTo>
                  <a:close/>
                  <a:moveTo>
                    <a:pt x="9550" y="1896"/>
                  </a:moveTo>
                  <a:cubicBezTo>
                    <a:pt x="8614" y="1896"/>
                    <a:pt x="7882" y="2136"/>
                    <a:pt x="7354" y="2616"/>
                  </a:cubicBezTo>
                  <a:cubicBezTo>
                    <a:pt x="6826" y="3097"/>
                    <a:pt x="6562" y="3765"/>
                    <a:pt x="6562" y="4620"/>
                  </a:cubicBezTo>
                  <a:cubicBezTo>
                    <a:pt x="6562" y="5476"/>
                    <a:pt x="6826" y="6144"/>
                    <a:pt x="7354" y="6624"/>
                  </a:cubicBezTo>
                  <a:cubicBezTo>
                    <a:pt x="7882" y="7104"/>
                    <a:pt x="8614" y="7345"/>
                    <a:pt x="9550" y="7345"/>
                  </a:cubicBezTo>
                  <a:cubicBezTo>
                    <a:pt x="9819" y="7345"/>
                    <a:pt x="10087" y="7321"/>
                    <a:pt x="10354" y="7273"/>
                  </a:cubicBezTo>
                  <a:cubicBezTo>
                    <a:pt x="10621" y="7225"/>
                    <a:pt x="10884" y="7153"/>
                    <a:pt x="11144" y="7057"/>
                  </a:cubicBezTo>
                  <a:lnTo>
                    <a:pt x="11144" y="5700"/>
                  </a:lnTo>
                  <a:cubicBezTo>
                    <a:pt x="10946" y="5851"/>
                    <a:pt x="10731" y="5965"/>
                    <a:pt x="10497" y="6043"/>
                  </a:cubicBezTo>
                  <a:cubicBezTo>
                    <a:pt x="10264" y="6120"/>
                    <a:pt x="10018" y="6158"/>
                    <a:pt x="9758" y="6158"/>
                  </a:cubicBezTo>
                  <a:cubicBezTo>
                    <a:pt x="9295" y="6158"/>
                    <a:pt x="8935" y="6023"/>
                    <a:pt x="8677" y="5753"/>
                  </a:cubicBezTo>
                  <a:cubicBezTo>
                    <a:pt x="8419" y="5483"/>
                    <a:pt x="8290" y="5105"/>
                    <a:pt x="8290" y="4620"/>
                  </a:cubicBezTo>
                  <a:cubicBezTo>
                    <a:pt x="8290" y="4135"/>
                    <a:pt x="8419" y="3758"/>
                    <a:pt x="8677" y="3487"/>
                  </a:cubicBezTo>
                  <a:cubicBezTo>
                    <a:pt x="8935" y="3217"/>
                    <a:pt x="9295" y="3082"/>
                    <a:pt x="9758" y="3082"/>
                  </a:cubicBezTo>
                  <a:cubicBezTo>
                    <a:pt x="10002" y="3082"/>
                    <a:pt x="10238" y="3119"/>
                    <a:pt x="10465" y="3193"/>
                  </a:cubicBezTo>
                  <a:cubicBezTo>
                    <a:pt x="10692" y="3267"/>
                    <a:pt x="10918" y="3382"/>
                    <a:pt x="11144" y="3536"/>
                  </a:cubicBezTo>
                  <a:lnTo>
                    <a:pt x="11144" y="2183"/>
                  </a:lnTo>
                  <a:cubicBezTo>
                    <a:pt x="10881" y="2087"/>
                    <a:pt x="10618" y="2016"/>
                    <a:pt x="10354" y="1968"/>
                  </a:cubicBezTo>
                  <a:cubicBezTo>
                    <a:pt x="10090" y="1920"/>
                    <a:pt x="9822" y="1896"/>
                    <a:pt x="9550" y="1896"/>
                  </a:cubicBezTo>
                  <a:close/>
                  <a:moveTo>
                    <a:pt x="15045" y="1896"/>
                  </a:moveTo>
                  <a:cubicBezTo>
                    <a:pt x="14149" y="1896"/>
                    <a:pt x="13449" y="2137"/>
                    <a:pt x="12944" y="2619"/>
                  </a:cubicBezTo>
                  <a:cubicBezTo>
                    <a:pt x="12439" y="3101"/>
                    <a:pt x="12187" y="3768"/>
                    <a:pt x="12187" y="4620"/>
                  </a:cubicBezTo>
                  <a:cubicBezTo>
                    <a:pt x="12187" y="5473"/>
                    <a:pt x="12439" y="6140"/>
                    <a:pt x="12944" y="6622"/>
                  </a:cubicBezTo>
                  <a:cubicBezTo>
                    <a:pt x="13449" y="7104"/>
                    <a:pt x="14149" y="7345"/>
                    <a:pt x="15045" y="7345"/>
                  </a:cubicBezTo>
                  <a:cubicBezTo>
                    <a:pt x="15938" y="7345"/>
                    <a:pt x="16635" y="7104"/>
                    <a:pt x="17137" y="6622"/>
                  </a:cubicBezTo>
                  <a:cubicBezTo>
                    <a:pt x="17639" y="6140"/>
                    <a:pt x="17890" y="5473"/>
                    <a:pt x="17890" y="4620"/>
                  </a:cubicBezTo>
                  <a:cubicBezTo>
                    <a:pt x="17890" y="3768"/>
                    <a:pt x="17639" y="3101"/>
                    <a:pt x="17137" y="2619"/>
                  </a:cubicBezTo>
                  <a:cubicBezTo>
                    <a:pt x="16635" y="2137"/>
                    <a:pt x="15938" y="1896"/>
                    <a:pt x="15045" y="1896"/>
                  </a:cubicBezTo>
                  <a:close/>
                  <a:moveTo>
                    <a:pt x="28375" y="1896"/>
                  </a:moveTo>
                  <a:cubicBezTo>
                    <a:pt x="27479" y="1896"/>
                    <a:pt x="26776" y="2138"/>
                    <a:pt x="26264" y="2623"/>
                  </a:cubicBezTo>
                  <a:cubicBezTo>
                    <a:pt x="25753" y="3108"/>
                    <a:pt x="25498" y="3774"/>
                    <a:pt x="25498" y="4620"/>
                  </a:cubicBezTo>
                  <a:cubicBezTo>
                    <a:pt x="25498" y="5482"/>
                    <a:pt x="25758" y="6152"/>
                    <a:pt x="26278" y="6629"/>
                  </a:cubicBezTo>
                  <a:cubicBezTo>
                    <a:pt x="26799" y="7106"/>
                    <a:pt x="27528" y="7345"/>
                    <a:pt x="28467" y="7345"/>
                  </a:cubicBezTo>
                  <a:cubicBezTo>
                    <a:pt x="28860" y="7345"/>
                    <a:pt x="29252" y="7307"/>
                    <a:pt x="29644" y="7231"/>
                  </a:cubicBezTo>
                  <a:cubicBezTo>
                    <a:pt x="30037" y="7155"/>
                    <a:pt x="30429" y="7043"/>
                    <a:pt x="30821" y="6895"/>
                  </a:cubicBezTo>
                  <a:lnTo>
                    <a:pt x="30821" y="5616"/>
                  </a:lnTo>
                  <a:cubicBezTo>
                    <a:pt x="30435" y="5826"/>
                    <a:pt x="30059" y="5983"/>
                    <a:pt x="29693" y="6087"/>
                  </a:cubicBezTo>
                  <a:cubicBezTo>
                    <a:pt x="29327" y="6190"/>
                    <a:pt x="28969" y="6242"/>
                    <a:pt x="28620" y="6242"/>
                  </a:cubicBezTo>
                  <a:cubicBezTo>
                    <a:pt x="28188" y="6242"/>
                    <a:pt x="27851" y="6145"/>
                    <a:pt x="27610" y="5950"/>
                  </a:cubicBezTo>
                  <a:cubicBezTo>
                    <a:pt x="27369" y="5755"/>
                    <a:pt x="27229" y="5463"/>
                    <a:pt x="27189" y="5074"/>
                  </a:cubicBezTo>
                  <a:lnTo>
                    <a:pt x="31067" y="5074"/>
                  </a:lnTo>
                  <a:lnTo>
                    <a:pt x="31067" y="4602"/>
                  </a:lnTo>
                  <a:cubicBezTo>
                    <a:pt x="31067" y="3780"/>
                    <a:pt x="30822" y="3124"/>
                    <a:pt x="30332" y="2633"/>
                  </a:cubicBezTo>
                  <a:cubicBezTo>
                    <a:pt x="29843" y="2141"/>
                    <a:pt x="29190" y="1896"/>
                    <a:pt x="28375" y="1896"/>
                  </a:cubicBezTo>
                  <a:close/>
                  <a:moveTo>
                    <a:pt x="37837" y="1896"/>
                  </a:moveTo>
                  <a:cubicBezTo>
                    <a:pt x="37478" y="1896"/>
                    <a:pt x="37120" y="1918"/>
                    <a:pt x="36762" y="1963"/>
                  </a:cubicBezTo>
                  <a:cubicBezTo>
                    <a:pt x="36404" y="2008"/>
                    <a:pt x="36047" y="2073"/>
                    <a:pt x="35692" y="2160"/>
                  </a:cubicBezTo>
                  <a:lnTo>
                    <a:pt x="35692" y="3425"/>
                  </a:lnTo>
                  <a:cubicBezTo>
                    <a:pt x="35954" y="3283"/>
                    <a:pt x="36238" y="3176"/>
                    <a:pt x="36544" y="3105"/>
                  </a:cubicBezTo>
                  <a:cubicBezTo>
                    <a:pt x="36850" y="3034"/>
                    <a:pt x="37180" y="2999"/>
                    <a:pt x="37536" y="2999"/>
                  </a:cubicBezTo>
                  <a:cubicBezTo>
                    <a:pt x="37974" y="2999"/>
                    <a:pt x="38297" y="3060"/>
                    <a:pt x="38504" y="3182"/>
                  </a:cubicBezTo>
                  <a:cubicBezTo>
                    <a:pt x="38711" y="3304"/>
                    <a:pt x="38814" y="3496"/>
                    <a:pt x="38814" y="3758"/>
                  </a:cubicBezTo>
                  <a:lnTo>
                    <a:pt x="38814" y="3888"/>
                  </a:lnTo>
                  <a:lnTo>
                    <a:pt x="37837" y="3888"/>
                  </a:lnTo>
                  <a:cubicBezTo>
                    <a:pt x="36941" y="3888"/>
                    <a:pt x="36284" y="4030"/>
                    <a:pt x="35865" y="4314"/>
                  </a:cubicBezTo>
                  <a:cubicBezTo>
                    <a:pt x="35447" y="4599"/>
                    <a:pt x="35238" y="5045"/>
                    <a:pt x="35238" y="5653"/>
                  </a:cubicBezTo>
                  <a:cubicBezTo>
                    <a:pt x="35238" y="6154"/>
                    <a:pt x="35405" y="6561"/>
                    <a:pt x="35740" y="6874"/>
                  </a:cubicBezTo>
                  <a:cubicBezTo>
                    <a:pt x="36075" y="7188"/>
                    <a:pt x="36512" y="7345"/>
                    <a:pt x="37049" y="7345"/>
                  </a:cubicBezTo>
                  <a:cubicBezTo>
                    <a:pt x="37448" y="7345"/>
                    <a:pt x="37786" y="7273"/>
                    <a:pt x="38064" y="7129"/>
                  </a:cubicBezTo>
                  <a:cubicBezTo>
                    <a:pt x="38342" y="6986"/>
                    <a:pt x="38592" y="6756"/>
                    <a:pt x="38814" y="6441"/>
                  </a:cubicBezTo>
                  <a:lnTo>
                    <a:pt x="38814" y="7210"/>
                  </a:lnTo>
                  <a:lnTo>
                    <a:pt x="40487" y="7210"/>
                  </a:lnTo>
                  <a:lnTo>
                    <a:pt x="40487" y="4250"/>
                  </a:lnTo>
                  <a:cubicBezTo>
                    <a:pt x="40487" y="3419"/>
                    <a:pt x="40279" y="2819"/>
                    <a:pt x="39864" y="2450"/>
                  </a:cubicBezTo>
                  <a:cubicBezTo>
                    <a:pt x="39448" y="2080"/>
                    <a:pt x="38773" y="1896"/>
                    <a:pt x="37837" y="1896"/>
                  </a:cubicBezTo>
                  <a:close/>
                  <a:moveTo>
                    <a:pt x="52315" y="1"/>
                  </a:moveTo>
                  <a:lnTo>
                    <a:pt x="52315" y="2781"/>
                  </a:lnTo>
                  <a:cubicBezTo>
                    <a:pt x="52087" y="2478"/>
                    <a:pt x="51834" y="2255"/>
                    <a:pt x="51558" y="2111"/>
                  </a:cubicBezTo>
                  <a:cubicBezTo>
                    <a:pt x="51281" y="1968"/>
                    <a:pt x="50964" y="1896"/>
                    <a:pt x="50606" y="1896"/>
                  </a:cubicBezTo>
                  <a:cubicBezTo>
                    <a:pt x="49966" y="1896"/>
                    <a:pt x="49441" y="2150"/>
                    <a:pt x="49030" y="2658"/>
                  </a:cubicBezTo>
                  <a:cubicBezTo>
                    <a:pt x="48619" y="3166"/>
                    <a:pt x="48414" y="3820"/>
                    <a:pt x="48414" y="4620"/>
                  </a:cubicBezTo>
                  <a:cubicBezTo>
                    <a:pt x="48414" y="5420"/>
                    <a:pt x="48619" y="6074"/>
                    <a:pt x="49030" y="6582"/>
                  </a:cubicBezTo>
                  <a:cubicBezTo>
                    <a:pt x="49441" y="7091"/>
                    <a:pt x="49966" y="7345"/>
                    <a:pt x="50606" y="7345"/>
                  </a:cubicBezTo>
                  <a:cubicBezTo>
                    <a:pt x="50967" y="7345"/>
                    <a:pt x="51285" y="7274"/>
                    <a:pt x="51560" y="7131"/>
                  </a:cubicBezTo>
                  <a:cubicBezTo>
                    <a:pt x="51835" y="6989"/>
                    <a:pt x="52087" y="6765"/>
                    <a:pt x="52315" y="6460"/>
                  </a:cubicBezTo>
                  <a:lnTo>
                    <a:pt x="52315" y="7210"/>
                  </a:lnTo>
                  <a:lnTo>
                    <a:pt x="53983" y="7210"/>
                  </a:lnTo>
                  <a:lnTo>
                    <a:pt x="53983" y="1"/>
                  </a:lnTo>
                  <a:close/>
                  <a:moveTo>
                    <a:pt x="80982" y="1896"/>
                  </a:moveTo>
                  <a:cubicBezTo>
                    <a:pt x="80086" y="1896"/>
                    <a:pt x="79383" y="2138"/>
                    <a:pt x="78871" y="2623"/>
                  </a:cubicBezTo>
                  <a:cubicBezTo>
                    <a:pt x="78360" y="3108"/>
                    <a:pt x="78105" y="3774"/>
                    <a:pt x="78105" y="4620"/>
                  </a:cubicBezTo>
                  <a:cubicBezTo>
                    <a:pt x="78105" y="5482"/>
                    <a:pt x="78365" y="6152"/>
                    <a:pt x="78885" y="6629"/>
                  </a:cubicBezTo>
                  <a:cubicBezTo>
                    <a:pt x="79406" y="7106"/>
                    <a:pt x="80135" y="7345"/>
                    <a:pt x="81074" y="7345"/>
                  </a:cubicBezTo>
                  <a:cubicBezTo>
                    <a:pt x="81467" y="7345"/>
                    <a:pt x="81859" y="7307"/>
                    <a:pt x="82251" y="7231"/>
                  </a:cubicBezTo>
                  <a:cubicBezTo>
                    <a:pt x="82644" y="7155"/>
                    <a:pt x="83036" y="7043"/>
                    <a:pt x="83428" y="6895"/>
                  </a:cubicBezTo>
                  <a:lnTo>
                    <a:pt x="83428" y="5616"/>
                  </a:lnTo>
                  <a:cubicBezTo>
                    <a:pt x="83042" y="5826"/>
                    <a:pt x="82666" y="5983"/>
                    <a:pt x="82300" y="6087"/>
                  </a:cubicBezTo>
                  <a:cubicBezTo>
                    <a:pt x="81934" y="6190"/>
                    <a:pt x="81576" y="6242"/>
                    <a:pt x="81227" y="6242"/>
                  </a:cubicBezTo>
                  <a:cubicBezTo>
                    <a:pt x="80795" y="6242"/>
                    <a:pt x="80458" y="6145"/>
                    <a:pt x="80217" y="5950"/>
                  </a:cubicBezTo>
                  <a:cubicBezTo>
                    <a:pt x="79976" y="5755"/>
                    <a:pt x="79836" y="5463"/>
                    <a:pt x="79796" y="5074"/>
                  </a:cubicBezTo>
                  <a:lnTo>
                    <a:pt x="83674" y="5074"/>
                  </a:lnTo>
                  <a:lnTo>
                    <a:pt x="83674" y="4602"/>
                  </a:lnTo>
                  <a:cubicBezTo>
                    <a:pt x="83674" y="3780"/>
                    <a:pt x="83429" y="3124"/>
                    <a:pt x="82939" y="2633"/>
                  </a:cubicBezTo>
                  <a:cubicBezTo>
                    <a:pt x="82450" y="2141"/>
                    <a:pt x="81797" y="1896"/>
                    <a:pt x="80982" y="1896"/>
                  </a:cubicBezTo>
                  <a:close/>
                  <a:moveTo>
                    <a:pt x="22472" y="1896"/>
                  </a:moveTo>
                  <a:cubicBezTo>
                    <a:pt x="22111" y="1896"/>
                    <a:pt x="21791" y="1968"/>
                    <a:pt x="21513" y="2111"/>
                  </a:cubicBezTo>
                  <a:cubicBezTo>
                    <a:pt x="21235" y="2255"/>
                    <a:pt x="20982" y="2478"/>
                    <a:pt x="20753" y="2781"/>
                  </a:cubicBezTo>
                  <a:lnTo>
                    <a:pt x="20753" y="2021"/>
                  </a:lnTo>
                  <a:lnTo>
                    <a:pt x="19095" y="2021"/>
                  </a:lnTo>
                  <a:lnTo>
                    <a:pt x="19095" y="9184"/>
                  </a:lnTo>
                  <a:lnTo>
                    <a:pt x="20753" y="9184"/>
                  </a:lnTo>
                  <a:lnTo>
                    <a:pt x="20753" y="6460"/>
                  </a:lnTo>
                  <a:cubicBezTo>
                    <a:pt x="20982" y="6762"/>
                    <a:pt x="21235" y="6986"/>
                    <a:pt x="21513" y="7129"/>
                  </a:cubicBezTo>
                  <a:cubicBezTo>
                    <a:pt x="21791" y="7273"/>
                    <a:pt x="22111" y="7345"/>
                    <a:pt x="22472" y="7345"/>
                  </a:cubicBezTo>
                  <a:cubicBezTo>
                    <a:pt x="23112" y="7345"/>
                    <a:pt x="23637" y="7091"/>
                    <a:pt x="24048" y="6582"/>
                  </a:cubicBezTo>
                  <a:cubicBezTo>
                    <a:pt x="24458" y="6074"/>
                    <a:pt x="24664" y="5420"/>
                    <a:pt x="24664" y="4620"/>
                  </a:cubicBezTo>
                  <a:cubicBezTo>
                    <a:pt x="24664" y="3820"/>
                    <a:pt x="24458" y="3166"/>
                    <a:pt x="24048" y="2658"/>
                  </a:cubicBezTo>
                  <a:cubicBezTo>
                    <a:pt x="23637" y="2150"/>
                    <a:pt x="23112" y="1896"/>
                    <a:pt x="22472" y="18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1316100" y="3986950"/>
              <a:ext cx="1834675" cy="183600"/>
            </a:xfrm>
            <a:custGeom>
              <a:avLst/>
              <a:gdLst/>
              <a:ahLst/>
              <a:cxnLst/>
              <a:rect l="0" t="0" r="0" b="0"/>
              <a:pathLst>
                <a:path w="73387" h="7344" extrusionOk="0">
                  <a:moveTo>
                    <a:pt x="33582" y="0"/>
                  </a:moveTo>
                  <a:lnTo>
                    <a:pt x="33582" y="1353"/>
                  </a:lnTo>
                  <a:lnTo>
                    <a:pt x="35241" y="1353"/>
                  </a:lnTo>
                  <a:lnTo>
                    <a:pt x="35241" y="0"/>
                  </a:lnTo>
                  <a:close/>
                  <a:moveTo>
                    <a:pt x="53737" y="2998"/>
                  </a:moveTo>
                  <a:cubicBezTo>
                    <a:pt x="54033" y="2998"/>
                    <a:pt x="54273" y="3094"/>
                    <a:pt x="54457" y="3287"/>
                  </a:cubicBezTo>
                  <a:cubicBezTo>
                    <a:pt x="54641" y="3480"/>
                    <a:pt x="54733" y="3735"/>
                    <a:pt x="54733" y="4050"/>
                  </a:cubicBezTo>
                  <a:lnTo>
                    <a:pt x="52578" y="4050"/>
                  </a:lnTo>
                  <a:cubicBezTo>
                    <a:pt x="52628" y="3710"/>
                    <a:pt x="52753" y="3450"/>
                    <a:pt x="52954" y="3269"/>
                  </a:cubicBezTo>
                  <a:cubicBezTo>
                    <a:pt x="53154" y="3088"/>
                    <a:pt x="53415" y="2998"/>
                    <a:pt x="53737" y="2998"/>
                  </a:cubicBezTo>
                  <a:close/>
                  <a:moveTo>
                    <a:pt x="9758" y="3081"/>
                  </a:moveTo>
                  <a:cubicBezTo>
                    <a:pt x="10120" y="3081"/>
                    <a:pt x="10396" y="3213"/>
                    <a:pt x="10588" y="3477"/>
                  </a:cubicBezTo>
                  <a:cubicBezTo>
                    <a:pt x="10779" y="3741"/>
                    <a:pt x="10875" y="4122"/>
                    <a:pt x="10875" y="4620"/>
                  </a:cubicBezTo>
                  <a:cubicBezTo>
                    <a:pt x="10875" y="5117"/>
                    <a:pt x="10779" y="5497"/>
                    <a:pt x="10588" y="5762"/>
                  </a:cubicBezTo>
                  <a:cubicBezTo>
                    <a:pt x="10396" y="6026"/>
                    <a:pt x="10120" y="6158"/>
                    <a:pt x="9758" y="6158"/>
                  </a:cubicBezTo>
                  <a:cubicBezTo>
                    <a:pt x="9391" y="6158"/>
                    <a:pt x="9111" y="6026"/>
                    <a:pt x="8917" y="5762"/>
                  </a:cubicBezTo>
                  <a:cubicBezTo>
                    <a:pt x="8724" y="5497"/>
                    <a:pt x="8628" y="5117"/>
                    <a:pt x="8628" y="4620"/>
                  </a:cubicBezTo>
                  <a:cubicBezTo>
                    <a:pt x="8628" y="4122"/>
                    <a:pt x="8724" y="3741"/>
                    <a:pt x="8917" y="3477"/>
                  </a:cubicBezTo>
                  <a:cubicBezTo>
                    <a:pt x="9111" y="3213"/>
                    <a:pt x="9391" y="3081"/>
                    <a:pt x="9758" y="3081"/>
                  </a:cubicBezTo>
                  <a:close/>
                  <a:moveTo>
                    <a:pt x="17042" y="1895"/>
                  </a:moveTo>
                  <a:cubicBezTo>
                    <a:pt x="16724" y="1895"/>
                    <a:pt x="16433" y="1969"/>
                    <a:pt x="16169" y="2118"/>
                  </a:cubicBezTo>
                  <a:cubicBezTo>
                    <a:pt x="15904" y="2266"/>
                    <a:pt x="15670" y="2487"/>
                    <a:pt x="15467" y="2780"/>
                  </a:cubicBezTo>
                  <a:lnTo>
                    <a:pt x="15467" y="2020"/>
                  </a:lnTo>
                  <a:lnTo>
                    <a:pt x="13799" y="2020"/>
                  </a:lnTo>
                  <a:lnTo>
                    <a:pt x="13799" y="7210"/>
                  </a:lnTo>
                  <a:lnTo>
                    <a:pt x="15467" y="7210"/>
                  </a:lnTo>
                  <a:lnTo>
                    <a:pt x="15467" y="4657"/>
                  </a:lnTo>
                  <a:cubicBezTo>
                    <a:pt x="15467" y="4172"/>
                    <a:pt x="15553" y="3799"/>
                    <a:pt x="15726" y="3538"/>
                  </a:cubicBezTo>
                  <a:cubicBezTo>
                    <a:pt x="15899" y="3277"/>
                    <a:pt x="16145" y="3146"/>
                    <a:pt x="16463" y="3146"/>
                  </a:cubicBezTo>
                  <a:cubicBezTo>
                    <a:pt x="16716" y="3146"/>
                    <a:pt x="16892" y="3229"/>
                    <a:pt x="16991" y="3394"/>
                  </a:cubicBezTo>
                  <a:cubicBezTo>
                    <a:pt x="17090" y="3559"/>
                    <a:pt x="17139" y="3929"/>
                    <a:pt x="17139" y="4504"/>
                  </a:cubicBezTo>
                  <a:lnTo>
                    <a:pt x="17139" y="7210"/>
                  </a:lnTo>
                  <a:lnTo>
                    <a:pt x="18807" y="7210"/>
                  </a:lnTo>
                  <a:lnTo>
                    <a:pt x="18807" y="4661"/>
                  </a:lnTo>
                  <a:cubicBezTo>
                    <a:pt x="18813" y="4170"/>
                    <a:pt x="18902" y="3795"/>
                    <a:pt x="19074" y="3535"/>
                  </a:cubicBezTo>
                  <a:cubicBezTo>
                    <a:pt x="19245" y="3276"/>
                    <a:pt x="19488" y="3146"/>
                    <a:pt x="19803" y="3146"/>
                  </a:cubicBezTo>
                  <a:cubicBezTo>
                    <a:pt x="20044" y="3146"/>
                    <a:pt x="20219" y="3229"/>
                    <a:pt x="20327" y="3394"/>
                  </a:cubicBezTo>
                  <a:cubicBezTo>
                    <a:pt x="20435" y="3559"/>
                    <a:pt x="20489" y="3826"/>
                    <a:pt x="20489" y="4193"/>
                  </a:cubicBezTo>
                  <a:cubicBezTo>
                    <a:pt x="20489" y="4274"/>
                    <a:pt x="20488" y="4335"/>
                    <a:pt x="20487" y="4379"/>
                  </a:cubicBezTo>
                  <a:cubicBezTo>
                    <a:pt x="20485" y="4422"/>
                    <a:pt x="20483" y="4464"/>
                    <a:pt x="20480" y="4504"/>
                  </a:cubicBezTo>
                  <a:lnTo>
                    <a:pt x="20480" y="7210"/>
                  </a:lnTo>
                  <a:lnTo>
                    <a:pt x="22148" y="7210"/>
                  </a:lnTo>
                  <a:lnTo>
                    <a:pt x="22148" y="4050"/>
                  </a:lnTo>
                  <a:cubicBezTo>
                    <a:pt x="22148" y="3348"/>
                    <a:pt x="21992" y="2814"/>
                    <a:pt x="21680" y="2446"/>
                  </a:cubicBezTo>
                  <a:cubicBezTo>
                    <a:pt x="21368" y="2079"/>
                    <a:pt x="20914" y="1895"/>
                    <a:pt x="20318" y="1895"/>
                  </a:cubicBezTo>
                  <a:cubicBezTo>
                    <a:pt x="19972" y="1895"/>
                    <a:pt x="19654" y="1979"/>
                    <a:pt x="19365" y="2148"/>
                  </a:cubicBezTo>
                  <a:cubicBezTo>
                    <a:pt x="19077" y="2316"/>
                    <a:pt x="18827" y="2561"/>
                    <a:pt x="18617" y="2882"/>
                  </a:cubicBezTo>
                  <a:cubicBezTo>
                    <a:pt x="18475" y="2570"/>
                    <a:pt x="18267" y="2328"/>
                    <a:pt x="17992" y="2155"/>
                  </a:cubicBezTo>
                  <a:cubicBezTo>
                    <a:pt x="17717" y="1982"/>
                    <a:pt x="17400" y="1895"/>
                    <a:pt x="17042" y="1895"/>
                  </a:cubicBezTo>
                  <a:close/>
                  <a:moveTo>
                    <a:pt x="26929" y="1895"/>
                  </a:moveTo>
                  <a:cubicBezTo>
                    <a:pt x="26611" y="1895"/>
                    <a:pt x="26320" y="1969"/>
                    <a:pt x="26056" y="2118"/>
                  </a:cubicBezTo>
                  <a:cubicBezTo>
                    <a:pt x="25791" y="2266"/>
                    <a:pt x="25557" y="2487"/>
                    <a:pt x="25354" y="2780"/>
                  </a:cubicBezTo>
                  <a:lnTo>
                    <a:pt x="25354" y="2020"/>
                  </a:lnTo>
                  <a:lnTo>
                    <a:pt x="23686" y="2020"/>
                  </a:lnTo>
                  <a:lnTo>
                    <a:pt x="23686" y="7210"/>
                  </a:lnTo>
                  <a:lnTo>
                    <a:pt x="25354" y="7210"/>
                  </a:lnTo>
                  <a:lnTo>
                    <a:pt x="25354" y="4657"/>
                  </a:lnTo>
                  <a:cubicBezTo>
                    <a:pt x="25354" y="4172"/>
                    <a:pt x="25440" y="3799"/>
                    <a:pt x="25613" y="3538"/>
                  </a:cubicBezTo>
                  <a:cubicBezTo>
                    <a:pt x="25786" y="3277"/>
                    <a:pt x="26032" y="3146"/>
                    <a:pt x="26350" y="3146"/>
                  </a:cubicBezTo>
                  <a:cubicBezTo>
                    <a:pt x="26603" y="3146"/>
                    <a:pt x="26779" y="3229"/>
                    <a:pt x="26878" y="3394"/>
                  </a:cubicBezTo>
                  <a:cubicBezTo>
                    <a:pt x="26977" y="3559"/>
                    <a:pt x="27026" y="3929"/>
                    <a:pt x="27026" y="4504"/>
                  </a:cubicBezTo>
                  <a:lnTo>
                    <a:pt x="27026" y="7210"/>
                  </a:lnTo>
                  <a:lnTo>
                    <a:pt x="28694" y="7210"/>
                  </a:lnTo>
                  <a:lnTo>
                    <a:pt x="28694" y="4661"/>
                  </a:lnTo>
                  <a:cubicBezTo>
                    <a:pt x="28700" y="4170"/>
                    <a:pt x="28789" y="3795"/>
                    <a:pt x="28961" y="3535"/>
                  </a:cubicBezTo>
                  <a:cubicBezTo>
                    <a:pt x="29132" y="3276"/>
                    <a:pt x="29375" y="3146"/>
                    <a:pt x="29690" y="3146"/>
                  </a:cubicBezTo>
                  <a:cubicBezTo>
                    <a:pt x="29931" y="3146"/>
                    <a:pt x="30106" y="3229"/>
                    <a:pt x="30214" y="3394"/>
                  </a:cubicBezTo>
                  <a:cubicBezTo>
                    <a:pt x="30322" y="3559"/>
                    <a:pt x="30376" y="3826"/>
                    <a:pt x="30376" y="4193"/>
                  </a:cubicBezTo>
                  <a:cubicBezTo>
                    <a:pt x="30376" y="4274"/>
                    <a:pt x="30375" y="4335"/>
                    <a:pt x="30374" y="4379"/>
                  </a:cubicBezTo>
                  <a:cubicBezTo>
                    <a:pt x="30372" y="4422"/>
                    <a:pt x="30370" y="4464"/>
                    <a:pt x="30367" y="4504"/>
                  </a:cubicBezTo>
                  <a:lnTo>
                    <a:pt x="30367" y="7210"/>
                  </a:lnTo>
                  <a:lnTo>
                    <a:pt x="32035" y="7210"/>
                  </a:lnTo>
                  <a:lnTo>
                    <a:pt x="32035" y="4050"/>
                  </a:lnTo>
                  <a:cubicBezTo>
                    <a:pt x="32035" y="3348"/>
                    <a:pt x="31879" y="2814"/>
                    <a:pt x="31567" y="2446"/>
                  </a:cubicBezTo>
                  <a:cubicBezTo>
                    <a:pt x="31255" y="2079"/>
                    <a:pt x="30801" y="1895"/>
                    <a:pt x="30205" y="1895"/>
                  </a:cubicBezTo>
                  <a:cubicBezTo>
                    <a:pt x="29859" y="1895"/>
                    <a:pt x="29541" y="1979"/>
                    <a:pt x="29252" y="2148"/>
                  </a:cubicBezTo>
                  <a:cubicBezTo>
                    <a:pt x="28964" y="2316"/>
                    <a:pt x="28714" y="2561"/>
                    <a:pt x="28504" y="2882"/>
                  </a:cubicBezTo>
                  <a:cubicBezTo>
                    <a:pt x="28362" y="2570"/>
                    <a:pt x="28154" y="2328"/>
                    <a:pt x="27879" y="2155"/>
                  </a:cubicBezTo>
                  <a:cubicBezTo>
                    <a:pt x="27604" y="1982"/>
                    <a:pt x="27287" y="1895"/>
                    <a:pt x="26929" y="1895"/>
                  </a:cubicBezTo>
                  <a:close/>
                  <a:moveTo>
                    <a:pt x="33582" y="2020"/>
                  </a:moveTo>
                  <a:lnTo>
                    <a:pt x="33582" y="7210"/>
                  </a:lnTo>
                  <a:lnTo>
                    <a:pt x="35241" y="7210"/>
                  </a:lnTo>
                  <a:lnTo>
                    <a:pt x="35241" y="2020"/>
                  </a:lnTo>
                  <a:close/>
                  <a:moveTo>
                    <a:pt x="36988" y="547"/>
                  </a:moveTo>
                  <a:lnTo>
                    <a:pt x="36988" y="2020"/>
                  </a:lnTo>
                  <a:lnTo>
                    <a:pt x="36163" y="2020"/>
                  </a:lnTo>
                  <a:lnTo>
                    <a:pt x="36163" y="3206"/>
                  </a:lnTo>
                  <a:lnTo>
                    <a:pt x="36988" y="3206"/>
                  </a:lnTo>
                  <a:lnTo>
                    <a:pt x="36988" y="5407"/>
                  </a:lnTo>
                  <a:cubicBezTo>
                    <a:pt x="36988" y="6062"/>
                    <a:pt x="37124" y="6526"/>
                    <a:pt x="37398" y="6799"/>
                  </a:cubicBezTo>
                  <a:cubicBezTo>
                    <a:pt x="37671" y="7073"/>
                    <a:pt x="38135" y="7210"/>
                    <a:pt x="38790" y="7210"/>
                  </a:cubicBezTo>
                  <a:lnTo>
                    <a:pt x="40213" y="7210"/>
                  </a:lnTo>
                  <a:lnTo>
                    <a:pt x="40213" y="6023"/>
                  </a:lnTo>
                  <a:lnTo>
                    <a:pt x="39360" y="6023"/>
                  </a:lnTo>
                  <a:cubicBezTo>
                    <a:pt x="39076" y="6023"/>
                    <a:pt x="38886" y="5981"/>
                    <a:pt x="38790" y="5896"/>
                  </a:cubicBezTo>
                  <a:cubicBezTo>
                    <a:pt x="38694" y="5811"/>
                    <a:pt x="38646" y="5648"/>
                    <a:pt x="38646" y="5407"/>
                  </a:cubicBezTo>
                  <a:lnTo>
                    <a:pt x="38646" y="3206"/>
                  </a:lnTo>
                  <a:lnTo>
                    <a:pt x="40356" y="3206"/>
                  </a:lnTo>
                  <a:lnTo>
                    <a:pt x="40356" y="2020"/>
                  </a:lnTo>
                  <a:lnTo>
                    <a:pt x="38646" y="2020"/>
                  </a:lnTo>
                  <a:lnTo>
                    <a:pt x="38646" y="547"/>
                  </a:lnTo>
                  <a:close/>
                  <a:moveTo>
                    <a:pt x="44605" y="1895"/>
                  </a:moveTo>
                  <a:cubicBezTo>
                    <a:pt x="44287" y="1895"/>
                    <a:pt x="43996" y="1969"/>
                    <a:pt x="43732" y="2118"/>
                  </a:cubicBezTo>
                  <a:cubicBezTo>
                    <a:pt x="43467" y="2266"/>
                    <a:pt x="43233" y="2487"/>
                    <a:pt x="43030" y="2780"/>
                  </a:cubicBezTo>
                  <a:lnTo>
                    <a:pt x="43030" y="2020"/>
                  </a:lnTo>
                  <a:lnTo>
                    <a:pt x="41362" y="2020"/>
                  </a:lnTo>
                  <a:lnTo>
                    <a:pt x="41362" y="7210"/>
                  </a:lnTo>
                  <a:lnTo>
                    <a:pt x="43030" y="7210"/>
                  </a:lnTo>
                  <a:lnTo>
                    <a:pt x="43030" y="4657"/>
                  </a:lnTo>
                  <a:cubicBezTo>
                    <a:pt x="43030" y="4172"/>
                    <a:pt x="43116" y="3799"/>
                    <a:pt x="43289" y="3538"/>
                  </a:cubicBezTo>
                  <a:cubicBezTo>
                    <a:pt x="43462" y="3277"/>
                    <a:pt x="43708" y="3146"/>
                    <a:pt x="44026" y="3146"/>
                  </a:cubicBezTo>
                  <a:cubicBezTo>
                    <a:pt x="44279" y="3146"/>
                    <a:pt x="44455" y="3229"/>
                    <a:pt x="44554" y="3394"/>
                  </a:cubicBezTo>
                  <a:cubicBezTo>
                    <a:pt x="44653" y="3559"/>
                    <a:pt x="44702" y="3929"/>
                    <a:pt x="44702" y="4504"/>
                  </a:cubicBezTo>
                  <a:lnTo>
                    <a:pt x="44702" y="7210"/>
                  </a:lnTo>
                  <a:lnTo>
                    <a:pt x="46370" y="7210"/>
                  </a:lnTo>
                  <a:lnTo>
                    <a:pt x="46370" y="4661"/>
                  </a:lnTo>
                  <a:cubicBezTo>
                    <a:pt x="46376" y="4170"/>
                    <a:pt x="46465" y="3795"/>
                    <a:pt x="46637" y="3535"/>
                  </a:cubicBezTo>
                  <a:cubicBezTo>
                    <a:pt x="46808" y="3276"/>
                    <a:pt x="47051" y="3146"/>
                    <a:pt x="47366" y="3146"/>
                  </a:cubicBezTo>
                  <a:cubicBezTo>
                    <a:pt x="47607" y="3146"/>
                    <a:pt x="47782" y="3229"/>
                    <a:pt x="47890" y="3394"/>
                  </a:cubicBezTo>
                  <a:cubicBezTo>
                    <a:pt x="47998" y="3559"/>
                    <a:pt x="48052" y="3826"/>
                    <a:pt x="48052" y="4193"/>
                  </a:cubicBezTo>
                  <a:cubicBezTo>
                    <a:pt x="48052" y="4274"/>
                    <a:pt x="48051" y="4335"/>
                    <a:pt x="48050" y="4379"/>
                  </a:cubicBezTo>
                  <a:cubicBezTo>
                    <a:pt x="48048" y="4422"/>
                    <a:pt x="48046" y="4464"/>
                    <a:pt x="48043" y="4504"/>
                  </a:cubicBezTo>
                  <a:lnTo>
                    <a:pt x="48043" y="7210"/>
                  </a:lnTo>
                  <a:lnTo>
                    <a:pt x="49711" y="7210"/>
                  </a:lnTo>
                  <a:lnTo>
                    <a:pt x="49711" y="4050"/>
                  </a:lnTo>
                  <a:cubicBezTo>
                    <a:pt x="49711" y="3348"/>
                    <a:pt x="49555" y="2814"/>
                    <a:pt x="49243" y="2446"/>
                  </a:cubicBezTo>
                  <a:cubicBezTo>
                    <a:pt x="48931" y="2079"/>
                    <a:pt x="48477" y="1895"/>
                    <a:pt x="47881" y="1895"/>
                  </a:cubicBezTo>
                  <a:cubicBezTo>
                    <a:pt x="47535" y="1895"/>
                    <a:pt x="47217" y="1979"/>
                    <a:pt x="46928" y="2148"/>
                  </a:cubicBezTo>
                  <a:cubicBezTo>
                    <a:pt x="46640" y="2316"/>
                    <a:pt x="46390" y="2561"/>
                    <a:pt x="46180" y="2882"/>
                  </a:cubicBezTo>
                  <a:cubicBezTo>
                    <a:pt x="46038" y="2570"/>
                    <a:pt x="45830" y="2328"/>
                    <a:pt x="45555" y="2155"/>
                  </a:cubicBezTo>
                  <a:cubicBezTo>
                    <a:pt x="45280" y="1982"/>
                    <a:pt x="44963" y="1895"/>
                    <a:pt x="44605" y="1895"/>
                  </a:cubicBezTo>
                  <a:close/>
                  <a:moveTo>
                    <a:pt x="61081" y="1895"/>
                  </a:moveTo>
                  <a:cubicBezTo>
                    <a:pt x="60741" y="1895"/>
                    <a:pt x="60431" y="1967"/>
                    <a:pt x="60150" y="2111"/>
                  </a:cubicBezTo>
                  <a:cubicBezTo>
                    <a:pt x="59868" y="2254"/>
                    <a:pt x="59603" y="2477"/>
                    <a:pt x="59353" y="2780"/>
                  </a:cubicBezTo>
                  <a:lnTo>
                    <a:pt x="59353" y="2020"/>
                  </a:lnTo>
                  <a:lnTo>
                    <a:pt x="57694" y="2020"/>
                  </a:lnTo>
                  <a:lnTo>
                    <a:pt x="57694" y="7210"/>
                  </a:lnTo>
                  <a:lnTo>
                    <a:pt x="59353" y="7210"/>
                  </a:lnTo>
                  <a:lnTo>
                    <a:pt x="59353" y="4657"/>
                  </a:lnTo>
                  <a:cubicBezTo>
                    <a:pt x="59353" y="4184"/>
                    <a:pt x="59451" y="3814"/>
                    <a:pt x="59649" y="3547"/>
                  </a:cubicBezTo>
                  <a:cubicBezTo>
                    <a:pt x="59847" y="3280"/>
                    <a:pt x="60119" y="3146"/>
                    <a:pt x="60465" y="3146"/>
                  </a:cubicBezTo>
                  <a:cubicBezTo>
                    <a:pt x="60607" y="3146"/>
                    <a:pt x="60733" y="3176"/>
                    <a:pt x="60845" y="3236"/>
                  </a:cubicBezTo>
                  <a:cubicBezTo>
                    <a:pt x="60956" y="3297"/>
                    <a:pt x="61044" y="3381"/>
                    <a:pt x="61109" y="3489"/>
                  </a:cubicBezTo>
                  <a:cubicBezTo>
                    <a:pt x="61158" y="3569"/>
                    <a:pt x="61193" y="3694"/>
                    <a:pt x="61213" y="3864"/>
                  </a:cubicBezTo>
                  <a:cubicBezTo>
                    <a:pt x="61233" y="4034"/>
                    <a:pt x="61243" y="4343"/>
                    <a:pt x="61243" y="4791"/>
                  </a:cubicBezTo>
                  <a:lnTo>
                    <a:pt x="61243" y="6695"/>
                  </a:lnTo>
                  <a:lnTo>
                    <a:pt x="61243" y="7210"/>
                  </a:lnTo>
                  <a:lnTo>
                    <a:pt x="62911" y="7210"/>
                  </a:lnTo>
                  <a:lnTo>
                    <a:pt x="62911" y="4050"/>
                  </a:lnTo>
                  <a:cubicBezTo>
                    <a:pt x="62911" y="3348"/>
                    <a:pt x="62756" y="2814"/>
                    <a:pt x="62445" y="2446"/>
                  </a:cubicBezTo>
                  <a:cubicBezTo>
                    <a:pt x="62135" y="2079"/>
                    <a:pt x="61680" y="1895"/>
                    <a:pt x="61081" y="1895"/>
                  </a:cubicBezTo>
                  <a:close/>
                  <a:moveTo>
                    <a:pt x="64602" y="547"/>
                  </a:moveTo>
                  <a:lnTo>
                    <a:pt x="64602" y="2020"/>
                  </a:lnTo>
                  <a:lnTo>
                    <a:pt x="63777" y="2020"/>
                  </a:lnTo>
                  <a:lnTo>
                    <a:pt x="63777" y="3206"/>
                  </a:lnTo>
                  <a:lnTo>
                    <a:pt x="64602" y="3206"/>
                  </a:lnTo>
                  <a:lnTo>
                    <a:pt x="64602" y="5407"/>
                  </a:lnTo>
                  <a:cubicBezTo>
                    <a:pt x="64602" y="6062"/>
                    <a:pt x="64738" y="6526"/>
                    <a:pt x="65012" y="6799"/>
                  </a:cubicBezTo>
                  <a:cubicBezTo>
                    <a:pt x="65285" y="7073"/>
                    <a:pt x="65749" y="7210"/>
                    <a:pt x="66404" y="7210"/>
                  </a:cubicBezTo>
                  <a:lnTo>
                    <a:pt x="67827" y="7210"/>
                  </a:lnTo>
                  <a:lnTo>
                    <a:pt x="67827" y="6023"/>
                  </a:lnTo>
                  <a:lnTo>
                    <a:pt x="66974" y="6023"/>
                  </a:lnTo>
                  <a:cubicBezTo>
                    <a:pt x="66690" y="6023"/>
                    <a:pt x="66500" y="5981"/>
                    <a:pt x="66404" y="5896"/>
                  </a:cubicBezTo>
                  <a:cubicBezTo>
                    <a:pt x="66308" y="5811"/>
                    <a:pt x="66261" y="5648"/>
                    <a:pt x="66261" y="5407"/>
                  </a:cubicBezTo>
                  <a:lnTo>
                    <a:pt x="66261" y="3206"/>
                  </a:lnTo>
                  <a:lnTo>
                    <a:pt x="67970" y="3206"/>
                  </a:lnTo>
                  <a:lnTo>
                    <a:pt x="67970" y="2020"/>
                  </a:lnTo>
                  <a:lnTo>
                    <a:pt x="66261" y="2020"/>
                  </a:lnTo>
                  <a:lnTo>
                    <a:pt x="66261" y="547"/>
                  </a:lnTo>
                  <a:close/>
                  <a:moveTo>
                    <a:pt x="3749" y="167"/>
                  </a:moveTo>
                  <a:cubicBezTo>
                    <a:pt x="2597" y="167"/>
                    <a:pt x="1684" y="489"/>
                    <a:pt x="1011" y="1133"/>
                  </a:cubicBezTo>
                  <a:cubicBezTo>
                    <a:pt x="337" y="1777"/>
                    <a:pt x="1" y="2652"/>
                    <a:pt x="1" y="3758"/>
                  </a:cubicBezTo>
                  <a:cubicBezTo>
                    <a:pt x="1" y="4860"/>
                    <a:pt x="337" y="5734"/>
                    <a:pt x="1011" y="6378"/>
                  </a:cubicBezTo>
                  <a:cubicBezTo>
                    <a:pt x="1684" y="7022"/>
                    <a:pt x="2597" y="7344"/>
                    <a:pt x="3749" y="7344"/>
                  </a:cubicBezTo>
                  <a:cubicBezTo>
                    <a:pt x="4135" y="7344"/>
                    <a:pt x="4506" y="7301"/>
                    <a:pt x="4861" y="7214"/>
                  </a:cubicBezTo>
                  <a:cubicBezTo>
                    <a:pt x="5216" y="7128"/>
                    <a:pt x="5557" y="6999"/>
                    <a:pt x="5885" y="6830"/>
                  </a:cubicBezTo>
                  <a:lnTo>
                    <a:pt x="5885" y="5398"/>
                  </a:lnTo>
                  <a:cubicBezTo>
                    <a:pt x="5554" y="5623"/>
                    <a:pt x="5228" y="5789"/>
                    <a:pt x="4907" y="5894"/>
                  </a:cubicBezTo>
                  <a:cubicBezTo>
                    <a:pt x="4586" y="5999"/>
                    <a:pt x="4248" y="6051"/>
                    <a:pt x="3892" y="6051"/>
                  </a:cubicBezTo>
                  <a:cubicBezTo>
                    <a:pt x="3256" y="6051"/>
                    <a:pt x="2756" y="5847"/>
                    <a:pt x="2391" y="5440"/>
                  </a:cubicBezTo>
                  <a:cubicBezTo>
                    <a:pt x="2027" y="5032"/>
                    <a:pt x="1845" y="4471"/>
                    <a:pt x="1845" y="3758"/>
                  </a:cubicBezTo>
                  <a:cubicBezTo>
                    <a:pt x="1845" y="3041"/>
                    <a:pt x="2027" y="2479"/>
                    <a:pt x="2391" y="2071"/>
                  </a:cubicBezTo>
                  <a:cubicBezTo>
                    <a:pt x="2756" y="1663"/>
                    <a:pt x="3256" y="1460"/>
                    <a:pt x="3892" y="1460"/>
                  </a:cubicBezTo>
                  <a:cubicBezTo>
                    <a:pt x="4248" y="1460"/>
                    <a:pt x="4586" y="1512"/>
                    <a:pt x="4907" y="1617"/>
                  </a:cubicBezTo>
                  <a:cubicBezTo>
                    <a:pt x="5228" y="1722"/>
                    <a:pt x="5554" y="1887"/>
                    <a:pt x="5885" y="2113"/>
                  </a:cubicBezTo>
                  <a:lnTo>
                    <a:pt x="5885" y="681"/>
                  </a:lnTo>
                  <a:cubicBezTo>
                    <a:pt x="5557" y="511"/>
                    <a:pt x="5216" y="383"/>
                    <a:pt x="4861" y="297"/>
                  </a:cubicBezTo>
                  <a:cubicBezTo>
                    <a:pt x="4506" y="210"/>
                    <a:pt x="4135" y="167"/>
                    <a:pt x="3749" y="167"/>
                  </a:cubicBezTo>
                  <a:close/>
                  <a:moveTo>
                    <a:pt x="9758" y="1895"/>
                  </a:moveTo>
                  <a:cubicBezTo>
                    <a:pt x="8863" y="1895"/>
                    <a:pt x="8162" y="2136"/>
                    <a:pt x="7657" y="2618"/>
                  </a:cubicBezTo>
                  <a:cubicBezTo>
                    <a:pt x="7152" y="3100"/>
                    <a:pt x="6900" y="3767"/>
                    <a:pt x="6900" y="4620"/>
                  </a:cubicBezTo>
                  <a:cubicBezTo>
                    <a:pt x="6900" y="5472"/>
                    <a:pt x="7152" y="6139"/>
                    <a:pt x="7657" y="6621"/>
                  </a:cubicBezTo>
                  <a:cubicBezTo>
                    <a:pt x="8162" y="7103"/>
                    <a:pt x="8863" y="7344"/>
                    <a:pt x="9758" y="7344"/>
                  </a:cubicBezTo>
                  <a:cubicBezTo>
                    <a:pt x="10651" y="7344"/>
                    <a:pt x="11348" y="7103"/>
                    <a:pt x="11850" y="6621"/>
                  </a:cubicBezTo>
                  <a:cubicBezTo>
                    <a:pt x="12352" y="6139"/>
                    <a:pt x="12603" y="5472"/>
                    <a:pt x="12603" y="4620"/>
                  </a:cubicBezTo>
                  <a:cubicBezTo>
                    <a:pt x="12603" y="3767"/>
                    <a:pt x="12352" y="3100"/>
                    <a:pt x="11850" y="2618"/>
                  </a:cubicBezTo>
                  <a:cubicBezTo>
                    <a:pt x="11348" y="2136"/>
                    <a:pt x="10651" y="1895"/>
                    <a:pt x="9758" y="1895"/>
                  </a:cubicBezTo>
                  <a:close/>
                  <a:moveTo>
                    <a:pt x="53746" y="1895"/>
                  </a:moveTo>
                  <a:cubicBezTo>
                    <a:pt x="52850" y="1895"/>
                    <a:pt x="52147" y="2138"/>
                    <a:pt x="51636" y="2623"/>
                  </a:cubicBezTo>
                  <a:cubicBezTo>
                    <a:pt x="51124" y="3107"/>
                    <a:pt x="50869" y="3773"/>
                    <a:pt x="50869" y="4620"/>
                  </a:cubicBezTo>
                  <a:cubicBezTo>
                    <a:pt x="50869" y="5481"/>
                    <a:pt x="51129" y="6151"/>
                    <a:pt x="51649" y="6628"/>
                  </a:cubicBezTo>
                  <a:cubicBezTo>
                    <a:pt x="52170" y="7105"/>
                    <a:pt x="52900" y="7344"/>
                    <a:pt x="53839" y="7344"/>
                  </a:cubicBezTo>
                  <a:cubicBezTo>
                    <a:pt x="54231" y="7344"/>
                    <a:pt x="54623" y="7306"/>
                    <a:pt x="55015" y="7230"/>
                  </a:cubicBezTo>
                  <a:cubicBezTo>
                    <a:pt x="55408" y="7155"/>
                    <a:pt x="55800" y="7043"/>
                    <a:pt x="56192" y="6894"/>
                  </a:cubicBezTo>
                  <a:lnTo>
                    <a:pt x="56192" y="5616"/>
                  </a:lnTo>
                  <a:cubicBezTo>
                    <a:pt x="55806" y="5826"/>
                    <a:pt x="55430" y="5982"/>
                    <a:pt x="55064" y="6086"/>
                  </a:cubicBezTo>
                  <a:cubicBezTo>
                    <a:pt x="54698" y="6189"/>
                    <a:pt x="54341" y="6241"/>
                    <a:pt x="53992" y="6241"/>
                  </a:cubicBezTo>
                  <a:cubicBezTo>
                    <a:pt x="53559" y="6241"/>
                    <a:pt x="53222" y="6144"/>
                    <a:pt x="52981" y="5949"/>
                  </a:cubicBezTo>
                  <a:cubicBezTo>
                    <a:pt x="52741" y="5755"/>
                    <a:pt x="52600" y="5463"/>
                    <a:pt x="52560" y="5074"/>
                  </a:cubicBezTo>
                  <a:lnTo>
                    <a:pt x="56438" y="5074"/>
                  </a:lnTo>
                  <a:lnTo>
                    <a:pt x="56438" y="4601"/>
                  </a:lnTo>
                  <a:cubicBezTo>
                    <a:pt x="56438" y="3779"/>
                    <a:pt x="56193" y="3123"/>
                    <a:pt x="55703" y="2632"/>
                  </a:cubicBezTo>
                  <a:cubicBezTo>
                    <a:pt x="55214" y="2141"/>
                    <a:pt x="54561" y="1895"/>
                    <a:pt x="53746" y="1895"/>
                  </a:cubicBezTo>
                  <a:close/>
                  <a:moveTo>
                    <a:pt x="70977" y="1895"/>
                  </a:moveTo>
                  <a:cubicBezTo>
                    <a:pt x="70199" y="1895"/>
                    <a:pt x="69621" y="2028"/>
                    <a:pt x="69244" y="2294"/>
                  </a:cubicBezTo>
                  <a:cubicBezTo>
                    <a:pt x="68868" y="2559"/>
                    <a:pt x="68679" y="2967"/>
                    <a:pt x="68679" y="3517"/>
                  </a:cubicBezTo>
                  <a:cubicBezTo>
                    <a:pt x="68679" y="4026"/>
                    <a:pt x="68827" y="4406"/>
                    <a:pt x="69124" y="4657"/>
                  </a:cubicBezTo>
                  <a:cubicBezTo>
                    <a:pt x="69420" y="4907"/>
                    <a:pt x="69938" y="5078"/>
                    <a:pt x="70676" y="5171"/>
                  </a:cubicBezTo>
                  <a:lnTo>
                    <a:pt x="70968" y="5208"/>
                  </a:lnTo>
                  <a:cubicBezTo>
                    <a:pt x="71305" y="5248"/>
                    <a:pt x="71529" y="5304"/>
                    <a:pt x="71642" y="5377"/>
                  </a:cubicBezTo>
                  <a:cubicBezTo>
                    <a:pt x="71755" y="5450"/>
                    <a:pt x="71811" y="5560"/>
                    <a:pt x="71811" y="5708"/>
                  </a:cubicBezTo>
                  <a:cubicBezTo>
                    <a:pt x="71811" y="5884"/>
                    <a:pt x="71729" y="6017"/>
                    <a:pt x="71566" y="6107"/>
                  </a:cubicBezTo>
                  <a:cubicBezTo>
                    <a:pt x="71402" y="6196"/>
                    <a:pt x="71158" y="6241"/>
                    <a:pt x="70834" y="6241"/>
                  </a:cubicBezTo>
                  <a:cubicBezTo>
                    <a:pt x="70475" y="6241"/>
                    <a:pt x="70122" y="6201"/>
                    <a:pt x="69775" y="6121"/>
                  </a:cubicBezTo>
                  <a:cubicBezTo>
                    <a:pt x="69427" y="6040"/>
                    <a:pt x="69088" y="5920"/>
                    <a:pt x="68758" y="5759"/>
                  </a:cubicBezTo>
                  <a:lnTo>
                    <a:pt x="68758" y="7020"/>
                  </a:lnTo>
                  <a:cubicBezTo>
                    <a:pt x="69144" y="7128"/>
                    <a:pt x="69520" y="7209"/>
                    <a:pt x="69886" y="7263"/>
                  </a:cubicBezTo>
                  <a:cubicBezTo>
                    <a:pt x="70252" y="7317"/>
                    <a:pt x="70607" y="7344"/>
                    <a:pt x="70949" y="7344"/>
                  </a:cubicBezTo>
                  <a:cubicBezTo>
                    <a:pt x="71759" y="7344"/>
                    <a:pt x="72367" y="7205"/>
                    <a:pt x="72775" y="6927"/>
                  </a:cubicBezTo>
                  <a:cubicBezTo>
                    <a:pt x="73183" y="6649"/>
                    <a:pt x="73386" y="6233"/>
                    <a:pt x="73386" y="5681"/>
                  </a:cubicBezTo>
                  <a:cubicBezTo>
                    <a:pt x="73386" y="5152"/>
                    <a:pt x="73240" y="4765"/>
                    <a:pt x="72946" y="4518"/>
                  </a:cubicBezTo>
                  <a:cubicBezTo>
                    <a:pt x="72653" y="4270"/>
                    <a:pt x="72081" y="4093"/>
                    <a:pt x="71232" y="3985"/>
                  </a:cubicBezTo>
                  <a:lnTo>
                    <a:pt x="70940" y="3943"/>
                  </a:lnTo>
                  <a:cubicBezTo>
                    <a:pt x="70641" y="3909"/>
                    <a:pt x="70433" y="3857"/>
                    <a:pt x="70317" y="3786"/>
                  </a:cubicBezTo>
                  <a:cubicBezTo>
                    <a:pt x="70201" y="3714"/>
                    <a:pt x="70143" y="3613"/>
                    <a:pt x="70143" y="3480"/>
                  </a:cubicBezTo>
                  <a:cubicBezTo>
                    <a:pt x="70143" y="3316"/>
                    <a:pt x="70220" y="3195"/>
                    <a:pt x="70373" y="3116"/>
                  </a:cubicBezTo>
                  <a:cubicBezTo>
                    <a:pt x="70525" y="3037"/>
                    <a:pt x="70759" y="2998"/>
                    <a:pt x="71075" y="2998"/>
                  </a:cubicBezTo>
                  <a:cubicBezTo>
                    <a:pt x="71368" y="2998"/>
                    <a:pt x="71680" y="3035"/>
                    <a:pt x="72010" y="3109"/>
                  </a:cubicBezTo>
                  <a:cubicBezTo>
                    <a:pt x="72341" y="3183"/>
                    <a:pt x="72684" y="3294"/>
                    <a:pt x="73039" y="3443"/>
                  </a:cubicBezTo>
                  <a:lnTo>
                    <a:pt x="73039" y="2182"/>
                  </a:lnTo>
                  <a:cubicBezTo>
                    <a:pt x="72644" y="2084"/>
                    <a:pt x="72278" y="2011"/>
                    <a:pt x="71941" y="1965"/>
                  </a:cubicBezTo>
                  <a:cubicBezTo>
                    <a:pt x="71604" y="1918"/>
                    <a:pt x="71283" y="1895"/>
                    <a:pt x="70977" y="18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1" name="Shape 81"/>
          <p:cNvSpPr txBox="1"/>
          <p:nvPr/>
        </p:nvSpPr>
        <p:spPr>
          <a:xfrm>
            <a:off x="10474912" y="6959075"/>
            <a:ext cx="9422100" cy="1167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sz="6000"/>
              <a:t>Cycle of Mistrust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20345400" y="4038600"/>
            <a:ext cx="9422100" cy="27041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412800" tIns="206400" rIns="412800" bIns="206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4000" b="1" i="0" u="none" strike="noStrike" cap="none" baseline="0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200" b="0" i="0" u="none" strike="noStrike" cap="none" baseline="0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5600" b="0" i="0" u="none" strike="noStrike" cap="none" baseline="0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5600" b="0" i="0" u="none" strike="noStrike" cap="none" baseline="0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5600" b="0" i="0" u="none" strike="noStrike" cap="none" baseline="0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5600" b="0" i="0" u="none" strike="noStrike" cap="none" baseline="0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5600" b="0" i="0" u="none" strike="noStrike" cap="none" baseline="0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5600" b="0" i="0" u="none" strike="noStrike" cap="none" baseline="0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5600" b="0" i="0" u="none" strike="noStrike" cap="none" baseline="0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5600" b="0" i="0" u="none" strike="noStrike" cap="none" baseline="0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5600" b="0" i="0" u="none" strike="noStrike" cap="none" baseline="0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5600" b="0" i="0" u="none" strike="noStrike" cap="none" baseline="0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5600" b="0" i="0" u="none" strike="noStrike" cap="none" baseline="0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5600" b="0" i="0" u="none" strike="noStrike" cap="none" baseline="0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600" b="0" i="0" u="none" strike="noStrike" cap="none" baseline="0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20325075" y="3994475"/>
            <a:ext cx="9422100" cy="1669200"/>
          </a:xfrm>
          <a:prstGeom prst="rect">
            <a:avLst/>
          </a:prstGeom>
          <a:solidFill>
            <a:srgbClr val="002046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412800" tIns="206400" rIns="412800" bIns="206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20316815" y="4038600"/>
            <a:ext cx="9422100" cy="151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9600">
                <a:solidFill>
                  <a:srgbClr val="FFCF06"/>
                </a:solidFill>
              </a:rPr>
              <a:t>#NoEstimates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20316825" y="6959075"/>
            <a:ext cx="9422100" cy="1167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6000"/>
              <a:t>Cycle of Trust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10474900" y="4051487"/>
            <a:ext cx="9422100" cy="151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sz="9600">
                <a:solidFill>
                  <a:srgbClr val="FFCF06"/>
                </a:solidFill>
              </a:rPr>
              <a:t>Estimates</a:t>
            </a:r>
          </a:p>
        </p:txBody>
      </p:sp>
      <p:grpSp>
        <p:nvGrpSpPr>
          <p:cNvPr id="87" name="Shape 87"/>
          <p:cNvGrpSpPr/>
          <p:nvPr/>
        </p:nvGrpSpPr>
        <p:grpSpPr>
          <a:xfrm>
            <a:off x="22426262" y="8021750"/>
            <a:ext cx="5238750" cy="5238750"/>
            <a:chOff x="1190625" y="238125"/>
            <a:chExt cx="5238750" cy="5238750"/>
          </a:xfrm>
        </p:grpSpPr>
        <p:sp>
          <p:nvSpPr>
            <p:cNvPr id="88" name="Shape 88"/>
            <p:cNvSpPr/>
            <p:nvPr/>
          </p:nvSpPr>
          <p:spPr>
            <a:xfrm>
              <a:off x="1492100" y="2842650"/>
              <a:ext cx="2317900" cy="2041175"/>
            </a:xfrm>
            <a:custGeom>
              <a:avLst/>
              <a:gdLst/>
              <a:ahLst/>
              <a:cxnLst/>
              <a:rect l="0" t="0" r="0" b="0"/>
              <a:pathLst>
                <a:path w="92716" h="81647" extrusionOk="0">
                  <a:moveTo>
                    <a:pt x="24316" y="1"/>
                  </a:moveTo>
                  <a:lnTo>
                    <a:pt x="0" y="1187"/>
                  </a:lnTo>
                  <a:lnTo>
                    <a:pt x="791" y="6722"/>
                  </a:lnTo>
                  <a:lnTo>
                    <a:pt x="1186" y="9490"/>
                  </a:lnTo>
                  <a:lnTo>
                    <a:pt x="2175" y="13444"/>
                  </a:lnTo>
                  <a:lnTo>
                    <a:pt x="3163" y="17991"/>
                  </a:lnTo>
                  <a:lnTo>
                    <a:pt x="3954" y="20363"/>
                  </a:lnTo>
                  <a:lnTo>
                    <a:pt x="4745" y="22735"/>
                  </a:lnTo>
                  <a:lnTo>
                    <a:pt x="6524" y="27677"/>
                  </a:lnTo>
                  <a:lnTo>
                    <a:pt x="8896" y="32620"/>
                  </a:lnTo>
                  <a:lnTo>
                    <a:pt x="10082" y="35190"/>
                  </a:lnTo>
                  <a:lnTo>
                    <a:pt x="11466" y="37759"/>
                  </a:lnTo>
                  <a:lnTo>
                    <a:pt x="14629" y="43097"/>
                  </a:lnTo>
                  <a:lnTo>
                    <a:pt x="18187" y="48039"/>
                  </a:lnTo>
                  <a:lnTo>
                    <a:pt x="20164" y="50609"/>
                  </a:lnTo>
                  <a:lnTo>
                    <a:pt x="22339" y="52982"/>
                  </a:lnTo>
                  <a:lnTo>
                    <a:pt x="24513" y="55354"/>
                  </a:lnTo>
                  <a:lnTo>
                    <a:pt x="26688" y="57528"/>
                  </a:lnTo>
                  <a:lnTo>
                    <a:pt x="31433" y="61877"/>
                  </a:lnTo>
                  <a:lnTo>
                    <a:pt x="36572" y="65831"/>
                  </a:lnTo>
                  <a:lnTo>
                    <a:pt x="39142" y="67610"/>
                  </a:lnTo>
                  <a:lnTo>
                    <a:pt x="41712" y="69192"/>
                  </a:lnTo>
                  <a:lnTo>
                    <a:pt x="44480" y="70773"/>
                  </a:lnTo>
                  <a:lnTo>
                    <a:pt x="47050" y="72355"/>
                  </a:lnTo>
                  <a:lnTo>
                    <a:pt x="52585" y="74925"/>
                  </a:lnTo>
                  <a:lnTo>
                    <a:pt x="57923" y="76902"/>
                  </a:lnTo>
                  <a:lnTo>
                    <a:pt x="60493" y="77890"/>
                  </a:lnTo>
                  <a:lnTo>
                    <a:pt x="63063" y="78483"/>
                  </a:lnTo>
                  <a:lnTo>
                    <a:pt x="68005" y="79867"/>
                  </a:lnTo>
                  <a:lnTo>
                    <a:pt x="72749" y="80658"/>
                  </a:lnTo>
                  <a:lnTo>
                    <a:pt x="74924" y="80856"/>
                  </a:lnTo>
                  <a:lnTo>
                    <a:pt x="77099" y="81251"/>
                  </a:lnTo>
                  <a:lnTo>
                    <a:pt x="81052" y="81449"/>
                  </a:lnTo>
                  <a:lnTo>
                    <a:pt x="84413" y="81646"/>
                  </a:lnTo>
                  <a:lnTo>
                    <a:pt x="87378" y="81449"/>
                  </a:lnTo>
                  <a:lnTo>
                    <a:pt x="92716" y="81251"/>
                  </a:lnTo>
                  <a:lnTo>
                    <a:pt x="87378" y="80460"/>
                  </a:lnTo>
                  <a:lnTo>
                    <a:pt x="84611" y="80065"/>
                  </a:lnTo>
                  <a:lnTo>
                    <a:pt x="81250" y="79274"/>
                  </a:lnTo>
                  <a:lnTo>
                    <a:pt x="77692" y="78286"/>
                  </a:lnTo>
                  <a:lnTo>
                    <a:pt x="75715" y="77693"/>
                  </a:lnTo>
                  <a:lnTo>
                    <a:pt x="73738" y="76902"/>
                  </a:lnTo>
                  <a:lnTo>
                    <a:pt x="69389" y="75320"/>
                  </a:lnTo>
                  <a:lnTo>
                    <a:pt x="65040" y="73343"/>
                  </a:lnTo>
                  <a:lnTo>
                    <a:pt x="62865" y="72157"/>
                  </a:lnTo>
                  <a:lnTo>
                    <a:pt x="60690" y="70971"/>
                  </a:lnTo>
                  <a:lnTo>
                    <a:pt x="56144" y="68204"/>
                  </a:lnTo>
                  <a:lnTo>
                    <a:pt x="51794" y="64843"/>
                  </a:lnTo>
                  <a:lnTo>
                    <a:pt x="49620" y="63261"/>
                  </a:lnTo>
                  <a:lnTo>
                    <a:pt x="47643" y="61284"/>
                  </a:lnTo>
                  <a:lnTo>
                    <a:pt x="45666" y="59505"/>
                  </a:lnTo>
                  <a:lnTo>
                    <a:pt x="43689" y="57528"/>
                  </a:lnTo>
                  <a:lnTo>
                    <a:pt x="40131" y="53377"/>
                  </a:lnTo>
                  <a:lnTo>
                    <a:pt x="36770" y="48830"/>
                  </a:lnTo>
                  <a:lnTo>
                    <a:pt x="35189" y="46655"/>
                  </a:lnTo>
                  <a:lnTo>
                    <a:pt x="33805" y="44283"/>
                  </a:lnTo>
                  <a:lnTo>
                    <a:pt x="32421" y="42109"/>
                  </a:lnTo>
                  <a:lnTo>
                    <a:pt x="31433" y="39736"/>
                  </a:lnTo>
                  <a:lnTo>
                    <a:pt x="29060" y="35190"/>
                  </a:lnTo>
                  <a:lnTo>
                    <a:pt x="27479" y="30445"/>
                  </a:lnTo>
                  <a:lnTo>
                    <a:pt x="26688" y="28270"/>
                  </a:lnTo>
                  <a:lnTo>
                    <a:pt x="26095" y="26096"/>
                  </a:lnTo>
                  <a:lnTo>
                    <a:pt x="25106" y="21747"/>
                  </a:lnTo>
                  <a:lnTo>
                    <a:pt x="24513" y="17793"/>
                  </a:lnTo>
                  <a:lnTo>
                    <a:pt x="24316" y="15816"/>
                  </a:lnTo>
                  <a:lnTo>
                    <a:pt x="24118" y="14037"/>
                  </a:lnTo>
                  <a:lnTo>
                    <a:pt x="23920" y="11072"/>
                  </a:lnTo>
                  <a:lnTo>
                    <a:pt x="23920" y="8304"/>
                  </a:lnTo>
                  <a:lnTo>
                    <a:pt x="23920" y="5536"/>
                  </a:lnTo>
                  <a:lnTo>
                    <a:pt x="24316" y="1"/>
                  </a:lnTo>
                  <a:close/>
                </a:path>
              </a:pathLst>
            </a:custGeom>
            <a:solidFill>
              <a:srgbClr val="587AB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190625" y="1987650"/>
              <a:ext cx="1210850" cy="1047775"/>
            </a:xfrm>
            <a:custGeom>
              <a:avLst/>
              <a:gdLst/>
              <a:ahLst/>
              <a:cxnLst/>
              <a:rect l="0" t="0" r="0" b="0"/>
              <a:pathLst>
                <a:path w="48434" h="41911" extrusionOk="0">
                  <a:moveTo>
                    <a:pt x="24118" y="1"/>
                  </a:moveTo>
                  <a:lnTo>
                    <a:pt x="0" y="41911"/>
                  </a:lnTo>
                  <a:lnTo>
                    <a:pt x="48434" y="41911"/>
                  </a:lnTo>
                  <a:lnTo>
                    <a:pt x="24118" y="1"/>
                  </a:lnTo>
                  <a:close/>
                </a:path>
              </a:pathLst>
            </a:custGeom>
            <a:solidFill>
              <a:srgbClr val="587AB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3795150" y="2857500"/>
              <a:ext cx="2041175" cy="2317900"/>
            </a:xfrm>
            <a:custGeom>
              <a:avLst/>
              <a:gdLst/>
              <a:ahLst/>
              <a:cxnLst/>
              <a:rect l="0" t="0" r="0" b="0"/>
              <a:pathLst>
                <a:path w="81647" h="92716" extrusionOk="0">
                  <a:moveTo>
                    <a:pt x="81251" y="0"/>
                  </a:moveTo>
                  <a:lnTo>
                    <a:pt x="80460" y="5338"/>
                  </a:lnTo>
                  <a:lnTo>
                    <a:pt x="80065" y="8303"/>
                  </a:lnTo>
                  <a:lnTo>
                    <a:pt x="79274" y="11466"/>
                  </a:lnTo>
                  <a:lnTo>
                    <a:pt x="78286" y="15222"/>
                  </a:lnTo>
                  <a:lnTo>
                    <a:pt x="77693" y="17199"/>
                  </a:lnTo>
                  <a:lnTo>
                    <a:pt x="76902" y="19176"/>
                  </a:lnTo>
                  <a:lnTo>
                    <a:pt x="75320" y="23327"/>
                  </a:lnTo>
                  <a:lnTo>
                    <a:pt x="73343" y="27676"/>
                  </a:lnTo>
                  <a:lnTo>
                    <a:pt x="72157" y="30049"/>
                  </a:lnTo>
                  <a:lnTo>
                    <a:pt x="70971" y="32223"/>
                  </a:lnTo>
                  <a:lnTo>
                    <a:pt x="68204" y="36572"/>
                  </a:lnTo>
                  <a:lnTo>
                    <a:pt x="64843" y="40922"/>
                  </a:lnTo>
                  <a:lnTo>
                    <a:pt x="63261" y="43096"/>
                  </a:lnTo>
                  <a:lnTo>
                    <a:pt x="61284" y="45073"/>
                  </a:lnTo>
                  <a:lnTo>
                    <a:pt x="59505" y="47248"/>
                  </a:lnTo>
                  <a:lnTo>
                    <a:pt x="57528" y="49027"/>
                  </a:lnTo>
                  <a:lnTo>
                    <a:pt x="53377" y="52783"/>
                  </a:lnTo>
                  <a:lnTo>
                    <a:pt x="49028" y="55946"/>
                  </a:lnTo>
                  <a:lnTo>
                    <a:pt x="46655" y="57527"/>
                  </a:lnTo>
                  <a:lnTo>
                    <a:pt x="44481" y="58911"/>
                  </a:lnTo>
                  <a:lnTo>
                    <a:pt x="42109" y="60295"/>
                  </a:lnTo>
                  <a:lnTo>
                    <a:pt x="39736" y="61481"/>
                  </a:lnTo>
                  <a:lnTo>
                    <a:pt x="35190" y="63656"/>
                  </a:lnTo>
                  <a:lnTo>
                    <a:pt x="30445" y="65237"/>
                  </a:lnTo>
                  <a:lnTo>
                    <a:pt x="28270" y="66028"/>
                  </a:lnTo>
                  <a:lnTo>
                    <a:pt x="26096" y="66621"/>
                  </a:lnTo>
                  <a:lnTo>
                    <a:pt x="21747" y="67610"/>
                  </a:lnTo>
                  <a:lnTo>
                    <a:pt x="17793" y="68203"/>
                  </a:lnTo>
                  <a:lnTo>
                    <a:pt x="15816" y="68598"/>
                  </a:lnTo>
                  <a:lnTo>
                    <a:pt x="14037" y="68598"/>
                  </a:lnTo>
                  <a:lnTo>
                    <a:pt x="11072" y="68796"/>
                  </a:lnTo>
                  <a:lnTo>
                    <a:pt x="8304" y="68993"/>
                  </a:lnTo>
                  <a:lnTo>
                    <a:pt x="5536" y="68796"/>
                  </a:lnTo>
                  <a:lnTo>
                    <a:pt x="1" y="68598"/>
                  </a:lnTo>
                  <a:lnTo>
                    <a:pt x="1" y="68598"/>
                  </a:lnTo>
                  <a:lnTo>
                    <a:pt x="1187" y="92716"/>
                  </a:lnTo>
                  <a:lnTo>
                    <a:pt x="6722" y="91925"/>
                  </a:lnTo>
                  <a:lnTo>
                    <a:pt x="9490" y="91530"/>
                  </a:lnTo>
                  <a:lnTo>
                    <a:pt x="13641" y="90541"/>
                  </a:lnTo>
                  <a:lnTo>
                    <a:pt x="17991" y="89553"/>
                  </a:lnTo>
                  <a:lnTo>
                    <a:pt x="20363" y="88960"/>
                  </a:lnTo>
                  <a:lnTo>
                    <a:pt x="22735" y="88169"/>
                  </a:lnTo>
                  <a:lnTo>
                    <a:pt x="27677" y="86390"/>
                  </a:lnTo>
                  <a:lnTo>
                    <a:pt x="32620" y="84018"/>
                  </a:lnTo>
                  <a:lnTo>
                    <a:pt x="35190" y="82832"/>
                  </a:lnTo>
                  <a:lnTo>
                    <a:pt x="37759" y="81250"/>
                  </a:lnTo>
                  <a:lnTo>
                    <a:pt x="43097" y="78285"/>
                  </a:lnTo>
                  <a:lnTo>
                    <a:pt x="48039" y="74529"/>
                  </a:lnTo>
                  <a:lnTo>
                    <a:pt x="50609" y="72552"/>
                  </a:lnTo>
                  <a:lnTo>
                    <a:pt x="52982" y="70377"/>
                  </a:lnTo>
                  <a:lnTo>
                    <a:pt x="55354" y="68400"/>
                  </a:lnTo>
                  <a:lnTo>
                    <a:pt x="57528" y="66028"/>
                  </a:lnTo>
                  <a:lnTo>
                    <a:pt x="61877" y="61283"/>
                  </a:lnTo>
                  <a:lnTo>
                    <a:pt x="65831" y="56341"/>
                  </a:lnTo>
                  <a:lnTo>
                    <a:pt x="67610" y="53574"/>
                  </a:lnTo>
                  <a:lnTo>
                    <a:pt x="69192" y="51004"/>
                  </a:lnTo>
                  <a:lnTo>
                    <a:pt x="70971" y="48434"/>
                  </a:lnTo>
                  <a:lnTo>
                    <a:pt x="72355" y="45666"/>
                  </a:lnTo>
                  <a:lnTo>
                    <a:pt x="74925" y="40328"/>
                  </a:lnTo>
                  <a:lnTo>
                    <a:pt x="76902" y="34991"/>
                  </a:lnTo>
                  <a:lnTo>
                    <a:pt x="77890" y="32421"/>
                  </a:lnTo>
                  <a:lnTo>
                    <a:pt x="78483" y="29653"/>
                  </a:lnTo>
                  <a:lnTo>
                    <a:pt x="79867" y="24711"/>
                  </a:lnTo>
                  <a:lnTo>
                    <a:pt x="80658" y="19967"/>
                  </a:lnTo>
                  <a:lnTo>
                    <a:pt x="81053" y="17792"/>
                  </a:lnTo>
                  <a:lnTo>
                    <a:pt x="81251" y="15815"/>
                  </a:lnTo>
                  <a:lnTo>
                    <a:pt x="81449" y="11861"/>
                  </a:lnTo>
                  <a:lnTo>
                    <a:pt x="81646" y="8501"/>
                  </a:lnTo>
                  <a:lnTo>
                    <a:pt x="81449" y="5535"/>
                  </a:lnTo>
                  <a:lnTo>
                    <a:pt x="81251" y="0"/>
                  </a:lnTo>
                  <a:close/>
                </a:path>
              </a:pathLst>
            </a:custGeom>
            <a:solidFill>
              <a:srgbClr val="1458A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2940150" y="4270950"/>
              <a:ext cx="1047775" cy="1205925"/>
            </a:xfrm>
            <a:custGeom>
              <a:avLst/>
              <a:gdLst/>
              <a:ahLst/>
              <a:cxnLst/>
              <a:rect l="0" t="0" r="0" b="0"/>
              <a:pathLst>
                <a:path w="41911" h="48237" extrusionOk="0">
                  <a:moveTo>
                    <a:pt x="41911" y="1"/>
                  </a:moveTo>
                  <a:lnTo>
                    <a:pt x="1" y="24119"/>
                  </a:lnTo>
                  <a:lnTo>
                    <a:pt x="41911" y="48237"/>
                  </a:lnTo>
                  <a:lnTo>
                    <a:pt x="41911" y="1"/>
                  </a:lnTo>
                  <a:close/>
                </a:path>
              </a:pathLst>
            </a:custGeom>
            <a:solidFill>
              <a:srgbClr val="1458A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3810000" y="831175"/>
              <a:ext cx="2317900" cy="2041175"/>
            </a:xfrm>
            <a:custGeom>
              <a:avLst/>
              <a:gdLst/>
              <a:ahLst/>
              <a:cxnLst/>
              <a:rect l="0" t="0" r="0" b="0"/>
              <a:pathLst>
                <a:path w="92716" h="81647" extrusionOk="0">
                  <a:moveTo>
                    <a:pt x="8501" y="1"/>
                  </a:moveTo>
                  <a:lnTo>
                    <a:pt x="5535" y="198"/>
                  </a:lnTo>
                  <a:lnTo>
                    <a:pt x="0" y="396"/>
                  </a:lnTo>
                  <a:lnTo>
                    <a:pt x="5535" y="1187"/>
                  </a:lnTo>
                  <a:lnTo>
                    <a:pt x="8303" y="1582"/>
                  </a:lnTo>
                  <a:lnTo>
                    <a:pt x="11466" y="2571"/>
                  </a:lnTo>
                  <a:lnTo>
                    <a:pt x="15222" y="3361"/>
                  </a:lnTo>
                  <a:lnTo>
                    <a:pt x="17199" y="3954"/>
                  </a:lnTo>
                  <a:lnTo>
                    <a:pt x="19176" y="4745"/>
                  </a:lnTo>
                  <a:lnTo>
                    <a:pt x="23327" y="6327"/>
                  </a:lnTo>
                  <a:lnTo>
                    <a:pt x="27676" y="8501"/>
                  </a:lnTo>
                  <a:lnTo>
                    <a:pt x="30049" y="9490"/>
                  </a:lnTo>
                  <a:lnTo>
                    <a:pt x="32223" y="10874"/>
                  </a:lnTo>
                  <a:lnTo>
                    <a:pt x="36770" y="13641"/>
                  </a:lnTo>
                  <a:lnTo>
                    <a:pt x="40922" y="16804"/>
                  </a:lnTo>
                  <a:lnTo>
                    <a:pt x="43096" y="18583"/>
                  </a:lnTo>
                  <a:lnTo>
                    <a:pt x="45073" y="20363"/>
                  </a:lnTo>
                  <a:lnTo>
                    <a:pt x="47248" y="22142"/>
                  </a:lnTo>
                  <a:lnTo>
                    <a:pt x="49027" y="24316"/>
                  </a:lnTo>
                  <a:lnTo>
                    <a:pt x="52783" y="28270"/>
                  </a:lnTo>
                  <a:lnTo>
                    <a:pt x="56144" y="32817"/>
                  </a:lnTo>
                  <a:lnTo>
                    <a:pt x="57527" y="34992"/>
                  </a:lnTo>
                  <a:lnTo>
                    <a:pt x="58911" y="37364"/>
                  </a:lnTo>
                  <a:lnTo>
                    <a:pt x="60295" y="39538"/>
                  </a:lnTo>
                  <a:lnTo>
                    <a:pt x="61481" y="41911"/>
                  </a:lnTo>
                  <a:lnTo>
                    <a:pt x="63656" y="46655"/>
                  </a:lnTo>
                  <a:lnTo>
                    <a:pt x="65237" y="51202"/>
                  </a:lnTo>
                  <a:lnTo>
                    <a:pt x="66028" y="53377"/>
                  </a:lnTo>
                  <a:lnTo>
                    <a:pt x="66621" y="55749"/>
                  </a:lnTo>
                  <a:lnTo>
                    <a:pt x="67610" y="59900"/>
                  </a:lnTo>
                  <a:lnTo>
                    <a:pt x="68203" y="64052"/>
                  </a:lnTo>
                  <a:lnTo>
                    <a:pt x="68598" y="65831"/>
                  </a:lnTo>
                  <a:lnTo>
                    <a:pt x="68796" y="67610"/>
                  </a:lnTo>
                  <a:lnTo>
                    <a:pt x="68796" y="70773"/>
                  </a:lnTo>
                  <a:lnTo>
                    <a:pt x="68993" y="73343"/>
                  </a:lnTo>
                  <a:lnTo>
                    <a:pt x="68796" y="76308"/>
                  </a:lnTo>
                  <a:lnTo>
                    <a:pt x="68598" y="81646"/>
                  </a:lnTo>
                  <a:lnTo>
                    <a:pt x="68598" y="81646"/>
                  </a:lnTo>
                  <a:lnTo>
                    <a:pt x="92716" y="80460"/>
                  </a:lnTo>
                  <a:lnTo>
                    <a:pt x="91925" y="75122"/>
                  </a:lnTo>
                  <a:lnTo>
                    <a:pt x="91530" y="72157"/>
                  </a:lnTo>
                  <a:lnTo>
                    <a:pt x="90739" y="68203"/>
                  </a:lnTo>
                  <a:lnTo>
                    <a:pt x="89553" y="63656"/>
                  </a:lnTo>
                  <a:lnTo>
                    <a:pt x="88960" y="61284"/>
                  </a:lnTo>
                  <a:lnTo>
                    <a:pt x="88169" y="59110"/>
                  </a:lnTo>
                  <a:lnTo>
                    <a:pt x="86390" y="54167"/>
                  </a:lnTo>
                  <a:lnTo>
                    <a:pt x="84018" y="49027"/>
                  </a:lnTo>
                  <a:lnTo>
                    <a:pt x="82832" y="46457"/>
                  </a:lnTo>
                  <a:lnTo>
                    <a:pt x="81250" y="43888"/>
                  </a:lnTo>
                  <a:lnTo>
                    <a:pt x="78285" y="38748"/>
                  </a:lnTo>
                  <a:lnTo>
                    <a:pt x="74529" y="33608"/>
                  </a:lnTo>
                  <a:lnTo>
                    <a:pt x="72552" y="31235"/>
                  </a:lnTo>
                  <a:lnTo>
                    <a:pt x="70575" y="28666"/>
                  </a:lnTo>
                  <a:lnTo>
                    <a:pt x="68400" y="26293"/>
                  </a:lnTo>
                  <a:lnTo>
                    <a:pt x="66028" y="24119"/>
                  </a:lnTo>
                  <a:lnTo>
                    <a:pt x="61283" y="19770"/>
                  </a:lnTo>
                  <a:lnTo>
                    <a:pt x="56341" y="16013"/>
                  </a:lnTo>
                  <a:lnTo>
                    <a:pt x="53771" y="14037"/>
                  </a:lnTo>
                  <a:lnTo>
                    <a:pt x="51004" y="12455"/>
                  </a:lnTo>
                  <a:lnTo>
                    <a:pt x="48434" y="10874"/>
                  </a:lnTo>
                  <a:lnTo>
                    <a:pt x="45666" y="9490"/>
                  </a:lnTo>
                  <a:lnTo>
                    <a:pt x="40328" y="6920"/>
                  </a:lnTo>
                  <a:lnTo>
                    <a:pt x="34991" y="4745"/>
                  </a:lnTo>
                  <a:lnTo>
                    <a:pt x="32421" y="3954"/>
                  </a:lnTo>
                  <a:lnTo>
                    <a:pt x="29851" y="3164"/>
                  </a:lnTo>
                  <a:lnTo>
                    <a:pt x="24711" y="1978"/>
                  </a:lnTo>
                  <a:lnTo>
                    <a:pt x="20164" y="1187"/>
                  </a:lnTo>
                  <a:lnTo>
                    <a:pt x="17792" y="791"/>
                  </a:lnTo>
                  <a:lnTo>
                    <a:pt x="15815" y="594"/>
                  </a:lnTo>
                  <a:lnTo>
                    <a:pt x="11861" y="198"/>
                  </a:lnTo>
                  <a:lnTo>
                    <a:pt x="8501" y="1"/>
                  </a:lnTo>
                  <a:close/>
                </a:path>
              </a:pathLst>
            </a:custGeom>
            <a:solidFill>
              <a:srgbClr val="587AB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5223450" y="2679575"/>
              <a:ext cx="1205925" cy="1047775"/>
            </a:xfrm>
            <a:custGeom>
              <a:avLst/>
              <a:gdLst/>
              <a:ahLst/>
              <a:cxnLst/>
              <a:rect l="0" t="0" r="0" b="0"/>
              <a:pathLst>
                <a:path w="48237" h="41911" extrusionOk="0">
                  <a:moveTo>
                    <a:pt x="1" y="0"/>
                  </a:moveTo>
                  <a:lnTo>
                    <a:pt x="24119" y="41910"/>
                  </a:lnTo>
                  <a:lnTo>
                    <a:pt x="48237" y="0"/>
                  </a:lnTo>
                  <a:close/>
                </a:path>
              </a:pathLst>
            </a:custGeom>
            <a:solidFill>
              <a:srgbClr val="587AB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1788625" y="539600"/>
              <a:ext cx="2036225" cy="2317925"/>
            </a:xfrm>
            <a:custGeom>
              <a:avLst/>
              <a:gdLst/>
              <a:ahLst/>
              <a:cxnLst/>
              <a:rect l="0" t="0" r="0" b="0"/>
              <a:pathLst>
                <a:path w="81449" h="92717" extrusionOk="0">
                  <a:moveTo>
                    <a:pt x="80262" y="0"/>
                  </a:moveTo>
                  <a:lnTo>
                    <a:pt x="74924" y="791"/>
                  </a:lnTo>
                  <a:lnTo>
                    <a:pt x="71959" y="1186"/>
                  </a:lnTo>
                  <a:lnTo>
                    <a:pt x="68005" y="2175"/>
                  </a:lnTo>
                  <a:lnTo>
                    <a:pt x="63458" y="3163"/>
                  </a:lnTo>
                  <a:lnTo>
                    <a:pt x="61284" y="3954"/>
                  </a:lnTo>
                  <a:lnTo>
                    <a:pt x="58912" y="4745"/>
                  </a:lnTo>
                  <a:lnTo>
                    <a:pt x="53969" y="6524"/>
                  </a:lnTo>
                  <a:lnTo>
                    <a:pt x="48829" y="8698"/>
                  </a:lnTo>
                  <a:lnTo>
                    <a:pt x="46259" y="10082"/>
                  </a:lnTo>
                  <a:lnTo>
                    <a:pt x="43690" y="11466"/>
                  </a:lnTo>
                  <a:lnTo>
                    <a:pt x="38550" y="14629"/>
                  </a:lnTo>
                  <a:lnTo>
                    <a:pt x="33410" y="18187"/>
                  </a:lnTo>
                  <a:lnTo>
                    <a:pt x="31037" y="20164"/>
                  </a:lnTo>
                  <a:lnTo>
                    <a:pt x="28665" y="22339"/>
                  </a:lnTo>
                  <a:lnTo>
                    <a:pt x="26293" y="24513"/>
                  </a:lnTo>
                  <a:lnTo>
                    <a:pt x="23921" y="26688"/>
                  </a:lnTo>
                  <a:lnTo>
                    <a:pt x="19572" y="31433"/>
                  </a:lnTo>
                  <a:lnTo>
                    <a:pt x="15815" y="36572"/>
                  </a:lnTo>
                  <a:lnTo>
                    <a:pt x="14036" y="39142"/>
                  </a:lnTo>
                  <a:lnTo>
                    <a:pt x="12257" y="41712"/>
                  </a:lnTo>
                  <a:lnTo>
                    <a:pt x="10676" y="44480"/>
                  </a:lnTo>
                  <a:lnTo>
                    <a:pt x="9292" y="47050"/>
                  </a:lnTo>
                  <a:lnTo>
                    <a:pt x="6722" y="52388"/>
                  </a:lnTo>
                  <a:lnTo>
                    <a:pt x="4547" y="57923"/>
                  </a:lnTo>
                  <a:lnTo>
                    <a:pt x="3756" y="60493"/>
                  </a:lnTo>
                  <a:lnTo>
                    <a:pt x="2966" y="63063"/>
                  </a:lnTo>
                  <a:lnTo>
                    <a:pt x="1780" y="68005"/>
                  </a:lnTo>
                  <a:lnTo>
                    <a:pt x="989" y="72749"/>
                  </a:lnTo>
                  <a:lnTo>
                    <a:pt x="593" y="74924"/>
                  </a:lnTo>
                  <a:lnTo>
                    <a:pt x="396" y="77099"/>
                  </a:lnTo>
                  <a:lnTo>
                    <a:pt x="198" y="80855"/>
                  </a:lnTo>
                  <a:lnTo>
                    <a:pt x="0" y="84413"/>
                  </a:lnTo>
                  <a:lnTo>
                    <a:pt x="0" y="87181"/>
                  </a:lnTo>
                  <a:lnTo>
                    <a:pt x="198" y="92716"/>
                  </a:lnTo>
                  <a:lnTo>
                    <a:pt x="989" y="87378"/>
                  </a:lnTo>
                  <a:lnTo>
                    <a:pt x="1582" y="84611"/>
                  </a:lnTo>
                  <a:lnTo>
                    <a:pt x="2373" y="81250"/>
                  </a:lnTo>
                  <a:lnTo>
                    <a:pt x="3163" y="77692"/>
                  </a:lnTo>
                  <a:lnTo>
                    <a:pt x="3954" y="75715"/>
                  </a:lnTo>
                  <a:lnTo>
                    <a:pt x="4547" y="73540"/>
                  </a:lnTo>
                  <a:lnTo>
                    <a:pt x="6129" y="69389"/>
                  </a:lnTo>
                  <a:lnTo>
                    <a:pt x="8303" y="65040"/>
                  </a:lnTo>
                  <a:lnTo>
                    <a:pt x="9292" y="62865"/>
                  </a:lnTo>
                  <a:lnTo>
                    <a:pt x="10676" y="60690"/>
                  </a:lnTo>
                  <a:lnTo>
                    <a:pt x="13443" y="56144"/>
                  </a:lnTo>
                  <a:lnTo>
                    <a:pt x="16606" y="51794"/>
                  </a:lnTo>
                  <a:lnTo>
                    <a:pt x="18385" y="49620"/>
                  </a:lnTo>
                  <a:lnTo>
                    <a:pt x="20165" y="47643"/>
                  </a:lnTo>
                  <a:lnTo>
                    <a:pt x="22141" y="45666"/>
                  </a:lnTo>
                  <a:lnTo>
                    <a:pt x="24118" y="43689"/>
                  </a:lnTo>
                  <a:lnTo>
                    <a:pt x="28270" y="39933"/>
                  </a:lnTo>
                  <a:lnTo>
                    <a:pt x="32619" y="36770"/>
                  </a:lnTo>
                  <a:lnTo>
                    <a:pt x="34794" y="35189"/>
                  </a:lnTo>
                  <a:lnTo>
                    <a:pt x="37166" y="33805"/>
                  </a:lnTo>
                  <a:lnTo>
                    <a:pt x="39538" y="32421"/>
                  </a:lnTo>
                  <a:lnTo>
                    <a:pt x="41713" y="31235"/>
                  </a:lnTo>
                  <a:lnTo>
                    <a:pt x="46457" y="29060"/>
                  </a:lnTo>
                  <a:lnTo>
                    <a:pt x="51004" y="27479"/>
                  </a:lnTo>
                  <a:lnTo>
                    <a:pt x="53179" y="26688"/>
                  </a:lnTo>
                  <a:lnTo>
                    <a:pt x="55551" y="26095"/>
                  </a:lnTo>
                  <a:lnTo>
                    <a:pt x="59702" y="25106"/>
                  </a:lnTo>
                  <a:lnTo>
                    <a:pt x="63854" y="24513"/>
                  </a:lnTo>
                  <a:lnTo>
                    <a:pt x="65633" y="24316"/>
                  </a:lnTo>
                  <a:lnTo>
                    <a:pt x="67412" y="24118"/>
                  </a:lnTo>
                  <a:lnTo>
                    <a:pt x="70575" y="23920"/>
                  </a:lnTo>
                  <a:lnTo>
                    <a:pt x="76110" y="23920"/>
                  </a:lnTo>
                  <a:lnTo>
                    <a:pt x="81448" y="24316"/>
                  </a:lnTo>
                  <a:lnTo>
                    <a:pt x="81448" y="24316"/>
                  </a:lnTo>
                  <a:lnTo>
                    <a:pt x="80262" y="0"/>
                  </a:lnTo>
                  <a:close/>
                </a:path>
              </a:pathLst>
            </a:custGeom>
            <a:solidFill>
              <a:srgbClr val="1458A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3637000" y="238125"/>
              <a:ext cx="1042850" cy="1210850"/>
            </a:xfrm>
            <a:custGeom>
              <a:avLst/>
              <a:gdLst/>
              <a:ahLst/>
              <a:cxnLst/>
              <a:rect l="0" t="0" r="0" b="0"/>
              <a:pathLst>
                <a:path w="41714" h="48434" extrusionOk="0">
                  <a:moveTo>
                    <a:pt x="1" y="0"/>
                  </a:moveTo>
                  <a:lnTo>
                    <a:pt x="1" y="48434"/>
                  </a:lnTo>
                  <a:lnTo>
                    <a:pt x="41713" y="241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458A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492100" y="2857500"/>
              <a:ext cx="607900" cy="533775"/>
            </a:xfrm>
            <a:custGeom>
              <a:avLst/>
              <a:gdLst/>
              <a:ahLst/>
              <a:cxnLst/>
              <a:rect l="0" t="0" r="0" b="0"/>
              <a:pathLst>
                <a:path w="24316" h="21351" extrusionOk="0">
                  <a:moveTo>
                    <a:pt x="24316" y="0"/>
                  </a:moveTo>
                  <a:lnTo>
                    <a:pt x="0" y="198"/>
                  </a:lnTo>
                  <a:lnTo>
                    <a:pt x="1977" y="3756"/>
                  </a:lnTo>
                  <a:lnTo>
                    <a:pt x="3954" y="8105"/>
                  </a:lnTo>
                  <a:lnTo>
                    <a:pt x="5338" y="10675"/>
                  </a:lnTo>
                  <a:lnTo>
                    <a:pt x="7117" y="13443"/>
                  </a:lnTo>
                  <a:lnTo>
                    <a:pt x="8105" y="14629"/>
                  </a:lnTo>
                  <a:lnTo>
                    <a:pt x="9291" y="15815"/>
                  </a:lnTo>
                  <a:lnTo>
                    <a:pt x="10478" y="16804"/>
                  </a:lnTo>
                  <a:lnTo>
                    <a:pt x="11466" y="17792"/>
                  </a:lnTo>
                  <a:lnTo>
                    <a:pt x="12652" y="18385"/>
                  </a:lnTo>
                  <a:lnTo>
                    <a:pt x="13641" y="18978"/>
                  </a:lnTo>
                  <a:lnTo>
                    <a:pt x="15617" y="19967"/>
                  </a:lnTo>
                  <a:lnTo>
                    <a:pt x="19571" y="21350"/>
                  </a:lnTo>
                  <a:lnTo>
                    <a:pt x="19571" y="21350"/>
                  </a:lnTo>
                  <a:lnTo>
                    <a:pt x="18385" y="17397"/>
                  </a:lnTo>
                  <a:lnTo>
                    <a:pt x="18187" y="15617"/>
                  </a:lnTo>
                  <a:lnTo>
                    <a:pt x="17990" y="14629"/>
                  </a:lnTo>
                  <a:lnTo>
                    <a:pt x="17990" y="13641"/>
                  </a:lnTo>
                  <a:lnTo>
                    <a:pt x="17990" y="12652"/>
                  </a:lnTo>
                  <a:lnTo>
                    <a:pt x="18187" y="11664"/>
                  </a:lnTo>
                  <a:lnTo>
                    <a:pt x="18385" y="10873"/>
                  </a:lnTo>
                  <a:lnTo>
                    <a:pt x="18780" y="10082"/>
                  </a:lnTo>
                  <a:lnTo>
                    <a:pt x="19571" y="8501"/>
                  </a:lnTo>
                  <a:lnTo>
                    <a:pt x="20560" y="6919"/>
                  </a:lnTo>
                  <a:lnTo>
                    <a:pt x="22339" y="3558"/>
                  </a:lnTo>
                  <a:lnTo>
                    <a:pt x="24316" y="0"/>
                  </a:lnTo>
                  <a:close/>
                </a:path>
              </a:pathLst>
            </a:custGeom>
            <a:solidFill>
              <a:srgbClr val="587AB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1190625" y="1987650"/>
              <a:ext cx="1210850" cy="1047775"/>
            </a:xfrm>
            <a:custGeom>
              <a:avLst/>
              <a:gdLst/>
              <a:ahLst/>
              <a:cxnLst/>
              <a:rect l="0" t="0" r="0" b="0"/>
              <a:pathLst>
                <a:path w="48434" h="41911" extrusionOk="0">
                  <a:moveTo>
                    <a:pt x="24118" y="1"/>
                  </a:moveTo>
                  <a:lnTo>
                    <a:pt x="0" y="41911"/>
                  </a:lnTo>
                  <a:lnTo>
                    <a:pt x="48434" y="41911"/>
                  </a:lnTo>
                  <a:lnTo>
                    <a:pt x="24118" y="1"/>
                  </a:lnTo>
                  <a:close/>
                </a:path>
              </a:pathLst>
            </a:custGeom>
            <a:solidFill>
              <a:srgbClr val="587AB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506850" y="4068325"/>
              <a:ext cx="1828625" cy="588150"/>
            </a:xfrm>
            <a:custGeom>
              <a:avLst/>
              <a:gdLst/>
              <a:ahLst/>
              <a:cxnLst/>
              <a:rect l="0" t="0" r="0" b="0"/>
              <a:pathLst>
                <a:path w="73145" h="23526" extrusionOk="0">
                  <a:moveTo>
                    <a:pt x="4152" y="1"/>
                  </a:moveTo>
                  <a:lnTo>
                    <a:pt x="3163" y="396"/>
                  </a:lnTo>
                  <a:lnTo>
                    <a:pt x="2372" y="1187"/>
                  </a:lnTo>
                  <a:lnTo>
                    <a:pt x="1582" y="1978"/>
                  </a:lnTo>
                  <a:lnTo>
                    <a:pt x="989" y="2966"/>
                  </a:lnTo>
                  <a:lnTo>
                    <a:pt x="395" y="4152"/>
                  </a:lnTo>
                  <a:lnTo>
                    <a:pt x="198" y="5338"/>
                  </a:lnTo>
                  <a:lnTo>
                    <a:pt x="0" y="6722"/>
                  </a:lnTo>
                  <a:lnTo>
                    <a:pt x="0" y="16804"/>
                  </a:lnTo>
                  <a:lnTo>
                    <a:pt x="198" y="18188"/>
                  </a:lnTo>
                  <a:lnTo>
                    <a:pt x="395" y="19374"/>
                  </a:lnTo>
                  <a:lnTo>
                    <a:pt x="989" y="20560"/>
                  </a:lnTo>
                  <a:lnTo>
                    <a:pt x="1582" y="21549"/>
                  </a:lnTo>
                  <a:lnTo>
                    <a:pt x="2372" y="22340"/>
                  </a:lnTo>
                  <a:lnTo>
                    <a:pt x="3163" y="23130"/>
                  </a:lnTo>
                  <a:lnTo>
                    <a:pt x="4152" y="23526"/>
                  </a:lnTo>
                  <a:lnTo>
                    <a:pt x="68993" y="23526"/>
                  </a:lnTo>
                  <a:lnTo>
                    <a:pt x="69982" y="23130"/>
                  </a:lnTo>
                  <a:lnTo>
                    <a:pt x="70773" y="22340"/>
                  </a:lnTo>
                  <a:lnTo>
                    <a:pt x="71563" y="21549"/>
                  </a:lnTo>
                  <a:lnTo>
                    <a:pt x="72354" y="20560"/>
                  </a:lnTo>
                  <a:lnTo>
                    <a:pt x="72750" y="19374"/>
                  </a:lnTo>
                  <a:lnTo>
                    <a:pt x="72947" y="18188"/>
                  </a:lnTo>
                  <a:lnTo>
                    <a:pt x="73145" y="16804"/>
                  </a:lnTo>
                  <a:lnTo>
                    <a:pt x="73145" y="6722"/>
                  </a:lnTo>
                  <a:lnTo>
                    <a:pt x="72947" y="5338"/>
                  </a:lnTo>
                  <a:lnTo>
                    <a:pt x="72750" y="4152"/>
                  </a:lnTo>
                  <a:lnTo>
                    <a:pt x="72354" y="2966"/>
                  </a:lnTo>
                  <a:lnTo>
                    <a:pt x="71563" y="1978"/>
                  </a:lnTo>
                  <a:lnTo>
                    <a:pt x="70773" y="1187"/>
                  </a:lnTo>
                  <a:lnTo>
                    <a:pt x="69982" y="396"/>
                  </a:lnTo>
                  <a:lnTo>
                    <a:pt x="68993" y="1"/>
                  </a:lnTo>
                  <a:close/>
                </a:path>
              </a:pathLst>
            </a:custGeom>
            <a:solidFill>
              <a:srgbClr val="000000"/>
            </a:solidFill>
            <a:ln w="19775" cap="rnd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790475" y="4109725"/>
              <a:ext cx="1273125" cy="179450"/>
            </a:xfrm>
            <a:custGeom>
              <a:avLst/>
              <a:gdLst/>
              <a:ahLst/>
              <a:cxnLst/>
              <a:rect l="0" t="0" r="0" b="0"/>
              <a:pathLst>
                <a:path w="50925" h="7178" extrusionOk="0">
                  <a:moveTo>
                    <a:pt x="43113" y="2831"/>
                  </a:moveTo>
                  <a:cubicBezTo>
                    <a:pt x="43409" y="2831"/>
                    <a:pt x="43649" y="2928"/>
                    <a:pt x="43833" y="3121"/>
                  </a:cubicBezTo>
                  <a:cubicBezTo>
                    <a:pt x="44017" y="3314"/>
                    <a:pt x="44109" y="3568"/>
                    <a:pt x="44109" y="3883"/>
                  </a:cubicBezTo>
                  <a:lnTo>
                    <a:pt x="41954" y="3883"/>
                  </a:lnTo>
                  <a:cubicBezTo>
                    <a:pt x="42004" y="3543"/>
                    <a:pt x="42129" y="3283"/>
                    <a:pt x="42330" y="3102"/>
                  </a:cubicBezTo>
                  <a:cubicBezTo>
                    <a:pt x="42530" y="2922"/>
                    <a:pt x="42791" y="2831"/>
                    <a:pt x="43113" y="2831"/>
                  </a:cubicBezTo>
                  <a:close/>
                  <a:moveTo>
                    <a:pt x="26697" y="2915"/>
                  </a:moveTo>
                  <a:cubicBezTo>
                    <a:pt x="27059" y="2915"/>
                    <a:pt x="27335" y="3047"/>
                    <a:pt x="27527" y="3311"/>
                  </a:cubicBezTo>
                  <a:cubicBezTo>
                    <a:pt x="27718" y="3575"/>
                    <a:pt x="27814" y="3956"/>
                    <a:pt x="27814" y="4453"/>
                  </a:cubicBezTo>
                  <a:cubicBezTo>
                    <a:pt x="27814" y="4950"/>
                    <a:pt x="27718" y="5331"/>
                    <a:pt x="27527" y="5595"/>
                  </a:cubicBezTo>
                  <a:cubicBezTo>
                    <a:pt x="27335" y="5859"/>
                    <a:pt x="27059" y="5991"/>
                    <a:pt x="26697" y="5991"/>
                  </a:cubicBezTo>
                  <a:cubicBezTo>
                    <a:pt x="26330" y="5991"/>
                    <a:pt x="26050" y="5859"/>
                    <a:pt x="25857" y="5595"/>
                  </a:cubicBezTo>
                  <a:cubicBezTo>
                    <a:pt x="25663" y="5331"/>
                    <a:pt x="25567" y="4950"/>
                    <a:pt x="25567" y="4453"/>
                  </a:cubicBezTo>
                  <a:cubicBezTo>
                    <a:pt x="25567" y="3956"/>
                    <a:pt x="25663" y="3575"/>
                    <a:pt x="25857" y="3311"/>
                  </a:cubicBezTo>
                  <a:cubicBezTo>
                    <a:pt x="26050" y="3047"/>
                    <a:pt x="26330" y="2915"/>
                    <a:pt x="26697" y="2915"/>
                  </a:cubicBezTo>
                  <a:close/>
                  <a:moveTo>
                    <a:pt x="19845" y="380"/>
                  </a:moveTo>
                  <a:lnTo>
                    <a:pt x="19845" y="1854"/>
                  </a:lnTo>
                  <a:lnTo>
                    <a:pt x="19020" y="1854"/>
                  </a:lnTo>
                  <a:lnTo>
                    <a:pt x="19020" y="3040"/>
                  </a:lnTo>
                  <a:lnTo>
                    <a:pt x="19845" y="3040"/>
                  </a:lnTo>
                  <a:lnTo>
                    <a:pt x="19845" y="5241"/>
                  </a:lnTo>
                  <a:cubicBezTo>
                    <a:pt x="19845" y="5896"/>
                    <a:pt x="19981" y="6360"/>
                    <a:pt x="20255" y="6633"/>
                  </a:cubicBezTo>
                  <a:cubicBezTo>
                    <a:pt x="20528" y="6906"/>
                    <a:pt x="20992" y="7043"/>
                    <a:pt x="21647" y="7043"/>
                  </a:cubicBezTo>
                  <a:lnTo>
                    <a:pt x="23070" y="7043"/>
                  </a:lnTo>
                  <a:lnTo>
                    <a:pt x="23070" y="5857"/>
                  </a:lnTo>
                  <a:lnTo>
                    <a:pt x="22217" y="5857"/>
                  </a:lnTo>
                  <a:cubicBezTo>
                    <a:pt x="21933" y="5857"/>
                    <a:pt x="21743" y="5814"/>
                    <a:pt x="21647" y="5730"/>
                  </a:cubicBezTo>
                  <a:cubicBezTo>
                    <a:pt x="21551" y="5645"/>
                    <a:pt x="21504" y="5482"/>
                    <a:pt x="21504" y="5241"/>
                  </a:cubicBezTo>
                  <a:lnTo>
                    <a:pt x="21504" y="3040"/>
                  </a:lnTo>
                  <a:lnTo>
                    <a:pt x="23213" y="3040"/>
                  </a:lnTo>
                  <a:lnTo>
                    <a:pt x="23213" y="1854"/>
                  </a:lnTo>
                  <a:lnTo>
                    <a:pt x="21504" y="1854"/>
                  </a:lnTo>
                  <a:lnTo>
                    <a:pt x="21504" y="380"/>
                  </a:lnTo>
                  <a:close/>
                  <a:moveTo>
                    <a:pt x="33981" y="1729"/>
                  </a:moveTo>
                  <a:cubicBezTo>
                    <a:pt x="33663" y="1729"/>
                    <a:pt x="33372" y="1803"/>
                    <a:pt x="33108" y="1951"/>
                  </a:cubicBezTo>
                  <a:cubicBezTo>
                    <a:pt x="32843" y="2099"/>
                    <a:pt x="32610" y="2320"/>
                    <a:pt x="32406" y="2614"/>
                  </a:cubicBezTo>
                  <a:lnTo>
                    <a:pt x="32406" y="1854"/>
                  </a:lnTo>
                  <a:lnTo>
                    <a:pt x="30738" y="1854"/>
                  </a:lnTo>
                  <a:lnTo>
                    <a:pt x="30738" y="7043"/>
                  </a:lnTo>
                  <a:lnTo>
                    <a:pt x="32406" y="7043"/>
                  </a:lnTo>
                  <a:lnTo>
                    <a:pt x="32406" y="4490"/>
                  </a:lnTo>
                  <a:cubicBezTo>
                    <a:pt x="32406" y="4005"/>
                    <a:pt x="32492" y="3632"/>
                    <a:pt x="32665" y="3371"/>
                  </a:cubicBezTo>
                  <a:cubicBezTo>
                    <a:pt x="32838" y="3110"/>
                    <a:pt x="33084" y="2980"/>
                    <a:pt x="33402" y="2980"/>
                  </a:cubicBezTo>
                  <a:cubicBezTo>
                    <a:pt x="33655" y="2980"/>
                    <a:pt x="33831" y="3062"/>
                    <a:pt x="33930" y="3228"/>
                  </a:cubicBezTo>
                  <a:cubicBezTo>
                    <a:pt x="34029" y="3393"/>
                    <a:pt x="34078" y="3763"/>
                    <a:pt x="34078" y="4337"/>
                  </a:cubicBezTo>
                  <a:lnTo>
                    <a:pt x="34078" y="7043"/>
                  </a:lnTo>
                  <a:lnTo>
                    <a:pt x="35746" y="7043"/>
                  </a:lnTo>
                  <a:lnTo>
                    <a:pt x="35746" y="4495"/>
                  </a:lnTo>
                  <a:cubicBezTo>
                    <a:pt x="35752" y="4004"/>
                    <a:pt x="35841" y="3628"/>
                    <a:pt x="36013" y="3369"/>
                  </a:cubicBezTo>
                  <a:cubicBezTo>
                    <a:pt x="36184" y="3109"/>
                    <a:pt x="36427" y="2980"/>
                    <a:pt x="36742" y="2980"/>
                  </a:cubicBezTo>
                  <a:cubicBezTo>
                    <a:pt x="36983" y="2980"/>
                    <a:pt x="37158" y="3062"/>
                    <a:pt x="37266" y="3228"/>
                  </a:cubicBezTo>
                  <a:cubicBezTo>
                    <a:pt x="37374" y="3393"/>
                    <a:pt x="37428" y="3659"/>
                    <a:pt x="37428" y="4027"/>
                  </a:cubicBezTo>
                  <a:cubicBezTo>
                    <a:pt x="37428" y="4107"/>
                    <a:pt x="37427" y="4169"/>
                    <a:pt x="37426" y="4212"/>
                  </a:cubicBezTo>
                  <a:cubicBezTo>
                    <a:pt x="37424" y="4255"/>
                    <a:pt x="37422" y="4297"/>
                    <a:pt x="37419" y="4337"/>
                  </a:cubicBezTo>
                  <a:lnTo>
                    <a:pt x="37419" y="7043"/>
                  </a:lnTo>
                  <a:lnTo>
                    <a:pt x="39087" y="7043"/>
                  </a:lnTo>
                  <a:lnTo>
                    <a:pt x="39087" y="3883"/>
                  </a:lnTo>
                  <a:cubicBezTo>
                    <a:pt x="39087" y="3182"/>
                    <a:pt x="38931" y="2648"/>
                    <a:pt x="38619" y="2280"/>
                  </a:cubicBezTo>
                  <a:cubicBezTo>
                    <a:pt x="38307" y="1912"/>
                    <a:pt x="37853" y="1729"/>
                    <a:pt x="37257" y="1729"/>
                  </a:cubicBezTo>
                  <a:cubicBezTo>
                    <a:pt x="36911" y="1729"/>
                    <a:pt x="36593" y="1813"/>
                    <a:pt x="36305" y="1981"/>
                  </a:cubicBezTo>
                  <a:cubicBezTo>
                    <a:pt x="36016" y="2149"/>
                    <a:pt x="35766" y="2394"/>
                    <a:pt x="35556" y="2716"/>
                  </a:cubicBezTo>
                  <a:cubicBezTo>
                    <a:pt x="35414" y="2404"/>
                    <a:pt x="35206" y="2161"/>
                    <a:pt x="34931" y="1988"/>
                  </a:cubicBezTo>
                  <a:cubicBezTo>
                    <a:pt x="34656" y="1815"/>
                    <a:pt x="34339" y="1729"/>
                    <a:pt x="33981" y="1729"/>
                  </a:cubicBezTo>
                  <a:close/>
                  <a:moveTo>
                    <a:pt x="50457" y="1729"/>
                  </a:moveTo>
                  <a:cubicBezTo>
                    <a:pt x="50071" y="1729"/>
                    <a:pt x="49739" y="1807"/>
                    <a:pt x="49463" y="1963"/>
                  </a:cubicBezTo>
                  <a:cubicBezTo>
                    <a:pt x="49187" y="2119"/>
                    <a:pt x="48942" y="2366"/>
                    <a:pt x="48729" y="2706"/>
                  </a:cubicBezTo>
                  <a:lnTo>
                    <a:pt x="48729" y="1854"/>
                  </a:lnTo>
                  <a:lnTo>
                    <a:pt x="47070" y="1854"/>
                  </a:lnTo>
                  <a:lnTo>
                    <a:pt x="47070" y="7043"/>
                  </a:lnTo>
                  <a:lnTo>
                    <a:pt x="48729" y="7043"/>
                  </a:lnTo>
                  <a:lnTo>
                    <a:pt x="48729" y="4652"/>
                  </a:lnTo>
                  <a:cubicBezTo>
                    <a:pt x="48729" y="4143"/>
                    <a:pt x="48844" y="3751"/>
                    <a:pt x="49074" y="3478"/>
                  </a:cubicBezTo>
                  <a:cubicBezTo>
                    <a:pt x="49304" y="3204"/>
                    <a:pt x="49632" y="3068"/>
                    <a:pt x="50058" y="3068"/>
                  </a:cubicBezTo>
                  <a:cubicBezTo>
                    <a:pt x="50204" y="3068"/>
                    <a:pt x="50348" y="3084"/>
                    <a:pt x="50492" y="3116"/>
                  </a:cubicBezTo>
                  <a:cubicBezTo>
                    <a:pt x="50635" y="3149"/>
                    <a:pt x="50780" y="3199"/>
                    <a:pt x="50925" y="3267"/>
                  </a:cubicBezTo>
                  <a:lnTo>
                    <a:pt x="50920" y="1766"/>
                  </a:lnTo>
                  <a:cubicBezTo>
                    <a:pt x="50797" y="1750"/>
                    <a:pt x="50702" y="1740"/>
                    <a:pt x="50638" y="1736"/>
                  </a:cubicBezTo>
                  <a:cubicBezTo>
                    <a:pt x="50573" y="1731"/>
                    <a:pt x="50512" y="1729"/>
                    <a:pt x="50457" y="1729"/>
                  </a:cubicBezTo>
                  <a:close/>
                  <a:moveTo>
                    <a:pt x="3749" y="0"/>
                  </a:moveTo>
                  <a:cubicBezTo>
                    <a:pt x="2597" y="0"/>
                    <a:pt x="1684" y="322"/>
                    <a:pt x="1011" y="966"/>
                  </a:cubicBezTo>
                  <a:cubicBezTo>
                    <a:pt x="337" y="1610"/>
                    <a:pt x="1" y="2485"/>
                    <a:pt x="1" y="3591"/>
                  </a:cubicBezTo>
                  <a:cubicBezTo>
                    <a:pt x="1" y="4694"/>
                    <a:pt x="337" y="5567"/>
                    <a:pt x="1011" y="6211"/>
                  </a:cubicBezTo>
                  <a:cubicBezTo>
                    <a:pt x="1684" y="6855"/>
                    <a:pt x="2597" y="7177"/>
                    <a:pt x="3749" y="7177"/>
                  </a:cubicBezTo>
                  <a:cubicBezTo>
                    <a:pt x="4135" y="7177"/>
                    <a:pt x="4506" y="7134"/>
                    <a:pt x="4861" y="7048"/>
                  </a:cubicBezTo>
                  <a:cubicBezTo>
                    <a:pt x="5216" y="6961"/>
                    <a:pt x="5557" y="6833"/>
                    <a:pt x="5885" y="6663"/>
                  </a:cubicBezTo>
                  <a:lnTo>
                    <a:pt x="5885" y="5231"/>
                  </a:lnTo>
                  <a:cubicBezTo>
                    <a:pt x="5554" y="5457"/>
                    <a:pt x="5229" y="5622"/>
                    <a:pt x="4907" y="5727"/>
                  </a:cubicBezTo>
                  <a:cubicBezTo>
                    <a:pt x="4586" y="5832"/>
                    <a:pt x="4248" y="5885"/>
                    <a:pt x="3893" y="5885"/>
                  </a:cubicBezTo>
                  <a:cubicBezTo>
                    <a:pt x="3256" y="5885"/>
                    <a:pt x="2756" y="5681"/>
                    <a:pt x="2391" y="5273"/>
                  </a:cubicBezTo>
                  <a:cubicBezTo>
                    <a:pt x="2027" y="4865"/>
                    <a:pt x="1845" y="4305"/>
                    <a:pt x="1845" y="3591"/>
                  </a:cubicBezTo>
                  <a:cubicBezTo>
                    <a:pt x="1845" y="2875"/>
                    <a:pt x="2027" y="2312"/>
                    <a:pt x="2391" y="1905"/>
                  </a:cubicBezTo>
                  <a:cubicBezTo>
                    <a:pt x="2756" y="1497"/>
                    <a:pt x="3256" y="1293"/>
                    <a:pt x="3893" y="1293"/>
                  </a:cubicBezTo>
                  <a:cubicBezTo>
                    <a:pt x="4248" y="1293"/>
                    <a:pt x="4586" y="1346"/>
                    <a:pt x="4907" y="1451"/>
                  </a:cubicBezTo>
                  <a:cubicBezTo>
                    <a:pt x="5229" y="1556"/>
                    <a:pt x="5554" y="1721"/>
                    <a:pt x="5885" y="1946"/>
                  </a:cubicBezTo>
                  <a:lnTo>
                    <a:pt x="5885" y="515"/>
                  </a:lnTo>
                  <a:cubicBezTo>
                    <a:pt x="5557" y="345"/>
                    <a:pt x="5216" y="217"/>
                    <a:pt x="4861" y="130"/>
                  </a:cubicBezTo>
                  <a:cubicBezTo>
                    <a:pt x="4506" y="44"/>
                    <a:pt x="4135" y="0"/>
                    <a:pt x="3749" y="0"/>
                  </a:cubicBezTo>
                  <a:close/>
                  <a:moveTo>
                    <a:pt x="7233" y="1854"/>
                  </a:moveTo>
                  <a:lnTo>
                    <a:pt x="7233" y="5023"/>
                  </a:lnTo>
                  <a:cubicBezTo>
                    <a:pt x="7233" y="5724"/>
                    <a:pt x="7390" y="6258"/>
                    <a:pt x="7704" y="6626"/>
                  </a:cubicBezTo>
                  <a:cubicBezTo>
                    <a:pt x="8017" y="6994"/>
                    <a:pt x="8473" y="7177"/>
                    <a:pt x="9073" y="7177"/>
                  </a:cubicBezTo>
                  <a:cubicBezTo>
                    <a:pt x="9409" y="7177"/>
                    <a:pt x="9718" y="7106"/>
                    <a:pt x="9997" y="6962"/>
                  </a:cubicBezTo>
                  <a:cubicBezTo>
                    <a:pt x="10277" y="6818"/>
                    <a:pt x="10541" y="6595"/>
                    <a:pt x="10792" y="6292"/>
                  </a:cubicBezTo>
                  <a:lnTo>
                    <a:pt x="10792" y="7043"/>
                  </a:lnTo>
                  <a:lnTo>
                    <a:pt x="12450" y="7043"/>
                  </a:lnTo>
                  <a:lnTo>
                    <a:pt x="12450" y="1854"/>
                  </a:lnTo>
                  <a:lnTo>
                    <a:pt x="10792" y="1854"/>
                  </a:lnTo>
                  <a:lnTo>
                    <a:pt x="10792" y="4416"/>
                  </a:lnTo>
                  <a:cubicBezTo>
                    <a:pt x="10792" y="4889"/>
                    <a:pt x="10693" y="5258"/>
                    <a:pt x="10495" y="5523"/>
                  </a:cubicBezTo>
                  <a:cubicBezTo>
                    <a:pt x="10297" y="5789"/>
                    <a:pt x="10026" y="5922"/>
                    <a:pt x="9680" y="5922"/>
                  </a:cubicBezTo>
                  <a:cubicBezTo>
                    <a:pt x="9538" y="5922"/>
                    <a:pt x="9412" y="5892"/>
                    <a:pt x="9302" y="5834"/>
                  </a:cubicBezTo>
                  <a:cubicBezTo>
                    <a:pt x="9192" y="5775"/>
                    <a:pt x="9104" y="5692"/>
                    <a:pt x="9036" y="5584"/>
                  </a:cubicBezTo>
                  <a:cubicBezTo>
                    <a:pt x="8983" y="5500"/>
                    <a:pt x="8946" y="5367"/>
                    <a:pt x="8924" y="5183"/>
                  </a:cubicBezTo>
                  <a:cubicBezTo>
                    <a:pt x="8903" y="4999"/>
                    <a:pt x="8892" y="4699"/>
                    <a:pt x="8892" y="4282"/>
                  </a:cubicBezTo>
                  <a:cubicBezTo>
                    <a:pt x="8892" y="4139"/>
                    <a:pt x="8894" y="3856"/>
                    <a:pt x="8897" y="3431"/>
                  </a:cubicBezTo>
                  <a:cubicBezTo>
                    <a:pt x="8900" y="3007"/>
                    <a:pt x="8901" y="2654"/>
                    <a:pt x="8901" y="2373"/>
                  </a:cubicBezTo>
                  <a:lnTo>
                    <a:pt x="8901" y="1854"/>
                  </a:lnTo>
                  <a:close/>
                  <a:moveTo>
                    <a:pt x="16036" y="1729"/>
                  </a:moveTo>
                  <a:cubicBezTo>
                    <a:pt x="15258" y="1729"/>
                    <a:pt x="14680" y="1861"/>
                    <a:pt x="14303" y="2127"/>
                  </a:cubicBezTo>
                  <a:cubicBezTo>
                    <a:pt x="13927" y="2393"/>
                    <a:pt x="13738" y="2800"/>
                    <a:pt x="13738" y="3350"/>
                  </a:cubicBezTo>
                  <a:cubicBezTo>
                    <a:pt x="13738" y="3860"/>
                    <a:pt x="13886" y="4240"/>
                    <a:pt x="14183" y="4490"/>
                  </a:cubicBezTo>
                  <a:cubicBezTo>
                    <a:pt x="14479" y="4740"/>
                    <a:pt x="14997" y="4912"/>
                    <a:pt x="15735" y="5004"/>
                  </a:cubicBezTo>
                  <a:lnTo>
                    <a:pt x="16027" y="5041"/>
                  </a:lnTo>
                  <a:cubicBezTo>
                    <a:pt x="16364" y="5082"/>
                    <a:pt x="16588" y="5138"/>
                    <a:pt x="16701" y="5211"/>
                  </a:cubicBezTo>
                  <a:cubicBezTo>
                    <a:pt x="16814" y="5283"/>
                    <a:pt x="16870" y="5394"/>
                    <a:pt x="16870" y="5542"/>
                  </a:cubicBezTo>
                  <a:cubicBezTo>
                    <a:pt x="16870" y="5718"/>
                    <a:pt x="16788" y="5851"/>
                    <a:pt x="16625" y="5940"/>
                  </a:cubicBezTo>
                  <a:cubicBezTo>
                    <a:pt x="16461" y="6030"/>
                    <a:pt x="16217" y="6075"/>
                    <a:pt x="15893" y="6075"/>
                  </a:cubicBezTo>
                  <a:cubicBezTo>
                    <a:pt x="15534" y="6075"/>
                    <a:pt x="15181" y="6035"/>
                    <a:pt x="14834" y="5954"/>
                  </a:cubicBezTo>
                  <a:cubicBezTo>
                    <a:pt x="14486" y="5874"/>
                    <a:pt x="14147" y="5753"/>
                    <a:pt x="13817" y="5593"/>
                  </a:cubicBezTo>
                  <a:lnTo>
                    <a:pt x="13817" y="6853"/>
                  </a:lnTo>
                  <a:cubicBezTo>
                    <a:pt x="14203" y="6961"/>
                    <a:pt x="14579" y="7042"/>
                    <a:pt x="14945" y="7096"/>
                  </a:cubicBezTo>
                  <a:cubicBezTo>
                    <a:pt x="15311" y="7150"/>
                    <a:pt x="15666" y="7177"/>
                    <a:pt x="16008" y="7177"/>
                  </a:cubicBezTo>
                  <a:cubicBezTo>
                    <a:pt x="16818" y="7177"/>
                    <a:pt x="17426" y="7038"/>
                    <a:pt x="17834" y="6760"/>
                  </a:cubicBezTo>
                  <a:cubicBezTo>
                    <a:pt x="18242" y="6482"/>
                    <a:pt x="18446" y="6067"/>
                    <a:pt x="18446" y="5514"/>
                  </a:cubicBezTo>
                  <a:cubicBezTo>
                    <a:pt x="18446" y="4986"/>
                    <a:pt x="18299" y="4598"/>
                    <a:pt x="18005" y="4351"/>
                  </a:cubicBezTo>
                  <a:cubicBezTo>
                    <a:pt x="17712" y="4104"/>
                    <a:pt x="17140" y="3926"/>
                    <a:pt x="16291" y="3818"/>
                  </a:cubicBezTo>
                  <a:lnTo>
                    <a:pt x="15999" y="3777"/>
                  </a:lnTo>
                  <a:cubicBezTo>
                    <a:pt x="15700" y="3743"/>
                    <a:pt x="15492" y="3690"/>
                    <a:pt x="15376" y="3619"/>
                  </a:cubicBezTo>
                  <a:cubicBezTo>
                    <a:pt x="15260" y="3548"/>
                    <a:pt x="15202" y="3446"/>
                    <a:pt x="15202" y="3313"/>
                  </a:cubicBezTo>
                  <a:cubicBezTo>
                    <a:pt x="15202" y="3150"/>
                    <a:pt x="15279" y="3028"/>
                    <a:pt x="15432" y="2950"/>
                  </a:cubicBezTo>
                  <a:cubicBezTo>
                    <a:pt x="15584" y="2871"/>
                    <a:pt x="15818" y="2831"/>
                    <a:pt x="16134" y="2831"/>
                  </a:cubicBezTo>
                  <a:cubicBezTo>
                    <a:pt x="16427" y="2831"/>
                    <a:pt x="16739" y="2868"/>
                    <a:pt x="17069" y="2943"/>
                  </a:cubicBezTo>
                  <a:cubicBezTo>
                    <a:pt x="17400" y="3017"/>
                    <a:pt x="17743" y="3128"/>
                    <a:pt x="18098" y="3276"/>
                  </a:cubicBezTo>
                  <a:lnTo>
                    <a:pt x="18098" y="2016"/>
                  </a:lnTo>
                  <a:cubicBezTo>
                    <a:pt x="17703" y="1917"/>
                    <a:pt x="17337" y="1844"/>
                    <a:pt x="17000" y="1798"/>
                  </a:cubicBezTo>
                  <a:cubicBezTo>
                    <a:pt x="16663" y="1752"/>
                    <a:pt x="16342" y="1729"/>
                    <a:pt x="16036" y="1729"/>
                  </a:cubicBezTo>
                  <a:close/>
                  <a:moveTo>
                    <a:pt x="26697" y="1729"/>
                  </a:moveTo>
                  <a:cubicBezTo>
                    <a:pt x="25802" y="1729"/>
                    <a:pt x="25101" y="1970"/>
                    <a:pt x="24596" y="2451"/>
                  </a:cubicBezTo>
                  <a:cubicBezTo>
                    <a:pt x="24091" y="2933"/>
                    <a:pt x="23839" y="3600"/>
                    <a:pt x="23839" y="4453"/>
                  </a:cubicBezTo>
                  <a:cubicBezTo>
                    <a:pt x="23839" y="5306"/>
                    <a:pt x="24091" y="5973"/>
                    <a:pt x="24596" y="6455"/>
                  </a:cubicBezTo>
                  <a:cubicBezTo>
                    <a:pt x="25101" y="6936"/>
                    <a:pt x="25802" y="7177"/>
                    <a:pt x="26697" y="7177"/>
                  </a:cubicBezTo>
                  <a:cubicBezTo>
                    <a:pt x="27590" y="7177"/>
                    <a:pt x="28287" y="6936"/>
                    <a:pt x="28789" y="6455"/>
                  </a:cubicBezTo>
                  <a:cubicBezTo>
                    <a:pt x="29291" y="5973"/>
                    <a:pt x="29542" y="5306"/>
                    <a:pt x="29542" y="4453"/>
                  </a:cubicBezTo>
                  <a:cubicBezTo>
                    <a:pt x="29542" y="3600"/>
                    <a:pt x="29291" y="2933"/>
                    <a:pt x="28789" y="2451"/>
                  </a:cubicBezTo>
                  <a:cubicBezTo>
                    <a:pt x="28287" y="1970"/>
                    <a:pt x="27590" y="1729"/>
                    <a:pt x="26697" y="1729"/>
                  </a:cubicBezTo>
                  <a:close/>
                  <a:moveTo>
                    <a:pt x="43122" y="1729"/>
                  </a:moveTo>
                  <a:cubicBezTo>
                    <a:pt x="42226" y="1729"/>
                    <a:pt x="41523" y="1971"/>
                    <a:pt x="41012" y="2456"/>
                  </a:cubicBezTo>
                  <a:cubicBezTo>
                    <a:pt x="40500" y="2941"/>
                    <a:pt x="40245" y="3607"/>
                    <a:pt x="40245" y="4453"/>
                  </a:cubicBezTo>
                  <a:cubicBezTo>
                    <a:pt x="40245" y="5315"/>
                    <a:pt x="40505" y="5984"/>
                    <a:pt x="41025" y="6462"/>
                  </a:cubicBezTo>
                  <a:cubicBezTo>
                    <a:pt x="41546" y="6939"/>
                    <a:pt x="42276" y="7177"/>
                    <a:pt x="43215" y="7177"/>
                  </a:cubicBezTo>
                  <a:cubicBezTo>
                    <a:pt x="43607" y="7177"/>
                    <a:pt x="43999" y="7140"/>
                    <a:pt x="44392" y="7064"/>
                  </a:cubicBezTo>
                  <a:cubicBezTo>
                    <a:pt x="44784" y="6988"/>
                    <a:pt x="45176" y="6876"/>
                    <a:pt x="45568" y="6728"/>
                  </a:cubicBezTo>
                  <a:lnTo>
                    <a:pt x="45568" y="5449"/>
                  </a:lnTo>
                  <a:cubicBezTo>
                    <a:pt x="45182" y="5659"/>
                    <a:pt x="44806" y="5816"/>
                    <a:pt x="44440" y="5919"/>
                  </a:cubicBezTo>
                  <a:cubicBezTo>
                    <a:pt x="44074" y="6023"/>
                    <a:pt x="43717" y="6075"/>
                    <a:pt x="43368" y="6075"/>
                  </a:cubicBezTo>
                  <a:cubicBezTo>
                    <a:pt x="42935" y="6075"/>
                    <a:pt x="42598" y="5977"/>
                    <a:pt x="42357" y="5783"/>
                  </a:cubicBezTo>
                  <a:cubicBezTo>
                    <a:pt x="42117" y="5588"/>
                    <a:pt x="41976" y="5296"/>
                    <a:pt x="41936" y="4907"/>
                  </a:cubicBezTo>
                  <a:lnTo>
                    <a:pt x="45814" y="4907"/>
                  </a:lnTo>
                  <a:lnTo>
                    <a:pt x="45814" y="4434"/>
                  </a:lnTo>
                  <a:cubicBezTo>
                    <a:pt x="45814" y="3613"/>
                    <a:pt x="45569" y="2956"/>
                    <a:pt x="45080" y="2465"/>
                  </a:cubicBezTo>
                  <a:cubicBezTo>
                    <a:pt x="44590" y="1974"/>
                    <a:pt x="43937" y="1729"/>
                    <a:pt x="43122" y="17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538425" y="4387250"/>
              <a:ext cx="1765900" cy="183625"/>
            </a:xfrm>
            <a:custGeom>
              <a:avLst/>
              <a:gdLst/>
              <a:ahLst/>
              <a:cxnLst/>
              <a:rect l="0" t="0" r="0" b="0"/>
              <a:pathLst>
                <a:path w="70636" h="7345" extrusionOk="0">
                  <a:moveTo>
                    <a:pt x="55647" y="1"/>
                  </a:moveTo>
                  <a:lnTo>
                    <a:pt x="55647" y="1354"/>
                  </a:lnTo>
                  <a:lnTo>
                    <a:pt x="57306" y="1354"/>
                  </a:lnTo>
                  <a:lnTo>
                    <a:pt x="57306" y="1"/>
                  </a:lnTo>
                  <a:close/>
                  <a:moveTo>
                    <a:pt x="29478" y="3101"/>
                  </a:moveTo>
                  <a:cubicBezTo>
                    <a:pt x="29833" y="3101"/>
                    <a:pt x="30105" y="3230"/>
                    <a:pt x="30291" y="3490"/>
                  </a:cubicBezTo>
                  <a:cubicBezTo>
                    <a:pt x="30478" y="3749"/>
                    <a:pt x="30572" y="4126"/>
                    <a:pt x="30572" y="4620"/>
                  </a:cubicBezTo>
                  <a:cubicBezTo>
                    <a:pt x="30572" y="5114"/>
                    <a:pt x="30478" y="5491"/>
                    <a:pt x="30291" y="5751"/>
                  </a:cubicBezTo>
                  <a:cubicBezTo>
                    <a:pt x="30105" y="6010"/>
                    <a:pt x="29833" y="6140"/>
                    <a:pt x="29478" y="6140"/>
                  </a:cubicBezTo>
                  <a:cubicBezTo>
                    <a:pt x="29123" y="6140"/>
                    <a:pt x="28850" y="6009"/>
                    <a:pt x="28660" y="5748"/>
                  </a:cubicBezTo>
                  <a:cubicBezTo>
                    <a:pt x="28470" y="5487"/>
                    <a:pt x="28376" y="5111"/>
                    <a:pt x="28376" y="4620"/>
                  </a:cubicBezTo>
                  <a:cubicBezTo>
                    <a:pt x="28376" y="4129"/>
                    <a:pt x="28470" y="3753"/>
                    <a:pt x="28660" y="3492"/>
                  </a:cubicBezTo>
                  <a:cubicBezTo>
                    <a:pt x="28850" y="3231"/>
                    <a:pt x="29123" y="3101"/>
                    <a:pt x="29478" y="3101"/>
                  </a:cubicBezTo>
                  <a:close/>
                  <a:moveTo>
                    <a:pt x="9758" y="3082"/>
                  </a:moveTo>
                  <a:cubicBezTo>
                    <a:pt x="10120" y="3082"/>
                    <a:pt x="10396" y="3214"/>
                    <a:pt x="10588" y="3478"/>
                  </a:cubicBezTo>
                  <a:cubicBezTo>
                    <a:pt x="10779" y="3742"/>
                    <a:pt x="10875" y="4123"/>
                    <a:pt x="10875" y="4620"/>
                  </a:cubicBezTo>
                  <a:cubicBezTo>
                    <a:pt x="10875" y="5118"/>
                    <a:pt x="10779" y="5498"/>
                    <a:pt x="10588" y="5762"/>
                  </a:cubicBezTo>
                  <a:cubicBezTo>
                    <a:pt x="10396" y="6026"/>
                    <a:pt x="10120" y="6159"/>
                    <a:pt x="9758" y="6159"/>
                  </a:cubicBezTo>
                  <a:cubicBezTo>
                    <a:pt x="9391" y="6159"/>
                    <a:pt x="9110" y="6026"/>
                    <a:pt x="8917" y="5762"/>
                  </a:cubicBezTo>
                  <a:cubicBezTo>
                    <a:pt x="8724" y="5498"/>
                    <a:pt x="8628" y="5118"/>
                    <a:pt x="8628" y="4620"/>
                  </a:cubicBezTo>
                  <a:cubicBezTo>
                    <a:pt x="8628" y="4123"/>
                    <a:pt x="8724" y="3742"/>
                    <a:pt x="8917" y="3478"/>
                  </a:cubicBezTo>
                  <a:cubicBezTo>
                    <a:pt x="9110" y="3214"/>
                    <a:pt x="9391" y="3082"/>
                    <a:pt x="9758" y="3082"/>
                  </a:cubicBezTo>
                  <a:close/>
                  <a:moveTo>
                    <a:pt x="35978" y="3082"/>
                  </a:moveTo>
                  <a:cubicBezTo>
                    <a:pt x="36340" y="3082"/>
                    <a:pt x="36616" y="3214"/>
                    <a:pt x="36808" y="3478"/>
                  </a:cubicBezTo>
                  <a:cubicBezTo>
                    <a:pt x="36999" y="3742"/>
                    <a:pt x="37095" y="4123"/>
                    <a:pt x="37095" y="4620"/>
                  </a:cubicBezTo>
                  <a:cubicBezTo>
                    <a:pt x="37095" y="5118"/>
                    <a:pt x="36999" y="5498"/>
                    <a:pt x="36808" y="5762"/>
                  </a:cubicBezTo>
                  <a:cubicBezTo>
                    <a:pt x="36616" y="6026"/>
                    <a:pt x="36340" y="6159"/>
                    <a:pt x="35978" y="6159"/>
                  </a:cubicBezTo>
                  <a:cubicBezTo>
                    <a:pt x="35611" y="6159"/>
                    <a:pt x="35330" y="6026"/>
                    <a:pt x="35137" y="5762"/>
                  </a:cubicBezTo>
                  <a:cubicBezTo>
                    <a:pt x="34944" y="5498"/>
                    <a:pt x="34848" y="5118"/>
                    <a:pt x="34848" y="4620"/>
                  </a:cubicBezTo>
                  <a:cubicBezTo>
                    <a:pt x="34848" y="4123"/>
                    <a:pt x="34944" y="3742"/>
                    <a:pt x="35137" y="3478"/>
                  </a:cubicBezTo>
                  <a:cubicBezTo>
                    <a:pt x="35330" y="3214"/>
                    <a:pt x="35611" y="3082"/>
                    <a:pt x="35978" y="3082"/>
                  </a:cubicBezTo>
                  <a:close/>
                  <a:moveTo>
                    <a:pt x="61369" y="3082"/>
                  </a:moveTo>
                  <a:cubicBezTo>
                    <a:pt x="61731" y="3082"/>
                    <a:pt x="62007" y="3214"/>
                    <a:pt x="62199" y="3478"/>
                  </a:cubicBezTo>
                  <a:cubicBezTo>
                    <a:pt x="62390" y="3742"/>
                    <a:pt x="62486" y="4123"/>
                    <a:pt x="62486" y="4620"/>
                  </a:cubicBezTo>
                  <a:cubicBezTo>
                    <a:pt x="62486" y="5118"/>
                    <a:pt x="62390" y="5498"/>
                    <a:pt x="62199" y="5762"/>
                  </a:cubicBezTo>
                  <a:cubicBezTo>
                    <a:pt x="62007" y="6026"/>
                    <a:pt x="61731" y="6159"/>
                    <a:pt x="61369" y="6159"/>
                  </a:cubicBezTo>
                  <a:cubicBezTo>
                    <a:pt x="61002" y="6159"/>
                    <a:pt x="60721" y="6026"/>
                    <a:pt x="60528" y="5762"/>
                  </a:cubicBezTo>
                  <a:cubicBezTo>
                    <a:pt x="60335" y="5498"/>
                    <a:pt x="60239" y="5118"/>
                    <a:pt x="60239" y="4620"/>
                  </a:cubicBezTo>
                  <a:cubicBezTo>
                    <a:pt x="60239" y="4123"/>
                    <a:pt x="60335" y="3742"/>
                    <a:pt x="60528" y="3478"/>
                  </a:cubicBezTo>
                  <a:cubicBezTo>
                    <a:pt x="60721" y="3214"/>
                    <a:pt x="61002" y="3082"/>
                    <a:pt x="61369" y="3082"/>
                  </a:cubicBezTo>
                  <a:close/>
                  <a:moveTo>
                    <a:pt x="23502" y="4875"/>
                  </a:moveTo>
                  <a:lnTo>
                    <a:pt x="23502" y="5065"/>
                  </a:lnTo>
                  <a:cubicBezTo>
                    <a:pt x="23502" y="5402"/>
                    <a:pt x="23395" y="5682"/>
                    <a:pt x="23182" y="5906"/>
                  </a:cubicBezTo>
                  <a:cubicBezTo>
                    <a:pt x="22969" y="6130"/>
                    <a:pt x="22706" y="6242"/>
                    <a:pt x="22394" y="6242"/>
                  </a:cubicBezTo>
                  <a:cubicBezTo>
                    <a:pt x="22144" y="6242"/>
                    <a:pt x="21949" y="6182"/>
                    <a:pt x="21808" y="6064"/>
                  </a:cubicBezTo>
                  <a:cubicBezTo>
                    <a:pt x="21667" y="5945"/>
                    <a:pt x="21597" y="5780"/>
                    <a:pt x="21597" y="5570"/>
                  </a:cubicBezTo>
                  <a:cubicBezTo>
                    <a:pt x="21597" y="5342"/>
                    <a:pt x="21684" y="5169"/>
                    <a:pt x="21859" y="5051"/>
                  </a:cubicBezTo>
                  <a:cubicBezTo>
                    <a:pt x="22034" y="4934"/>
                    <a:pt x="22294" y="4875"/>
                    <a:pt x="22640" y="4875"/>
                  </a:cubicBezTo>
                  <a:close/>
                  <a:moveTo>
                    <a:pt x="47895" y="4875"/>
                  </a:moveTo>
                  <a:lnTo>
                    <a:pt x="47895" y="5065"/>
                  </a:lnTo>
                  <a:cubicBezTo>
                    <a:pt x="47895" y="5402"/>
                    <a:pt x="47789" y="5682"/>
                    <a:pt x="47576" y="5906"/>
                  </a:cubicBezTo>
                  <a:cubicBezTo>
                    <a:pt x="47363" y="6130"/>
                    <a:pt x="47100" y="6242"/>
                    <a:pt x="46788" y="6242"/>
                  </a:cubicBezTo>
                  <a:cubicBezTo>
                    <a:pt x="46538" y="6242"/>
                    <a:pt x="46343" y="6182"/>
                    <a:pt x="46202" y="6064"/>
                  </a:cubicBezTo>
                  <a:cubicBezTo>
                    <a:pt x="46061" y="5945"/>
                    <a:pt x="45991" y="5780"/>
                    <a:pt x="45991" y="5570"/>
                  </a:cubicBezTo>
                  <a:cubicBezTo>
                    <a:pt x="45991" y="5342"/>
                    <a:pt x="46078" y="5169"/>
                    <a:pt x="46253" y="5051"/>
                  </a:cubicBezTo>
                  <a:cubicBezTo>
                    <a:pt x="46428" y="4934"/>
                    <a:pt x="46688" y="4875"/>
                    <a:pt x="47034" y="4875"/>
                  </a:cubicBezTo>
                  <a:close/>
                  <a:moveTo>
                    <a:pt x="13808" y="1"/>
                  </a:moveTo>
                  <a:lnTo>
                    <a:pt x="13808" y="7210"/>
                  </a:lnTo>
                  <a:lnTo>
                    <a:pt x="15467" y="7210"/>
                  </a:lnTo>
                  <a:lnTo>
                    <a:pt x="15467" y="1"/>
                  </a:lnTo>
                  <a:close/>
                  <a:moveTo>
                    <a:pt x="17061" y="1"/>
                  </a:moveTo>
                  <a:lnTo>
                    <a:pt x="17061" y="7210"/>
                  </a:lnTo>
                  <a:lnTo>
                    <a:pt x="18720" y="7210"/>
                  </a:lnTo>
                  <a:lnTo>
                    <a:pt x="18720" y="1"/>
                  </a:lnTo>
                  <a:close/>
                  <a:moveTo>
                    <a:pt x="43415" y="1896"/>
                  </a:moveTo>
                  <a:cubicBezTo>
                    <a:pt x="43029" y="1896"/>
                    <a:pt x="42697" y="1974"/>
                    <a:pt x="42421" y="2130"/>
                  </a:cubicBezTo>
                  <a:cubicBezTo>
                    <a:pt x="42144" y="2286"/>
                    <a:pt x="41900" y="2534"/>
                    <a:pt x="41687" y="2874"/>
                  </a:cubicBezTo>
                  <a:lnTo>
                    <a:pt x="41687" y="2021"/>
                  </a:lnTo>
                  <a:lnTo>
                    <a:pt x="40028" y="2021"/>
                  </a:lnTo>
                  <a:lnTo>
                    <a:pt x="40028" y="7210"/>
                  </a:lnTo>
                  <a:lnTo>
                    <a:pt x="41687" y="7210"/>
                  </a:lnTo>
                  <a:lnTo>
                    <a:pt x="41687" y="4820"/>
                  </a:lnTo>
                  <a:cubicBezTo>
                    <a:pt x="41687" y="4310"/>
                    <a:pt x="41802" y="3918"/>
                    <a:pt x="42032" y="3645"/>
                  </a:cubicBezTo>
                  <a:cubicBezTo>
                    <a:pt x="42262" y="3372"/>
                    <a:pt x="42590" y="3235"/>
                    <a:pt x="43016" y="3235"/>
                  </a:cubicBezTo>
                  <a:cubicBezTo>
                    <a:pt x="43161" y="3235"/>
                    <a:pt x="43306" y="3251"/>
                    <a:pt x="43449" y="3284"/>
                  </a:cubicBezTo>
                  <a:cubicBezTo>
                    <a:pt x="43593" y="3316"/>
                    <a:pt x="43738" y="3366"/>
                    <a:pt x="43883" y="3434"/>
                  </a:cubicBezTo>
                  <a:lnTo>
                    <a:pt x="43878" y="1933"/>
                  </a:lnTo>
                  <a:cubicBezTo>
                    <a:pt x="43754" y="1918"/>
                    <a:pt x="43660" y="1907"/>
                    <a:pt x="43595" y="1903"/>
                  </a:cubicBezTo>
                  <a:cubicBezTo>
                    <a:pt x="43531" y="1898"/>
                    <a:pt x="43470" y="1896"/>
                    <a:pt x="43415" y="1896"/>
                  </a:cubicBezTo>
                  <a:close/>
                  <a:moveTo>
                    <a:pt x="51264" y="548"/>
                  </a:moveTo>
                  <a:lnTo>
                    <a:pt x="51264" y="2021"/>
                  </a:lnTo>
                  <a:lnTo>
                    <a:pt x="50439" y="2021"/>
                  </a:lnTo>
                  <a:lnTo>
                    <a:pt x="50439" y="3207"/>
                  </a:lnTo>
                  <a:lnTo>
                    <a:pt x="51264" y="3207"/>
                  </a:lnTo>
                  <a:lnTo>
                    <a:pt x="51264" y="5408"/>
                  </a:lnTo>
                  <a:cubicBezTo>
                    <a:pt x="51264" y="6063"/>
                    <a:pt x="51400" y="6527"/>
                    <a:pt x="51674" y="6800"/>
                  </a:cubicBezTo>
                  <a:cubicBezTo>
                    <a:pt x="51947" y="7074"/>
                    <a:pt x="52411" y="7210"/>
                    <a:pt x="53066" y="7210"/>
                  </a:cubicBezTo>
                  <a:lnTo>
                    <a:pt x="54488" y="7210"/>
                  </a:lnTo>
                  <a:lnTo>
                    <a:pt x="54488" y="6024"/>
                  </a:lnTo>
                  <a:lnTo>
                    <a:pt x="53636" y="6024"/>
                  </a:lnTo>
                  <a:cubicBezTo>
                    <a:pt x="53352" y="6024"/>
                    <a:pt x="53162" y="5982"/>
                    <a:pt x="53066" y="5897"/>
                  </a:cubicBezTo>
                  <a:cubicBezTo>
                    <a:pt x="52970" y="5812"/>
                    <a:pt x="52922" y="5649"/>
                    <a:pt x="52922" y="5408"/>
                  </a:cubicBezTo>
                  <a:lnTo>
                    <a:pt x="52922" y="3207"/>
                  </a:lnTo>
                  <a:lnTo>
                    <a:pt x="54632" y="3207"/>
                  </a:lnTo>
                  <a:lnTo>
                    <a:pt x="54632" y="2021"/>
                  </a:lnTo>
                  <a:lnTo>
                    <a:pt x="52922" y="2021"/>
                  </a:lnTo>
                  <a:lnTo>
                    <a:pt x="52922" y="548"/>
                  </a:lnTo>
                  <a:close/>
                  <a:moveTo>
                    <a:pt x="55647" y="2021"/>
                  </a:moveTo>
                  <a:lnTo>
                    <a:pt x="55647" y="7210"/>
                  </a:lnTo>
                  <a:lnTo>
                    <a:pt x="57306" y="7210"/>
                  </a:lnTo>
                  <a:lnTo>
                    <a:pt x="57306" y="2021"/>
                  </a:lnTo>
                  <a:close/>
                  <a:moveTo>
                    <a:pt x="68806" y="1896"/>
                  </a:moveTo>
                  <a:cubicBezTo>
                    <a:pt x="68466" y="1896"/>
                    <a:pt x="68156" y="1968"/>
                    <a:pt x="67874" y="2111"/>
                  </a:cubicBezTo>
                  <a:cubicBezTo>
                    <a:pt x="67593" y="2255"/>
                    <a:pt x="67328" y="2478"/>
                    <a:pt x="67078" y="2781"/>
                  </a:cubicBezTo>
                  <a:lnTo>
                    <a:pt x="67078" y="2021"/>
                  </a:lnTo>
                  <a:lnTo>
                    <a:pt x="65419" y="2021"/>
                  </a:lnTo>
                  <a:lnTo>
                    <a:pt x="65419" y="7210"/>
                  </a:lnTo>
                  <a:lnTo>
                    <a:pt x="67078" y="7210"/>
                  </a:lnTo>
                  <a:lnTo>
                    <a:pt x="67078" y="4657"/>
                  </a:lnTo>
                  <a:cubicBezTo>
                    <a:pt x="67078" y="4185"/>
                    <a:pt x="67176" y="3815"/>
                    <a:pt x="67374" y="3548"/>
                  </a:cubicBezTo>
                  <a:cubicBezTo>
                    <a:pt x="67572" y="3280"/>
                    <a:pt x="67844" y="3147"/>
                    <a:pt x="68190" y="3147"/>
                  </a:cubicBezTo>
                  <a:cubicBezTo>
                    <a:pt x="68332" y="3147"/>
                    <a:pt x="68458" y="3177"/>
                    <a:pt x="68569" y="3237"/>
                  </a:cubicBezTo>
                  <a:cubicBezTo>
                    <a:pt x="68681" y="3297"/>
                    <a:pt x="68769" y="3382"/>
                    <a:pt x="68834" y="3490"/>
                  </a:cubicBezTo>
                  <a:cubicBezTo>
                    <a:pt x="68883" y="3570"/>
                    <a:pt x="68918" y="3695"/>
                    <a:pt x="68938" y="3865"/>
                  </a:cubicBezTo>
                  <a:cubicBezTo>
                    <a:pt x="68958" y="4035"/>
                    <a:pt x="68968" y="4344"/>
                    <a:pt x="68968" y="4792"/>
                  </a:cubicBezTo>
                  <a:lnTo>
                    <a:pt x="68968" y="6696"/>
                  </a:lnTo>
                  <a:lnTo>
                    <a:pt x="68968" y="7210"/>
                  </a:lnTo>
                  <a:lnTo>
                    <a:pt x="70636" y="7210"/>
                  </a:lnTo>
                  <a:lnTo>
                    <a:pt x="70636" y="4050"/>
                  </a:lnTo>
                  <a:cubicBezTo>
                    <a:pt x="70636" y="3349"/>
                    <a:pt x="70481" y="2815"/>
                    <a:pt x="70170" y="2447"/>
                  </a:cubicBezTo>
                  <a:cubicBezTo>
                    <a:pt x="69860" y="2080"/>
                    <a:pt x="69405" y="1896"/>
                    <a:pt x="68806" y="1896"/>
                  </a:cubicBezTo>
                  <a:close/>
                  <a:moveTo>
                    <a:pt x="3749" y="168"/>
                  </a:moveTo>
                  <a:cubicBezTo>
                    <a:pt x="2597" y="168"/>
                    <a:pt x="1684" y="490"/>
                    <a:pt x="1011" y="1134"/>
                  </a:cubicBezTo>
                  <a:cubicBezTo>
                    <a:pt x="337" y="1778"/>
                    <a:pt x="0" y="2653"/>
                    <a:pt x="0" y="3758"/>
                  </a:cubicBezTo>
                  <a:cubicBezTo>
                    <a:pt x="0" y="4861"/>
                    <a:pt x="337" y="5735"/>
                    <a:pt x="1011" y="6379"/>
                  </a:cubicBezTo>
                  <a:cubicBezTo>
                    <a:pt x="1684" y="7023"/>
                    <a:pt x="2597" y="7345"/>
                    <a:pt x="3749" y="7345"/>
                  </a:cubicBezTo>
                  <a:cubicBezTo>
                    <a:pt x="4135" y="7345"/>
                    <a:pt x="4506" y="7301"/>
                    <a:pt x="4861" y="7215"/>
                  </a:cubicBezTo>
                  <a:cubicBezTo>
                    <a:pt x="5216" y="7128"/>
                    <a:pt x="5557" y="7000"/>
                    <a:pt x="5885" y="6830"/>
                  </a:cubicBezTo>
                  <a:lnTo>
                    <a:pt x="5885" y="5399"/>
                  </a:lnTo>
                  <a:cubicBezTo>
                    <a:pt x="5554" y="5624"/>
                    <a:pt x="5228" y="5789"/>
                    <a:pt x="4907" y="5894"/>
                  </a:cubicBezTo>
                  <a:cubicBezTo>
                    <a:pt x="4586" y="5999"/>
                    <a:pt x="4248" y="6052"/>
                    <a:pt x="3892" y="6052"/>
                  </a:cubicBezTo>
                  <a:cubicBezTo>
                    <a:pt x="3256" y="6052"/>
                    <a:pt x="2756" y="5848"/>
                    <a:pt x="2391" y="5440"/>
                  </a:cubicBezTo>
                  <a:cubicBezTo>
                    <a:pt x="2027" y="5033"/>
                    <a:pt x="1845" y="4472"/>
                    <a:pt x="1845" y="3758"/>
                  </a:cubicBezTo>
                  <a:cubicBezTo>
                    <a:pt x="1845" y="3042"/>
                    <a:pt x="2027" y="2480"/>
                    <a:pt x="2391" y="2072"/>
                  </a:cubicBezTo>
                  <a:cubicBezTo>
                    <a:pt x="2756" y="1664"/>
                    <a:pt x="3256" y="1460"/>
                    <a:pt x="3892" y="1460"/>
                  </a:cubicBezTo>
                  <a:cubicBezTo>
                    <a:pt x="4248" y="1460"/>
                    <a:pt x="4586" y="1513"/>
                    <a:pt x="4907" y="1618"/>
                  </a:cubicBezTo>
                  <a:cubicBezTo>
                    <a:pt x="5228" y="1723"/>
                    <a:pt x="5554" y="1888"/>
                    <a:pt x="5885" y="2114"/>
                  </a:cubicBezTo>
                  <a:lnTo>
                    <a:pt x="5885" y="682"/>
                  </a:lnTo>
                  <a:cubicBezTo>
                    <a:pt x="5557" y="512"/>
                    <a:pt x="5216" y="384"/>
                    <a:pt x="4861" y="297"/>
                  </a:cubicBezTo>
                  <a:cubicBezTo>
                    <a:pt x="4506" y="211"/>
                    <a:pt x="4135" y="168"/>
                    <a:pt x="3749" y="168"/>
                  </a:cubicBezTo>
                  <a:close/>
                  <a:moveTo>
                    <a:pt x="9758" y="1896"/>
                  </a:moveTo>
                  <a:cubicBezTo>
                    <a:pt x="8863" y="1896"/>
                    <a:pt x="8162" y="2137"/>
                    <a:pt x="7657" y="2619"/>
                  </a:cubicBezTo>
                  <a:cubicBezTo>
                    <a:pt x="7152" y="3101"/>
                    <a:pt x="6900" y="3768"/>
                    <a:pt x="6900" y="4620"/>
                  </a:cubicBezTo>
                  <a:cubicBezTo>
                    <a:pt x="6900" y="5473"/>
                    <a:pt x="7152" y="6140"/>
                    <a:pt x="7657" y="6622"/>
                  </a:cubicBezTo>
                  <a:cubicBezTo>
                    <a:pt x="8162" y="7104"/>
                    <a:pt x="8863" y="7345"/>
                    <a:pt x="9758" y="7345"/>
                  </a:cubicBezTo>
                  <a:cubicBezTo>
                    <a:pt x="10651" y="7345"/>
                    <a:pt x="11348" y="7104"/>
                    <a:pt x="11850" y="6622"/>
                  </a:cubicBezTo>
                  <a:cubicBezTo>
                    <a:pt x="12352" y="6140"/>
                    <a:pt x="12603" y="5473"/>
                    <a:pt x="12603" y="4620"/>
                  </a:cubicBezTo>
                  <a:cubicBezTo>
                    <a:pt x="12603" y="3768"/>
                    <a:pt x="12352" y="3101"/>
                    <a:pt x="11850" y="2619"/>
                  </a:cubicBezTo>
                  <a:cubicBezTo>
                    <a:pt x="11348" y="2137"/>
                    <a:pt x="10651" y="1896"/>
                    <a:pt x="9758" y="1896"/>
                  </a:cubicBezTo>
                  <a:close/>
                  <a:moveTo>
                    <a:pt x="22524" y="1896"/>
                  </a:moveTo>
                  <a:cubicBezTo>
                    <a:pt x="22166" y="1896"/>
                    <a:pt x="21807" y="1918"/>
                    <a:pt x="21449" y="1963"/>
                  </a:cubicBezTo>
                  <a:cubicBezTo>
                    <a:pt x="21091" y="2008"/>
                    <a:pt x="20734" y="2073"/>
                    <a:pt x="20379" y="2160"/>
                  </a:cubicBezTo>
                  <a:lnTo>
                    <a:pt x="20379" y="3425"/>
                  </a:lnTo>
                  <a:cubicBezTo>
                    <a:pt x="20641" y="3283"/>
                    <a:pt x="20925" y="3176"/>
                    <a:pt x="21231" y="3105"/>
                  </a:cubicBezTo>
                  <a:cubicBezTo>
                    <a:pt x="21537" y="3034"/>
                    <a:pt x="21867" y="2999"/>
                    <a:pt x="22223" y="2999"/>
                  </a:cubicBezTo>
                  <a:cubicBezTo>
                    <a:pt x="22661" y="2999"/>
                    <a:pt x="22984" y="3060"/>
                    <a:pt x="23191" y="3182"/>
                  </a:cubicBezTo>
                  <a:cubicBezTo>
                    <a:pt x="23398" y="3304"/>
                    <a:pt x="23502" y="3496"/>
                    <a:pt x="23502" y="3758"/>
                  </a:cubicBezTo>
                  <a:lnTo>
                    <a:pt x="23502" y="3888"/>
                  </a:lnTo>
                  <a:lnTo>
                    <a:pt x="22524" y="3888"/>
                  </a:lnTo>
                  <a:cubicBezTo>
                    <a:pt x="21628" y="3888"/>
                    <a:pt x="20971" y="4030"/>
                    <a:pt x="20552" y="4314"/>
                  </a:cubicBezTo>
                  <a:cubicBezTo>
                    <a:pt x="20134" y="4599"/>
                    <a:pt x="19925" y="5045"/>
                    <a:pt x="19925" y="5653"/>
                  </a:cubicBezTo>
                  <a:cubicBezTo>
                    <a:pt x="19925" y="6154"/>
                    <a:pt x="20092" y="6561"/>
                    <a:pt x="20427" y="6874"/>
                  </a:cubicBezTo>
                  <a:cubicBezTo>
                    <a:pt x="20762" y="7188"/>
                    <a:pt x="21199" y="7345"/>
                    <a:pt x="21736" y="7345"/>
                  </a:cubicBezTo>
                  <a:cubicBezTo>
                    <a:pt x="22135" y="7345"/>
                    <a:pt x="22473" y="7273"/>
                    <a:pt x="22751" y="7129"/>
                  </a:cubicBezTo>
                  <a:cubicBezTo>
                    <a:pt x="23029" y="6986"/>
                    <a:pt x="23279" y="6756"/>
                    <a:pt x="23502" y="6441"/>
                  </a:cubicBezTo>
                  <a:lnTo>
                    <a:pt x="23502" y="7210"/>
                  </a:lnTo>
                  <a:lnTo>
                    <a:pt x="25174" y="7210"/>
                  </a:lnTo>
                  <a:lnTo>
                    <a:pt x="25174" y="4250"/>
                  </a:lnTo>
                  <a:cubicBezTo>
                    <a:pt x="25174" y="3419"/>
                    <a:pt x="24966" y="2819"/>
                    <a:pt x="24551" y="2450"/>
                  </a:cubicBezTo>
                  <a:cubicBezTo>
                    <a:pt x="24135" y="2080"/>
                    <a:pt x="23460" y="1896"/>
                    <a:pt x="22524" y="1896"/>
                  </a:cubicBezTo>
                  <a:close/>
                  <a:moveTo>
                    <a:pt x="26717" y="1"/>
                  </a:moveTo>
                  <a:lnTo>
                    <a:pt x="26717" y="7210"/>
                  </a:lnTo>
                  <a:lnTo>
                    <a:pt x="28376" y="7210"/>
                  </a:lnTo>
                  <a:lnTo>
                    <a:pt x="28376" y="6460"/>
                  </a:lnTo>
                  <a:cubicBezTo>
                    <a:pt x="28604" y="6762"/>
                    <a:pt x="28857" y="6986"/>
                    <a:pt x="29135" y="7129"/>
                  </a:cubicBezTo>
                  <a:cubicBezTo>
                    <a:pt x="29413" y="7273"/>
                    <a:pt x="29733" y="7345"/>
                    <a:pt x="30094" y="7345"/>
                  </a:cubicBezTo>
                  <a:cubicBezTo>
                    <a:pt x="30734" y="7345"/>
                    <a:pt x="31259" y="7091"/>
                    <a:pt x="31670" y="6582"/>
                  </a:cubicBezTo>
                  <a:cubicBezTo>
                    <a:pt x="32081" y="6074"/>
                    <a:pt x="32286" y="5420"/>
                    <a:pt x="32286" y="4620"/>
                  </a:cubicBezTo>
                  <a:cubicBezTo>
                    <a:pt x="32286" y="3820"/>
                    <a:pt x="32081" y="3166"/>
                    <a:pt x="31670" y="2658"/>
                  </a:cubicBezTo>
                  <a:cubicBezTo>
                    <a:pt x="31259" y="2150"/>
                    <a:pt x="30734" y="1896"/>
                    <a:pt x="30094" y="1896"/>
                  </a:cubicBezTo>
                  <a:cubicBezTo>
                    <a:pt x="29733" y="1896"/>
                    <a:pt x="29413" y="1968"/>
                    <a:pt x="29135" y="2111"/>
                  </a:cubicBezTo>
                  <a:cubicBezTo>
                    <a:pt x="28857" y="2255"/>
                    <a:pt x="28604" y="2478"/>
                    <a:pt x="28376" y="2781"/>
                  </a:cubicBezTo>
                  <a:lnTo>
                    <a:pt x="28376" y="1"/>
                  </a:lnTo>
                  <a:close/>
                  <a:moveTo>
                    <a:pt x="35978" y="1896"/>
                  </a:moveTo>
                  <a:cubicBezTo>
                    <a:pt x="35083" y="1896"/>
                    <a:pt x="34382" y="2137"/>
                    <a:pt x="33877" y="2619"/>
                  </a:cubicBezTo>
                  <a:cubicBezTo>
                    <a:pt x="33372" y="3101"/>
                    <a:pt x="33120" y="3768"/>
                    <a:pt x="33120" y="4620"/>
                  </a:cubicBezTo>
                  <a:cubicBezTo>
                    <a:pt x="33120" y="5473"/>
                    <a:pt x="33372" y="6140"/>
                    <a:pt x="33877" y="6622"/>
                  </a:cubicBezTo>
                  <a:cubicBezTo>
                    <a:pt x="34382" y="7104"/>
                    <a:pt x="35083" y="7345"/>
                    <a:pt x="35978" y="7345"/>
                  </a:cubicBezTo>
                  <a:cubicBezTo>
                    <a:pt x="36871" y="7345"/>
                    <a:pt x="37568" y="7104"/>
                    <a:pt x="38070" y="6622"/>
                  </a:cubicBezTo>
                  <a:cubicBezTo>
                    <a:pt x="38572" y="6140"/>
                    <a:pt x="38823" y="5473"/>
                    <a:pt x="38823" y="4620"/>
                  </a:cubicBezTo>
                  <a:cubicBezTo>
                    <a:pt x="38823" y="3768"/>
                    <a:pt x="38572" y="3101"/>
                    <a:pt x="38070" y="2619"/>
                  </a:cubicBezTo>
                  <a:cubicBezTo>
                    <a:pt x="37568" y="2137"/>
                    <a:pt x="36871" y="1896"/>
                    <a:pt x="35978" y="1896"/>
                  </a:cubicBezTo>
                  <a:close/>
                  <a:moveTo>
                    <a:pt x="46918" y="1896"/>
                  </a:moveTo>
                  <a:cubicBezTo>
                    <a:pt x="46560" y="1896"/>
                    <a:pt x="46201" y="1918"/>
                    <a:pt x="45843" y="1963"/>
                  </a:cubicBezTo>
                  <a:cubicBezTo>
                    <a:pt x="45485" y="2008"/>
                    <a:pt x="45128" y="2073"/>
                    <a:pt x="44773" y="2160"/>
                  </a:cubicBezTo>
                  <a:lnTo>
                    <a:pt x="44773" y="3425"/>
                  </a:lnTo>
                  <a:cubicBezTo>
                    <a:pt x="45035" y="3283"/>
                    <a:pt x="45319" y="3176"/>
                    <a:pt x="45625" y="3105"/>
                  </a:cubicBezTo>
                  <a:cubicBezTo>
                    <a:pt x="45931" y="3034"/>
                    <a:pt x="46261" y="2999"/>
                    <a:pt x="46617" y="2999"/>
                  </a:cubicBezTo>
                  <a:cubicBezTo>
                    <a:pt x="47055" y="2999"/>
                    <a:pt x="47378" y="3060"/>
                    <a:pt x="47585" y="3182"/>
                  </a:cubicBezTo>
                  <a:cubicBezTo>
                    <a:pt x="47792" y="3304"/>
                    <a:pt x="47895" y="3496"/>
                    <a:pt x="47895" y="3758"/>
                  </a:cubicBezTo>
                  <a:lnTo>
                    <a:pt x="47895" y="3888"/>
                  </a:lnTo>
                  <a:lnTo>
                    <a:pt x="46918" y="3888"/>
                  </a:lnTo>
                  <a:cubicBezTo>
                    <a:pt x="46022" y="3888"/>
                    <a:pt x="45365" y="4030"/>
                    <a:pt x="44946" y="4314"/>
                  </a:cubicBezTo>
                  <a:cubicBezTo>
                    <a:pt x="44528" y="4599"/>
                    <a:pt x="44319" y="5045"/>
                    <a:pt x="44319" y="5653"/>
                  </a:cubicBezTo>
                  <a:cubicBezTo>
                    <a:pt x="44319" y="6154"/>
                    <a:pt x="44486" y="6561"/>
                    <a:pt x="44821" y="6874"/>
                  </a:cubicBezTo>
                  <a:cubicBezTo>
                    <a:pt x="45156" y="7188"/>
                    <a:pt x="45593" y="7345"/>
                    <a:pt x="46130" y="7345"/>
                  </a:cubicBezTo>
                  <a:cubicBezTo>
                    <a:pt x="46529" y="7345"/>
                    <a:pt x="46867" y="7273"/>
                    <a:pt x="47145" y="7129"/>
                  </a:cubicBezTo>
                  <a:cubicBezTo>
                    <a:pt x="47423" y="6986"/>
                    <a:pt x="47673" y="6756"/>
                    <a:pt x="47895" y="6441"/>
                  </a:cubicBezTo>
                  <a:lnTo>
                    <a:pt x="47895" y="7210"/>
                  </a:lnTo>
                  <a:lnTo>
                    <a:pt x="49568" y="7210"/>
                  </a:lnTo>
                  <a:lnTo>
                    <a:pt x="49568" y="4250"/>
                  </a:lnTo>
                  <a:cubicBezTo>
                    <a:pt x="49568" y="3419"/>
                    <a:pt x="49360" y="2819"/>
                    <a:pt x="48945" y="2450"/>
                  </a:cubicBezTo>
                  <a:cubicBezTo>
                    <a:pt x="48529" y="2080"/>
                    <a:pt x="47854" y="1896"/>
                    <a:pt x="46918" y="1896"/>
                  </a:cubicBezTo>
                  <a:close/>
                  <a:moveTo>
                    <a:pt x="61369" y="1896"/>
                  </a:moveTo>
                  <a:cubicBezTo>
                    <a:pt x="60474" y="1896"/>
                    <a:pt x="59773" y="2137"/>
                    <a:pt x="59268" y="2619"/>
                  </a:cubicBezTo>
                  <a:cubicBezTo>
                    <a:pt x="58763" y="3101"/>
                    <a:pt x="58511" y="3768"/>
                    <a:pt x="58511" y="4620"/>
                  </a:cubicBezTo>
                  <a:cubicBezTo>
                    <a:pt x="58511" y="5473"/>
                    <a:pt x="58763" y="6140"/>
                    <a:pt x="59268" y="6622"/>
                  </a:cubicBezTo>
                  <a:cubicBezTo>
                    <a:pt x="59773" y="7104"/>
                    <a:pt x="60474" y="7345"/>
                    <a:pt x="61369" y="7345"/>
                  </a:cubicBezTo>
                  <a:cubicBezTo>
                    <a:pt x="62262" y="7345"/>
                    <a:pt x="62959" y="7104"/>
                    <a:pt x="63461" y="6622"/>
                  </a:cubicBezTo>
                  <a:cubicBezTo>
                    <a:pt x="63963" y="6140"/>
                    <a:pt x="64214" y="5473"/>
                    <a:pt x="64214" y="4620"/>
                  </a:cubicBezTo>
                  <a:cubicBezTo>
                    <a:pt x="64214" y="3768"/>
                    <a:pt x="63963" y="3101"/>
                    <a:pt x="63461" y="2619"/>
                  </a:cubicBezTo>
                  <a:cubicBezTo>
                    <a:pt x="62959" y="2137"/>
                    <a:pt x="62262" y="1896"/>
                    <a:pt x="61369" y="18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4665000" y="1290800"/>
              <a:ext cx="1621075" cy="647450"/>
            </a:xfrm>
            <a:custGeom>
              <a:avLst/>
              <a:gdLst/>
              <a:ahLst/>
              <a:cxnLst/>
              <a:rect l="0" t="0" r="0" b="0"/>
              <a:pathLst>
                <a:path w="64843" h="25898" extrusionOk="0">
                  <a:moveTo>
                    <a:pt x="4547" y="1"/>
                  </a:moveTo>
                  <a:lnTo>
                    <a:pt x="3559" y="198"/>
                  </a:lnTo>
                  <a:lnTo>
                    <a:pt x="2768" y="594"/>
                  </a:lnTo>
                  <a:lnTo>
                    <a:pt x="1977" y="1385"/>
                  </a:lnTo>
                  <a:lnTo>
                    <a:pt x="1384" y="2175"/>
                  </a:lnTo>
                  <a:lnTo>
                    <a:pt x="791" y="3361"/>
                  </a:lnTo>
                  <a:lnTo>
                    <a:pt x="396" y="4548"/>
                  </a:lnTo>
                  <a:lnTo>
                    <a:pt x="0" y="5931"/>
                  </a:lnTo>
                  <a:lnTo>
                    <a:pt x="0" y="7513"/>
                  </a:lnTo>
                  <a:lnTo>
                    <a:pt x="0" y="18583"/>
                  </a:lnTo>
                  <a:lnTo>
                    <a:pt x="0" y="19967"/>
                  </a:lnTo>
                  <a:lnTo>
                    <a:pt x="396" y="21351"/>
                  </a:lnTo>
                  <a:lnTo>
                    <a:pt x="791" y="22735"/>
                  </a:lnTo>
                  <a:lnTo>
                    <a:pt x="1384" y="23723"/>
                  </a:lnTo>
                  <a:lnTo>
                    <a:pt x="1977" y="24712"/>
                  </a:lnTo>
                  <a:lnTo>
                    <a:pt x="2768" y="25305"/>
                  </a:lnTo>
                  <a:lnTo>
                    <a:pt x="3559" y="25700"/>
                  </a:lnTo>
                  <a:lnTo>
                    <a:pt x="4547" y="25898"/>
                  </a:lnTo>
                  <a:lnTo>
                    <a:pt x="60295" y="25898"/>
                  </a:lnTo>
                  <a:lnTo>
                    <a:pt x="61086" y="25700"/>
                  </a:lnTo>
                  <a:lnTo>
                    <a:pt x="62074" y="25305"/>
                  </a:lnTo>
                  <a:lnTo>
                    <a:pt x="62865" y="24712"/>
                  </a:lnTo>
                  <a:lnTo>
                    <a:pt x="63458" y="23723"/>
                  </a:lnTo>
                  <a:lnTo>
                    <a:pt x="64051" y="22735"/>
                  </a:lnTo>
                  <a:lnTo>
                    <a:pt x="64447" y="21351"/>
                  </a:lnTo>
                  <a:lnTo>
                    <a:pt x="64644" y="19967"/>
                  </a:lnTo>
                  <a:lnTo>
                    <a:pt x="64842" y="18583"/>
                  </a:lnTo>
                  <a:lnTo>
                    <a:pt x="64842" y="7513"/>
                  </a:lnTo>
                  <a:lnTo>
                    <a:pt x="64644" y="5931"/>
                  </a:lnTo>
                  <a:lnTo>
                    <a:pt x="64447" y="4548"/>
                  </a:lnTo>
                  <a:lnTo>
                    <a:pt x="64051" y="3361"/>
                  </a:lnTo>
                  <a:lnTo>
                    <a:pt x="63458" y="2175"/>
                  </a:lnTo>
                  <a:lnTo>
                    <a:pt x="62865" y="1385"/>
                  </a:lnTo>
                  <a:lnTo>
                    <a:pt x="62074" y="594"/>
                  </a:lnTo>
                  <a:lnTo>
                    <a:pt x="61086" y="198"/>
                  </a:lnTo>
                  <a:lnTo>
                    <a:pt x="60295" y="1"/>
                  </a:lnTo>
                  <a:close/>
                </a:path>
              </a:pathLst>
            </a:custGeom>
            <a:solidFill>
              <a:srgbClr val="000000"/>
            </a:solidFill>
            <a:ln w="19775" cap="rnd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4731175" y="1357675"/>
              <a:ext cx="1488450" cy="183625"/>
            </a:xfrm>
            <a:custGeom>
              <a:avLst/>
              <a:gdLst/>
              <a:ahLst/>
              <a:cxnLst/>
              <a:rect l="0" t="0" r="0" b="0"/>
              <a:pathLst>
                <a:path w="59538" h="7345" extrusionOk="0">
                  <a:moveTo>
                    <a:pt x="25099" y="1"/>
                  </a:moveTo>
                  <a:lnTo>
                    <a:pt x="25099" y="1354"/>
                  </a:lnTo>
                  <a:lnTo>
                    <a:pt x="26757" y="1354"/>
                  </a:lnTo>
                  <a:lnTo>
                    <a:pt x="26757" y="1"/>
                  </a:lnTo>
                  <a:close/>
                  <a:moveTo>
                    <a:pt x="9758" y="3082"/>
                  </a:moveTo>
                  <a:cubicBezTo>
                    <a:pt x="10120" y="3082"/>
                    <a:pt x="10396" y="3214"/>
                    <a:pt x="10588" y="3478"/>
                  </a:cubicBezTo>
                  <a:cubicBezTo>
                    <a:pt x="10779" y="3742"/>
                    <a:pt x="10875" y="4123"/>
                    <a:pt x="10875" y="4620"/>
                  </a:cubicBezTo>
                  <a:cubicBezTo>
                    <a:pt x="10875" y="5117"/>
                    <a:pt x="10779" y="5498"/>
                    <a:pt x="10588" y="5762"/>
                  </a:cubicBezTo>
                  <a:cubicBezTo>
                    <a:pt x="10396" y="6026"/>
                    <a:pt x="10120" y="6158"/>
                    <a:pt x="9758" y="6158"/>
                  </a:cubicBezTo>
                  <a:cubicBezTo>
                    <a:pt x="9391" y="6158"/>
                    <a:pt x="9110" y="6026"/>
                    <a:pt x="8917" y="5762"/>
                  </a:cubicBezTo>
                  <a:cubicBezTo>
                    <a:pt x="8724" y="5498"/>
                    <a:pt x="8628" y="5117"/>
                    <a:pt x="8628" y="4620"/>
                  </a:cubicBezTo>
                  <a:cubicBezTo>
                    <a:pt x="8628" y="4123"/>
                    <a:pt x="8724" y="3742"/>
                    <a:pt x="8917" y="3478"/>
                  </a:cubicBezTo>
                  <a:cubicBezTo>
                    <a:pt x="9110" y="3214"/>
                    <a:pt x="9391" y="3082"/>
                    <a:pt x="9758" y="3082"/>
                  </a:cubicBezTo>
                  <a:close/>
                  <a:moveTo>
                    <a:pt x="44331" y="3082"/>
                  </a:moveTo>
                  <a:cubicBezTo>
                    <a:pt x="44693" y="3082"/>
                    <a:pt x="44969" y="3214"/>
                    <a:pt x="45161" y="3478"/>
                  </a:cubicBezTo>
                  <a:cubicBezTo>
                    <a:pt x="45352" y="3742"/>
                    <a:pt x="45448" y="4123"/>
                    <a:pt x="45448" y="4620"/>
                  </a:cubicBezTo>
                  <a:cubicBezTo>
                    <a:pt x="45448" y="5117"/>
                    <a:pt x="45352" y="5498"/>
                    <a:pt x="45161" y="5762"/>
                  </a:cubicBezTo>
                  <a:cubicBezTo>
                    <a:pt x="44969" y="6026"/>
                    <a:pt x="44693" y="6158"/>
                    <a:pt x="44331" y="6158"/>
                  </a:cubicBezTo>
                  <a:cubicBezTo>
                    <a:pt x="43964" y="6158"/>
                    <a:pt x="43683" y="6026"/>
                    <a:pt x="43490" y="5762"/>
                  </a:cubicBezTo>
                  <a:cubicBezTo>
                    <a:pt x="43297" y="5498"/>
                    <a:pt x="43201" y="5117"/>
                    <a:pt x="43201" y="4620"/>
                  </a:cubicBezTo>
                  <a:cubicBezTo>
                    <a:pt x="43201" y="4123"/>
                    <a:pt x="43297" y="3742"/>
                    <a:pt x="43490" y="3478"/>
                  </a:cubicBezTo>
                  <a:cubicBezTo>
                    <a:pt x="43683" y="3214"/>
                    <a:pt x="43964" y="3082"/>
                    <a:pt x="44331" y="3082"/>
                  </a:cubicBezTo>
                  <a:close/>
                  <a:moveTo>
                    <a:pt x="17195" y="1896"/>
                  </a:moveTo>
                  <a:cubicBezTo>
                    <a:pt x="16855" y="1896"/>
                    <a:pt x="16544" y="1968"/>
                    <a:pt x="16263" y="2111"/>
                  </a:cubicBezTo>
                  <a:cubicBezTo>
                    <a:pt x="15982" y="2255"/>
                    <a:pt x="15717" y="2478"/>
                    <a:pt x="15466" y="2781"/>
                  </a:cubicBezTo>
                  <a:lnTo>
                    <a:pt x="15466" y="2021"/>
                  </a:lnTo>
                  <a:lnTo>
                    <a:pt x="13808" y="2021"/>
                  </a:lnTo>
                  <a:lnTo>
                    <a:pt x="13808" y="7210"/>
                  </a:lnTo>
                  <a:lnTo>
                    <a:pt x="15466" y="7210"/>
                  </a:lnTo>
                  <a:lnTo>
                    <a:pt x="15466" y="4657"/>
                  </a:lnTo>
                  <a:cubicBezTo>
                    <a:pt x="15466" y="4185"/>
                    <a:pt x="15565" y="3815"/>
                    <a:pt x="15763" y="3548"/>
                  </a:cubicBezTo>
                  <a:cubicBezTo>
                    <a:pt x="15961" y="3280"/>
                    <a:pt x="16232" y="3147"/>
                    <a:pt x="16578" y="3147"/>
                  </a:cubicBezTo>
                  <a:cubicBezTo>
                    <a:pt x="16720" y="3147"/>
                    <a:pt x="16847" y="3177"/>
                    <a:pt x="16958" y="3237"/>
                  </a:cubicBezTo>
                  <a:cubicBezTo>
                    <a:pt x="17069" y="3297"/>
                    <a:pt x="17158" y="3381"/>
                    <a:pt x="17222" y="3490"/>
                  </a:cubicBezTo>
                  <a:cubicBezTo>
                    <a:pt x="17272" y="3570"/>
                    <a:pt x="17307" y="3695"/>
                    <a:pt x="17327" y="3865"/>
                  </a:cubicBezTo>
                  <a:cubicBezTo>
                    <a:pt x="17347" y="4035"/>
                    <a:pt x="17357" y="4344"/>
                    <a:pt x="17357" y="4792"/>
                  </a:cubicBezTo>
                  <a:lnTo>
                    <a:pt x="17357" y="6696"/>
                  </a:lnTo>
                  <a:lnTo>
                    <a:pt x="17357" y="7210"/>
                  </a:lnTo>
                  <a:lnTo>
                    <a:pt x="19025" y="7210"/>
                  </a:lnTo>
                  <a:lnTo>
                    <a:pt x="19025" y="4050"/>
                  </a:lnTo>
                  <a:cubicBezTo>
                    <a:pt x="19025" y="3349"/>
                    <a:pt x="18870" y="2815"/>
                    <a:pt x="18559" y="2447"/>
                  </a:cubicBezTo>
                  <a:cubicBezTo>
                    <a:pt x="18249" y="2080"/>
                    <a:pt x="17794" y="1896"/>
                    <a:pt x="17195" y="1896"/>
                  </a:cubicBezTo>
                  <a:close/>
                  <a:moveTo>
                    <a:pt x="20716" y="547"/>
                  </a:moveTo>
                  <a:lnTo>
                    <a:pt x="20716" y="2021"/>
                  </a:lnTo>
                  <a:lnTo>
                    <a:pt x="19891" y="2021"/>
                  </a:lnTo>
                  <a:lnTo>
                    <a:pt x="19891" y="3207"/>
                  </a:lnTo>
                  <a:lnTo>
                    <a:pt x="20716" y="3207"/>
                  </a:lnTo>
                  <a:lnTo>
                    <a:pt x="20716" y="5408"/>
                  </a:lnTo>
                  <a:cubicBezTo>
                    <a:pt x="20716" y="6063"/>
                    <a:pt x="20852" y="6527"/>
                    <a:pt x="21126" y="6800"/>
                  </a:cubicBezTo>
                  <a:cubicBezTo>
                    <a:pt x="21399" y="7073"/>
                    <a:pt x="21863" y="7210"/>
                    <a:pt x="22518" y="7210"/>
                  </a:cubicBezTo>
                  <a:lnTo>
                    <a:pt x="23940" y="7210"/>
                  </a:lnTo>
                  <a:lnTo>
                    <a:pt x="23940" y="6024"/>
                  </a:lnTo>
                  <a:lnTo>
                    <a:pt x="23088" y="6024"/>
                  </a:lnTo>
                  <a:cubicBezTo>
                    <a:pt x="22804" y="6024"/>
                    <a:pt x="22614" y="5982"/>
                    <a:pt x="22518" y="5897"/>
                  </a:cubicBezTo>
                  <a:cubicBezTo>
                    <a:pt x="22422" y="5812"/>
                    <a:pt x="22374" y="5649"/>
                    <a:pt x="22374" y="5408"/>
                  </a:cubicBezTo>
                  <a:lnTo>
                    <a:pt x="22374" y="3207"/>
                  </a:lnTo>
                  <a:lnTo>
                    <a:pt x="24084" y="3207"/>
                  </a:lnTo>
                  <a:lnTo>
                    <a:pt x="24084" y="2021"/>
                  </a:lnTo>
                  <a:lnTo>
                    <a:pt x="22374" y="2021"/>
                  </a:lnTo>
                  <a:lnTo>
                    <a:pt x="22374" y="547"/>
                  </a:lnTo>
                  <a:close/>
                  <a:moveTo>
                    <a:pt x="25099" y="2021"/>
                  </a:moveTo>
                  <a:lnTo>
                    <a:pt x="25099" y="7210"/>
                  </a:lnTo>
                  <a:lnTo>
                    <a:pt x="26757" y="7210"/>
                  </a:lnTo>
                  <a:lnTo>
                    <a:pt x="26757" y="2021"/>
                  </a:lnTo>
                  <a:close/>
                  <a:moveTo>
                    <a:pt x="31739" y="1896"/>
                  </a:moveTo>
                  <a:cubicBezTo>
                    <a:pt x="31399" y="1896"/>
                    <a:pt x="31088" y="1968"/>
                    <a:pt x="30807" y="2111"/>
                  </a:cubicBezTo>
                  <a:cubicBezTo>
                    <a:pt x="30526" y="2255"/>
                    <a:pt x="30261" y="2478"/>
                    <a:pt x="30010" y="2781"/>
                  </a:cubicBezTo>
                  <a:lnTo>
                    <a:pt x="30010" y="2021"/>
                  </a:lnTo>
                  <a:lnTo>
                    <a:pt x="28352" y="2021"/>
                  </a:lnTo>
                  <a:lnTo>
                    <a:pt x="28352" y="7210"/>
                  </a:lnTo>
                  <a:lnTo>
                    <a:pt x="30010" y="7210"/>
                  </a:lnTo>
                  <a:lnTo>
                    <a:pt x="30010" y="4657"/>
                  </a:lnTo>
                  <a:cubicBezTo>
                    <a:pt x="30010" y="4185"/>
                    <a:pt x="30109" y="3815"/>
                    <a:pt x="30307" y="3548"/>
                  </a:cubicBezTo>
                  <a:cubicBezTo>
                    <a:pt x="30505" y="3280"/>
                    <a:pt x="30776" y="3147"/>
                    <a:pt x="31122" y="3147"/>
                  </a:cubicBezTo>
                  <a:cubicBezTo>
                    <a:pt x="31264" y="3147"/>
                    <a:pt x="31391" y="3177"/>
                    <a:pt x="31502" y="3237"/>
                  </a:cubicBezTo>
                  <a:cubicBezTo>
                    <a:pt x="31613" y="3297"/>
                    <a:pt x="31702" y="3381"/>
                    <a:pt x="31766" y="3490"/>
                  </a:cubicBezTo>
                  <a:cubicBezTo>
                    <a:pt x="31816" y="3570"/>
                    <a:pt x="31851" y="3695"/>
                    <a:pt x="31871" y="3865"/>
                  </a:cubicBezTo>
                  <a:cubicBezTo>
                    <a:pt x="31891" y="4035"/>
                    <a:pt x="31901" y="4344"/>
                    <a:pt x="31901" y="4792"/>
                  </a:cubicBezTo>
                  <a:lnTo>
                    <a:pt x="31901" y="6696"/>
                  </a:lnTo>
                  <a:lnTo>
                    <a:pt x="31901" y="7210"/>
                  </a:lnTo>
                  <a:lnTo>
                    <a:pt x="33569" y="7210"/>
                  </a:lnTo>
                  <a:lnTo>
                    <a:pt x="33569" y="4050"/>
                  </a:lnTo>
                  <a:cubicBezTo>
                    <a:pt x="33569" y="3349"/>
                    <a:pt x="33414" y="2815"/>
                    <a:pt x="33103" y="2447"/>
                  </a:cubicBezTo>
                  <a:cubicBezTo>
                    <a:pt x="32793" y="2080"/>
                    <a:pt x="32338" y="1896"/>
                    <a:pt x="31739" y="1896"/>
                  </a:cubicBezTo>
                  <a:close/>
                  <a:moveTo>
                    <a:pt x="3749" y="167"/>
                  </a:moveTo>
                  <a:cubicBezTo>
                    <a:pt x="2597" y="167"/>
                    <a:pt x="1684" y="490"/>
                    <a:pt x="1010" y="1134"/>
                  </a:cubicBezTo>
                  <a:cubicBezTo>
                    <a:pt x="337" y="1778"/>
                    <a:pt x="0" y="2652"/>
                    <a:pt x="0" y="3758"/>
                  </a:cubicBezTo>
                  <a:cubicBezTo>
                    <a:pt x="0" y="4861"/>
                    <a:pt x="337" y="5734"/>
                    <a:pt x="1010" y="6378"/>
                  </a:cubicBezTo>
                  <a:cubicBezTo>
                    <a:pt x="1684" y="7022"/>
                    <a:pt x="2597" y="7344"/>
                    <a:pt x="3749" y="7344"/>
                  </a:cubicBezTo>
                  <a:cubicBezTo>
                    <a:pt x="4135" y="7344"/>
                    <a:pt x="4505" y="7301"/>
                    <a:pt x="4861" y="7215"/>
                  </a:cubicBezTo>
                  <a:cubicBezTo>
                    <a:pt x="5216" y="7128"/>
                    <a:pt x="5557" y="7000"/>
                    <a:pt x="5885" y="6830"/>
                  </a:cubicBezTo>
                  <a:lnTo>
                    <a:pt x="5885" y="5398"/>
                  </a:lnTo>
                  <a:cubicBezTo>
                    <a:pt x="5554" y="5624"/>
                    <a:pt x="5228" y="5789"/>
                    <a:pt x="4907" y="5894"/>
                  </a:cubicBezTo>
                  <a:cubicBezTo>
                    <a:pt x="4586" y="5999"/>
                    <a:pt x="4248" y="6052"/>
                    <a:pt x="3892" y="6052"/>
                  </a:cubicBezTo>
                  <a:cubicBezTo>
                    <a:pt x="3256" y="6052"/>
                    <a:pt x="2756" y="5848"/>
                    <a:pt x="2391" y="5440"/>
                  </a:cubicBezTo>
                  <a:cubicBezTo>
                    <a:pt x="2027" y="5032"/>
                    <a:pt x="1844" y="4472"/>
                    <a:pt x="1844" y="3758"/>
                  </a:cubicBezTo>
                  <a:cubicBezTo>
                    <a:pt x="1844" y="3042"/>
                    <a:pt x="2027" y="2480"/>
                    <a:pt x="2391" y="2072"/>
                  </a:cubicBezTo>
                  <a:cubicBezTo>
                    <a:pt x="2756" y="1664"/>
                    <a:pt x="3256" y="1460"/>
                    <a:pt x="3892" y="1460"/>
                  </a:cubicBezTo>
                  <a:cubicBezTo>
                    <a:pt x="4248" y="1460"/>
                    <a:pt x="4586" y="1513"/>
                    <a:pt x="4907" y="1618"/>
                  </a:cubicBezTo>
                  <a:cubicBezTo>
                    <a:pt x="5228" y="1723"/>
                    <a:pt x="5554" y="1888"/>
                    <a:pt x="5885" y="2114"/>
                  </a:cubicBezTo>
                  <a:lnTo>
                    <a:pt x="5885" y="682"/>
                  </a:lnTo>
                  <a:cubicBezTo>
                    <a:pt x="5557" y="512"/>
                    <a:pt x="5216" y="384"/>
                    <a:pt x="4861" y="297"/>
                  </a:cubicBezTo>
                  <a:cubicBezTo>
                    <a:pt x="4505" y="211"/>
                    <a:pt x="4135" y="167"/>
                    <a:pt x="3749" y="167"/>
                  </a:cubicBezTo>
                  <a:close/>
                  <a:moveTo>
                    <a:pt x="9758" y="1896"/>
                  </a:moveTo>
                  <a:cubicBezTo>
                    <a:pt x="8862" y="1896"/>
                    <a:pt x="8162" y="2137"/>
                    <a:pt x="7657" y="2619"/>
                  </a:cubicBezTo>
                  <a:cubicBezTo>
                    <a:pt x="7152" y="3100"/>
                    <a:pt x="6899" y="3768"/>
                    <a:pt x="6899" y="4620"/>
                  </a:cubicBezTo>
                  <a:cubicBezTo>
                    <a:pt x="6899" y="5473"/>
                    <a:pt x="7152" y="6140"/>
                    <a:pt x="7657" y="6622"/>
                  </a:cubicBezTo>
                  <a:cubicBezTo>
                    <a:pt x="8162" y="7104"/>
                    <a:pt x="8862" y="7344"/>
                    <a:pt x="9758" y="7344"/>
                  </a:cubicBezTo>
                  <a:cubicBezTo>
                    <a:pt x="10651" y="7344"/>
                    <a:pt x="11348" y="7104"/>
                    <a:pt x="11850" y="6622"/>
                  </a:cubicBezTo>
                  <a:cubicBezTo>
                    <a:pt x="12352" y="6140"/>
                    <a:pt x="12603" y="5473"/>
                    <a:pt x="12603" y="4620"/>
                  </a:cubicBezTo>
                  <a:cubicBezTo>
                    <a:pt x="12603" y="3768"/>
                    <a:pt x="12352" y="3100"/>
                    <a:pt x="11850" y="2619"/>
                  </a:cubicBezTo>
                  <a:cubicBezTo>
                    <a:pt x="11348" y="2137"/>
                    <a:pt x="10651" y="1896"/>
                    <a:pt x="9758" y="1896"/>
                  </a:cubicBezTo>
                  <a:close/>
                  <a:moveTo>
                    <a:pt x="35051" y="2021"/>
                  </a:moveTo>
                  <a:lnTo>
                    <a:pt x="35051" y="5190"/>
                  </a:lnTo>
                  <a:cubicBezTo>
                    <a:pt x="35051" y="5891"/>
                    <a:pt x="35208" y="6426"/>
                    <a:pt x="35521" y="6793"/>
                  </a:cubicBezTo>
                  <a:cubicBezTo>
                    <a:pt x="35835" y="7161"/>
                    <a:pt x="36291" y="7344"/>
                    <a:pt x="36890" y="7344"/>
                  </a:cubicBezTo>
                  <a:cubicBezTo>
                    <a:pt x="37227" y="7344"/>
                    <a:pt x="37535" y="7273"/>
                    <a:pt x="37815" y="7129"/>
                  </a:cubicBezTo>
                  <a:cubicBezTo>
                    <a:pt x="38094" y="6985"/>
                    <a:pt x="38359" y="6762"/>
                    <a:pt x="38609" y="6460"/>
                  </a:cubicBezTo>
                  <a:lnTo>
                    <a:pt x="38609" y="7210"/>
                  </a:lnTo>
                  <a:lnTo>
                    <a:pt x="40268" y="7210"/>
                  </a:lnTo>
                  <a:lnTo>
                    <a:pt x="40268" y="2021"/>
                  </a:lnTo>
                  <a:lnTo>
                    <a:pt x="38609" y="2021"/>
                  </a:lnTo>
                  <a:lnTo>
                    <a:pt x="38609" y="4583"/>
                  </a:lnTo>
                  <a:cubicBezTo>
                    <a:pt x="38609" y="5056"/>
                    <a:pt x="38511" y="5425"/>
                    <a:pt x="38313" y="5690"/>
                  </a:cubicBezTo>
                  <a:cubicBezTo>
                    <a:pt x="38115" y="5956"/>
                    <a:pt x="37843" y="6089"/>
                    <a:pt x="37497" y="6089"/>
                  </a:cubicBezTo>
                  <a:cubicBezTo>
                    <a:pt x="37355" y="6089"/>
                    <a:pt x="37229" y="6060"/>
                    <a:pt x="37120" y="6001"/>
                  </a:cubicBezTo>
                  <a:cubicBezTo>
                    <a:pt x="37010" y="5942"/>
                    <a:pt x="36921" y="5859"/>
                    <a:pt x="36853" y="5751"/>
                  </a:cubicBezTo>
                  <a:cubicBezTo>
                    <a:pt x="36801" y="5667"/>
                    <a:pt x="36764" y="5534"/>
                    <a:pt x="36742" y="5350"/>
                  </a:cubicBezTo>
                  <a:cubicBezTo>
                    <a:pt x="36721" y="5166"/>
                    <a:pt x="36710" y="4866"/>
                    <a:pt x="36710" y="4449"/>
                  </a:cubicBezTo>
                  <a:cubicBezTo>
                    <a:pt x="36710" y="4307"/>
                    <a:pt x="36711" y="4023"/>
                    <a:pt x="36714" y="3598"/>
                  </a:cubicBezTo>
                  <a:cubicBezTo>
                    <a:pt x="36717" y="3174"/>
                    <a:pt x="36719" y="2821"/>
                    <a:pt x="36719" y="2540"/>
                  </a:cubicBezTo>
                  <a:lnTo>
                    <a:pt x="36719" y="2021"/>
                  </a:lnTo>
                  <a:close/>
                  <a:moveTo>
                    <a:pt x="44331" y="1896"/>
                  </a:moveTo>
                  <a:cubicBezTo>
                    <a:pt x="43435" y="1896"/>
                    <a:pt x="42735" y="2137"/>
                    <a:pt x="42230" y="2619"/>
                  </a:cubicBezTo>
                  <a:cubicBezTo>
                    <a:pt x="41725" y="3100"/>
                    <a:pt x="41472" y="3768"/>
                    <a:pt x="41472" y="4620"/>
                  </a:cubicBezTo>
                  <a:cubicBezTo>
                    <a:pt x="41472" y="5473"/>
                    <a:pt x="41725" y="6140"/>
                    <a:pt x="42230" y="6622"/>
                  </a:cubicBezTo>
                  <a:cubicBezTo>
                    <a:pt x="42735" y="7104"/>
                    <a:pt x="43435" y="7344"/>
                    <a:pt x="44331" y="7344"/>
                  </a:cubicBezTo>
                  <a:cubicBezTo>
                    <a:pt x="45224" y="7344"/>
                    <a:pt x="45921" y="7104"/>
                    <a:pt x="46423" y="6622"/>
                  </a:cubicBezTo>
                  <a:cubicBezTo>
                    <a:pt x="46925" y="6140"/>
                    <a:pt x="47176" y="5473"/>
                    <a:pt x="47176" y="4620"/>
                  </a:cubicBezTo>
                  <a:cubicBezTo>
                    <a:pt x="47176" y="3768"/>
                    <a:pt x="46925" y="3100"/>
                    <a:pt x="46423" y="2619"/>
                  </a:cubicBezTo>
                  <a:cubicBezTo>
                    <a:pt x="45921" y="2137"/>
                    <a:pt x="45224" y="1896"/>
                    <a:pt x="44331" y="1896"/>
                  </a:cubicBezTo>
                  <a:close/>
                  <a:moveTo>
                    <a:pt x="48325" y="2021"/>
                  </a:moveTo>
                  <a:lnTo>
                    <a:pt x="48325" y="5190"/>
                  </a:lnTo>
                  <a:cubicBezTo>
                    <a:pt x="48325" y="5891"/>
                    <a:pt x="48482" y="6426"/>
                    <a:pt x="48795" y="6793"/>
                  </a:cubicBezTo>
                  <a:cubicBezTo>
                    <a:pt x="49109" y="7161"/>
                    <a:pt x="49565" y="7344"/>
                    <a:pt x="50164" y="7344"/>
                  </a:cubicBezTo>
                  <a:cubicBezTo>
                    <a:pt x="50501" y="7344"/>
                    <a:pt x="50809" y="7273"/>
                    <a:pt x="51089" y="7129"/>
                  </a:cubicBezTo>
                  <a:cubicBezTo>
                    <a:pt x="51368" y="6985"/>
                    <a:pt x="51633" y="6762"/>
                    <a:pt x="51883" y="6460"/>
                  </a:cubicBezTo>
                  <a:lnTo>
                    <a:pt x="51883" y="7210"/>
                  </a:lnTo>
                  <a:lnTo>
                    <a:pt x="53542" y="7210"/>
                  </a:lnTo>
                  <a:lnTo>
                    <a:pt x="53542" y="2021"/>
                  </a:lnTo>
                  <a:lnTo>
                    <a:pt x="51883" y="2021"/>
                  </a:lnTo>
                  <a:lnTo>
                    <a:pt x="51883" y="4583"/>
                  </a:lnTo>
                  <a:cubicBezTo>
                    <a:pt x="51883" y="5056"/>
                    <a:pt x="51785" y="5425"/>
                    <a:pt x="51587" y="5690"/>
                  </a:cubicBezTo>
                  <a:cubicBezTo>
                    <a:pt x="51389" y="5956"/>
                    <a:pt x="51117" y="6089"/>
                    <a:pt x="50771" y="6089"/>
                  </a:cubicBezTo>
                  <a:cubicBezTo>
                    <a:pt x="50629" y="6089"/>
                    <a:pt x="50503" y="6060"/>
                    <a:pt x="50394" y="6001"/>
                  </a:cubicBezTo>
                  <a:cubicBezTo>
                    <a:pt x="50284" y="5942"/>
                    <a:pt x="50195" y="5859"/>
                    <a:pt x="50127" y="5751"/>
                  </a:cubicBezTo>
                  <a:cubicBezTo>
                    <a:pt x="50075" y="5667"/>
                    <a:pt x="50038" y="5534"/>
                    <a:pt x="50016" y="5350"/>
                  </a:cubicBezTo>
                  <a:cubicBezTo>
                    <a:pt x="49995" y="5166"/>
                    <a:pt x="49984" y="4866"/>
                    <a:pt x="49984" y="4449"/>
                  </a:cubicBezTo>
                  <a:cubicBezTo>
                    <a:pt x="49984" y="4307"/>
                    <a:pt x="49985" y="4023"/>
                    <a:pt x="49988" y="3598"/>
                  </a:cubicBezTo>
                  <a:cubicBezTo>
                    <a:pt x="49991" y="3174"/>
                    <a:pt x="49993" y="2821"/>
                    <a:pt x="49993" y="2540"/>
                  </a:cubicBezTo>
                  <a:lnTo>
                    <a:pt x="49993" y="2021"/>
                  </a:lnTo>
                  <a:close/>
                  <a:moveTo>
                    <a:pt x="57128" y="1896"/>
                  </a:moveTo>
                  <a:cubicBezTo>
                    <a:pt x="56350" y="1896"/>
                    <a:pt x="55772" y="2029"/>
                    <a:pt x="55395" y="2294"/>
                  </a:cubicBezTo>
                  <a:cubicBezTo>
                    <a:pt x="55018" y="2560"/>
                    <a:pt x="54830" y="2968"/>
                    <a:pt x="54830" y="3517"/>
                  </a:cubicBezTo>
                  <a:cubicBezTo>
                    <a:pt x="54830" y="4027"/>
                    <a:pt x="54978" y="4407"/>
                    <a:pt x="55275" y="4657"/>
                  </a:cubicBezTo>
                  <a:cubicBezTo>
                    <a:pt x="55571" y="4907"/>
                    <a:pt x="56089" y="5079"/>
                    <a:pt x="56827" y="5171"/>
                  </a:cubicBezTo>
                  <a:lnTo>
                    <a:pt x="57119" y="5209"/>
                  </a:lnTo>
                  <a:cubicBezTo>
                    <a:pt x="57455" y="5249"/>
                    <a:pt x="57680" y="5305"/>
                    <a:pt x="57793" y="5378"/>
                  </a:cubicBezTo>
                  <a:cubicBezTo>
                    <a:pt x="57906" y="5450"/>
                    <a:pt x="57962" y="5561"/>
                    <a:pt x="57962" y="5709"/>
                  </a:cubicBezTo>
                  <a:cubicBezTo>
                    <a:pt x="57962" y="5885"/>
                    <a:pt x="57880" y="6018"/>
                    <a:pt x="57716" y="6107"/>
                  </a:cubicBezTo>
                  <a:cubicBezTo>
                    <a:pt x="57553" y="6197"/>
                    <a:pt x="57309" y="6242"/>
                    <a:pt x="56984" y="6242"/>
                  </a:cubicBezTo>
                  <a:cubicBezTo>
                    <a:pt x="56626" y="6242"/>
                    <a:pt x="56273" y="6202"/>
                    <a:pt x="55926" y="6121"/>
                  </a:cubicBezTo>
                  <a:cubicBezTo>
                    <a:pt x="55578" y="6041"/>
                    <a:pt x="55239" y="5921"/>
                    <a:pt x="54909" y="5760"/>
                  </a:cubicBezTo>
                  <a:lnTo>
                    <a:pt x="54909" y="7020"/>
                  </a:lnTo>
                  <a:cubicBezTo>
                    <a:pt x="55295" y="7128"/>
                    <a:pt x="55671" y="7209"/>
                    <a:pt x="56037" y="7263"/>
                  </a:cubicBezTo>
                  <a:cubicBezTo>
                    <a:pt x="56403" y="7317"/>
                    <a:pt x="56757" y="7344"/>
                    <a:pt x="57100" y="7344"/>
                  </a:cubicBezTo>
                  <a:cubicBezTo>
                    <a:pt x="57909" y="7344"/>
                    <a:pt x="58518" y="7205"/>
                    <a:pt x="58926" y="6927"/>
                  </a:cubicBezTo>
                  <a:cubicBezTo>
                    <a:pt x="59333" y="6649"/>
                    <a:pt x="59537" y="6234"/>
                    <a:pt x="59537" y="5681"/>
                  </a:cubicBezTo>
                  <a:cubicBezTo>
                    <a:pt x="59537" y="5153"/>
                    <a:pt x="59391" y="4765"/>
                    <a:pt x="59097" y="4518"/>
                  </a:cubicBezTo>
                  <a:cubicBezTo>
                    <a:pt x="58804" y="4271"/>
                    <a:pt x="58232" y="4093"/>
                    <a:pt x="57383" y="3985"/>
                  </a:cubicBezTo>
                  <a:lnTo>
                    <a:pt x="57091" y="3944"/>
                  </a:lnTo>
                  <a:cubicBezTo>
                    <a:pt x="56791" y="3910"/>
                    <a:pt x="56584" y="3857"/>
                    <a:pt x="56468" y="3786"/>
                  </a:cubicBezTo>
                  <a:cubicBezTo>
                    <a:pt x="56352" y="3715"/>
                    <a:pt x="56294" y="3613"/>
                    <a:pt x="56294" y="3480"/>
                  </a:cubicBezTo>
                  <a:cubicBezTo>
                    <a:pt x="56294" y="3317"/>
                    <a:pt x="56370" y="3195"/>
                    <a:pt x="56523" y="3117"/>
                  </a:cubicBezTo>
                  <a:cubicBezTo>
                    <a:pt x="56676" y="3038"/>
                    <a:pt x="56910" y="2998"/>
                    <a:pt x="57225" y="2998"/>
                  </a:cubicBezTo>
                  <a:cubicBezTo>
                    <a:pt x="57519" y="2998"/>
                    <a:pt x="57831" y="3036"/>
                    <a:pt x="58161" y="3110"/>
                  </a:cubicBezTo>
                  <a:cubicBezTo>
                    <a:pt x="58492" y="3184"/>
                    <a:pt x="58835" y="3295"/>
                    <a:pt x="59190" y="3443"/>
                  </a:cubicBezTo>
                  <a:lnTo>
                    <a:pt x="59190" y="2183"/>
                  </a:lnTo>
                  <a:cubicBezTo>
                    <a:pt x="58794" y="2084"/>
                    <a:pt x="58428" y="2012"/>
                    <a:pt x="58092" y="1965"/>
                  </a:cubicBezTo>
                  <a:cubicBezTo>
                    <a:pt x="57755" y="1919"/>
                    <a:pt x="57434" y="1896"/>
                    <a:pt x="57128" y="18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4943775" y="1639375"/>
              <a:ext cx="1081575" cy="231475"/>
            </a:xfrm>
            <a:custGeom>
              <a:avLst/>
              <a:gdLst/>
              <a:ahLst/>
              <a:cxnLst/>
              <a:rect l="0" t="0" r="0" b="0"/>
              <a:pathLst>
                <a:path w="43263" h="9259" extrusionOk="0">
                  <a:moveTo>
                    <a:pt x="17492" y="1"/>
                  </a:moveTo>
                  <a:lnTo>
                    <a:pt x="17492" y="1354"/>
                  </a:lnTo>
                  <a:lnTo>
                    <a:pt x="19151" y="1354"/>
                  </a:lnTo>
                  <a:lnTo>
                    <a:pt x="19151" y="1"/>
                  </a:lnTo>
                  <a:close/>
                  <a:moveTo>
                    <a:pt x="10282" y="2999"/>
                  </a:moveTo>
                  <a:cubicBezTo>
                    <a:pt x="10578" y="2999"/>
                    <a:pt x="10818" y="3095"/>
                    <a:pt x="11002" y="3288"/>
                  </a:cubicBezTo>
                  <a:cubicBezTo>
                    <a:pt x="11186" y="3481"/>
                    <a:pt x="11278" y="3735"/>
                    <a:pt x="11278" y="4050"/>
                  </a:cubicBezTo>
                  <a:lnTo>
                    <a:pt x="9123" y="4050"/>
                  </a:lnTo>
                  <a:cubicBezTo>
                    <a:pt x="9173" y="3711"/>
                    <a:pt x="9298" y="3450"/>
                    <a:pt x="9499" y="3270"/>
                  </a:cubicBezTo>
                  <a:cubicBezTo>
                    <a:pt x="9699" y="3089"/>
                    <a:pt x="9960" y="2999"/>
                    <a:pt x="10282" y="2999"/>
                  </a:cubicBezTo>
                  <a:close/>
                  <a:moveTo>
                    <a:pt x="29409" y="2999"/>
                  </a:moveTo>
                  <a:cubicBezTo>
                    <a:pt x="29705" y="2999"/>
                    <a:pt x="29945" y="3095"/>
                    <a:pt x="30129" y="3288"/>
                  </a:cubicBezTo>
                  <a:cubicBezTo>
                    <a:pt x="30313" y="3481"/>
                    <a:pt x="30405" y="3735"/>
                    <a:pt x="30405" y="4050"/>
                  </a:cubicBezTo>
                  <a:lnTo>
                    <a:pt x="28250" y="4050"/>
                  </a:lnTo>
                  <a:cubicBezTo>
                    <a:pt x="28300" y="3711"/>
                    <a:pt x="28425" y="3450"/>
                    <a:pt x="28626" y="3270"/>
                  </a:cubicBezTo>
                  <a:cubicBezTo>
                    <a:pt x="28826" y="3089"/>
                    <a:pt x="29087" y="2999"/>
                    <a:pt x="29409" y="2999"/>
                  </a:cubicBezTo>
                  <a:close/>
                  <a:moveTo>
                    <a:pt x="2423" y="1641"/>
                  </a:moveTo>
                  <a:cubicBezTo>
                    <a:pt x="3155" y="1641"/>
                    <a:pt x="3713" y="1820"/>
                    <a:pt x="4096" y="2179"/>
                  </a:cubicBezTo>
                  <a:cubicBezTo>
                    <a:pt x="4479" y="2537"/>
                    <a:pt x="4670" y="3059"/>
                    <a:pt x="4670" y="3745"/>
                  </a:cubicBezTo>
                  <a:cubicBezTo>
                    <a:pt x="4670" y="4433"/>
                    <a:pt x="4478" y="4959"/>
                    <a:pt x="4094" y="5320"/>
                  </a:cubicBezTo>
                  <a:cubicBezTo>
                    <a:pt x="3709" y="5681"/>
                    <a:pt x="3152" y="5862"/>
                    <a:pt x="2423" y="5862"/>
                  </a:cubicBezTo>
                  <a:lnTo>
                    <a:pt x="1784" y="5862"/>
                  </a:lnTo>
                  <a:lnTo>
                    <a:pt x="1784" y="1641"/>
                  </a:lnTo>
                  <a:close/>
                  <a:moveTo>
                    <a:pt x="0" y="293"/>
                  </a:moveTo>
                  <a:lnTo>
                    <a:pt x="0" y="7210"/>
                  </a:lnTo>
                  <a:lnTo>
                    <a:pt x="1881" y="7210"/>
                  </a:lnTo>
                  <a:cubicBezTo>
                    <a:pt x="2919" y="7210"/>
                    <a:pt x="3697" y="7135"/>
                    <a:pt x="4216" y="6986"/>
                  </a:cubicBezTo>
                  <a:cubicBezTo>
                    <a:pt x="4735" y="6836"/>
                    <a:pt x="5180" y="6582"/>
                    <a:pt x="5551" y="6223"/>
                  </a:cubicBezTo>
                  <a:cubicBezTo>
                    <a:pt x="5875" y="5912"/>
                    <a:pt x="6116" y="5551"/>
                    <a:pt x="6274" y="5142"/>
                  </a:cubicBezTo>
                  <a:cubicBezTo>
                    <a:pt x="6431" y="4732"/>
                    <a:pt x="6510" y="4267"/>
                    <a:pt x="6510" y="3745"/>
                  </a:cubicBezTo>
                  <a:cubicBezTo>
                    <a:pt x="6510" y="3229"/>
                    <a:pt x="6431" y="2767"/>
                    <a:pt x="6274" y="2359"/>
                  </a:cubicBezTo>
                  <a:cubicBezTo>
                    <a:pt x="6116" y="1952"/>
                    <a:pt x="5875" y="1592"/>
                    <a:pt x="5551" y="1280"/>
                  </a:cubicBezTo>
                  <a:cubicBezTo>
                    <a:pt x="5183" y="921"/>
                    <a:pt x="4742" y="667"/>
                    <a:pt x="4228" y="518"/>
                  </a:cubicBezTo>
                  <a:cubicBezTo>
                    <a:pt x="3714" y="368"/>
                    <a:pt x="2931" y="293"/>
                    <a:pt x="1881" y="293"/>
                  </a:cubicBezTo>
                  <a:close/>
                  <a:moveTo>
                    <a:pt x="14239" y="1"/>
                  </a:moveTo>
                  <a:lnTo>
                    <a:pt x="14239" y="7210"/>
                  </a:lnTo>
                  <a:lnTo>
                    <a:pt x="15898" y="7210"/>
                  </a:lnTo>
                  <a:lnTo>
                    <a:pt x="15898" y="1"/>
                  </a:lnTo>
                  <a:close/>
                  <a:moveTo>
                    <a:pt x="17492" y="2021"/>
                  </a:moveTo>
                  <a:lnTo>
                    <a:pt x="17492" y="7210"/>
                  </a:lnTo>
                  <a:lnTo>
                    <a:pt x="19151" y="7210"/>
                  </a:lnTo>
                  <a:lnTo>
                    <a:pt x="19151" y="2021"/>
                  </a:lnTo>
                  <a:close/>
                  <a:moveTo>
                    <a:pt x="20092" y="2021"/>
                  </a:moveTo>
                  <a:lnTo>
                    <a:pt x="22130" y="7210"/>
                  </a:lnTo>
                  <a:lnTo>
                    <a:pt x="23951" y="7210"/>
                  </a:lnTo>
                  <a:lnTo>
                    <a:pt x="25994" y="2021"/>
                  </a:lnTo>
                  <a:lnTo>
                    <a:pt x="24331" y="2021"/>
                  </a:lnTo>
                  <a:lnTo>
                    <a:pt x="23043" y="5607"/>
                  </a:lnTo>
                  <a:lnTo>
                    <a:pt x="21750" y="2021"/>
                  </a:lnTo>
                  <a:close/>
                  <a:moveTo>
                    <a:pt x="36753" y="1896"/>
                  </a:moveTo>
                  <a:cubicBezTo>
                    <a:pt x="36367" y="1896"/>
                    <a:pt x="36035" y="1974"/>
                    <a:pt x="35759" y="2130"/>
                  </a:cubicBezTo>
                  <a:cubicBezTo>
                    <a:pt x="35483" y="2286"/>
                    <a:pt x="35238" y="2534"/>
                    <a:pt x="35025" y="2874"/>
                  </a:cubicBezTo>
                  <a:lnTo>
                    <a:pt x="35025" y="2021"/>
                  </a:lnTo>
                  <a:lnTo>
                    <a:pt x="33366" y="2021"/>
                  </a:lnTo>
                  <a:lnTo>
                    <a:pt x="33366" y="7210"/>
                  </a:lnTo>
                  <a:lnTo>
                    <a:pt x="35025" y="7210"/>
                  </a:lnTo>
                  <a:lnTo>
                    <a:pt x="35025" y="4820"/>
                  </a:lnTo>
                  <a:cubicBezTo>
                    <a:pt x="35025" y="4310"/>
                    <a:pt x="35140" y="3918"/>
                    <a:pt x="35370" y="3645"/>
                  </a:cubicBezTo>
                  <a:cubicBezTo>
                    <a:pt x="35600" y="3372"/>
                    <a:pt x="35928" y="3235"/>
                    <a:pt x="36354" y="3235"/>
                  </a:cubicBezTo>
                  <a:cubicBezTo>
                    <a:pt x="36500" y="3235"/>
                    <a:pt x="36644" y="3251"/>
                    <a:pt x="36788" y="3284"/>
                  </a:cubicBezTo>
                  <a:cubicBezTo>
                    <a:pt x="36931" y="3316"/>
                    <a:pt x="37076" y="3366"/>
                    <a:pt x="37221" y="3434"/>
                  </a:cubicBezTo>
                  <a:lnTo>
                    <a:pt x="37216" y="1933"/>
                  </a:lnTo>
                  <a:cubicBezTo>
                    <a:pt x="37093" y="1918"/>
                    <a:pt x="36998" y="1908"/>
                    <a:pt x="36934" y="1903"/>
                  </a:cubicBezTo>
                  <a:cubicBezTo>
                    <a:pt x="36869" y="1898"/>
                    <a:pt x="36808" y="1896"/>
                    <a:pt x="36753" y="1896"/>
                  </a:cubicBezTo>
                  <a:close/>
                  <a:moveTo>
                    <a:pt x="10291" y="1896"/>
                  </a:moveTo>
                  <a:cubicBezTo>
                    <a:pt x="9395" y="1896"/>
                    <a:pt x="8692" y="2138"/>
                    <a:pt x="8181" y="2623"/>
                  </a:cubicBezTo>
                  <a:cubicBezTo>
                    <a:pt x="7669" y="3108"/>
                    <a:pt x="7414" y="3774"/>
                    <a:pt x="7414" y="4620"/>
                  </a:cubicBezTo>
                  <a:cubicBezTo>
                    <a:pt x="7414" y="5482"/>
                    <a:pt x="7674" y="6152"/>
                    <a:pt x="8194" y="6629"/>
                  </a:cubicBezTo>
                  <a:cubicBezTo>
                    <a:pt x="8715" y="7106"/>
                    <a:pt x="9445" y="7345"/>
                    <a:pt x="10384" y="7345"/>
                  </a:cubicBezTo>
                  <a:cubicBezTo>
                    <a:pt x="10776" y="7345"/>
                    <a:pt x="11168" y="7307"/>
                    <a:pt x="11560" y="7231"/>
                  </a:cubicBezTo>
                  <a:cubicBezTo>
                    <a:pt x="11953" y="7156"/>
                    <a:pt x="12345" y="7044"/>
                    <a:pt x="12737" y="6895"/>
                  </a:cubicBezTo>
                  <a:lnTo>
                    <a:pt x="12737" y="5617"/>
                  </a:lnTo>
                  <a:cubicBezTo>
                    <a:pt x="12351" y="5827"/>
                    <a:pt x="11975" y="5983"/>
                    <a:pt x="11609" y="6087"/>
                  </a:cubicBezTo>
                  <a:cubicBezTo>
                    <a:pt x="11243" y="6190"/>
                    <a:pt x="10886" y="6242"/>
                    <a:pt x="10537" y="6242"/>
                  </a:cubicBezTo>
                  <a:cubicBezTo>
                    <a:pt x="10104" y="6242"/>
                    <a:pt x="9767" y="6145"/>
                    <a:pt x="9526" y="5950"/>
                  </a:cubicBezTo>
                  <a:cubicBezTo>
                    <a:pt x="9286" y="5756"/>
                    <a:pt x="9145" y="5464"/>
                    <a:pt x="9105" y="5074"/>
                  </a:cubicBezTo>
                  <a:lnTo>
                    <a:pt x="12983" y="5074"/>
                  </a:lnTo>
                  <a:lnTo>
                    <a:pt x="12983" y="4602"/>
                  </a:lnTo>
                  <a:cubicBezTo>
                    <a:pt x="12983" y="3780"/>
                    <a:pt x="12738" y="3124"/>
                    <a:pt x="12249" y="2633"/>
                  </a:cubicBezTo>
                  <a:cubicBezTo>
                    <a:pt x="11759" y="2142"/>
                    <a:pt x="11106" y="1896"/>
                    <a:pt x="10291" y="1896"/>
                  </a:cubicBezTo>
                  <a:close/>
                  <a:moveTo>
                    <a:pt x="29418" y="1896"/>
                  </a:moveTo>
                  <a:cubicBezTo>
                    <a:pt x="28522" y="1896"/>
                    <a:pt x="27819" y="2138"/>
                    <a:pt x="27308" y="2623"/>
                  </a:cubicBezTo>
                  <a:cubicBezTo>
                    <a:pt x="26796" y="3108"/>
                    <a:pt x="26541" y="3774"/>
                    <a:pt x="26541" y="4620"/>
                  </a:cubicBezTo>
                  <a:cubicBezTo>
                    <a:pt x="26541" y="5482"/>
                    <a:pt x="26801" y="6152"/>
                    <a:pt x="27321" y="6629"/>
                  </a:cubicBezTo>
                  <a:cubicBezTo>
                    <a:pt x="27842" y="7106"/>
                    <a:pt x="28572" y="7345"/>
                    <a:pt x="29511" y="7345"/>
                  </a:cubicBezTo>
                  <a:cubicBezTo>
                    <a:pt x="29903" y="7345"/>
                    <a:pt x="30295" y="7307"/>
                    <a:pt x="30688" y="7231"/>
                  </a:cubicBezTo>
                  <a:cubicBezTo>
                    <a:pt x="31080" y="7156"/>
                    <a:pt x="31472" y="7044"/>
                    <a:pt x="31864" y="6895"/>
                  </a:cubicBezTo>
                  <a:lnTo>
                    <a:pt x="31864" y="5617"/>
                  </a:lnTo>
                  <a:cubicBezTo>
                    <a:pt x="31478" y="5827"/>
                    <a:pt x="31102" y="5983"/>
                    <a:pt x="30736" y="6087"/>
                  </a:cubicBezTo>
                  <a:cubicBezTo>
                    <a:pt x="30370" y="6190"/>
                    <a:pt x="30013" y="6242"/>
                    <a:pt x="29664" y="6242"/>
                  </a:cubicBezTo>
                  <a:cubicBezTo>
                    <a:pt x="29231" y="6242"/>
                    <a:pt x="28894" y="6145"/>
                    <a:pt x="28653" y="5950"/>
                  </a:cubicBezTo>
                  <a:cubicBezTo>
                    <a:pt x="28413" y="5756"/>
                    <a:pt x="28272" y="5464"/>
                    <a:pt x="28232" y="5074"/>
                  </a:cubicBezTo>
                  <a:lnTo>
                    <a:pt x="32110" y="5074"/>
                  </a:lnTo>
                  <a:lnTo>
                    <a:pt x="32110" y="4602"/>
                  </a:lnTo>
                  <a:cubicBezTo>
                    <a:pt x="32110" y="3780"/>
                    <a:pt x="31865" y="3124"/>
                    <a:pt x="31376" y="2633"/>
                  </a:cubicBezTo>
                  <a:cubicBezTo>
                    <a:pt x="30886" y="2142"/>
                    <a:pt x="30233" y="1896"/>
                    <a:pt x="29418" y="1896"/>
                  </a:cubicBezTo>
                  <a:close/>
                  <a:moveTo>
                    <a:pt x="37365" y="2021"/>
                  </a:moveTo>
                  <a:lnTo>
                    <a:pt x="39677" y="7410"/>
                  </a:lnTo>
                  <a:lnTo>
                    <a:pt x="39630" y="7553"/>
                  </a:lnTo>
                  <a:cubicBezTo>
                    <a:pt x="39559" y="7785"/>
                    <a:pt x="39460" y="7946"/>
                    <a:pt x="39332" y="8035"/>
                  </a:cubicBezTo>
                  <a:cubicBezTo>
                    <a:pt x="39203" y="8125"/>
                    <a:pt x="38999" y="8169"/>
                    <a:pt x="38718" y="8169"/>
                  </a:cubicBezTo>
                  <a:lnTo>
                    <a:pt x="38199" y="8169"/>
                  </a:lnTo>
                  <a:lnTo>
                    <a:pt x="38199" y="9258"/>
                  </a:lnTo>
                  <a:lnTo>
                    <a:pt x="39158" y="9258"/>
                  </a:lnTo>
                  <a:cubicBezTo>
                    <a:pt x="39637" y="9258"/>
                    <a:pt x="40022" y="9143"/>
                    <a:pt x="40314" y="8913"/>
                  </a:cubicBezTo>
                  <a:cubicBezTo>
                    <a:pt x="40606" y="8683"/>
                    <a:pt x="40861" y="8279"/>
                    <a:pt x="41081" y="7702"/>
                  </a:cubicBezTo>
                  <a:lnTo>
                    <a:pt x="43263" y="2021"/>
                  </a:lnTo>
                  <a:lnTo>
                    <a:pt x="41604" y="2021"/>
                  </a:lnTo>
                  <a:lnTo>
                    <a:pt x="40418" y="5542"/>
                  </a:lnTo>
                  <a:lnTo>
                    <a:pt x="39024" y="20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225200" y="1038750"/>
              <a:ext cx="1986800" cy="662275"/>
            </a:xfrm>
            <a:custGeom>
              <a:avLst/>
              <a:gdLst/>
              <a:ahLst/>
              <a:cxnLst/>
              <a:rect l="0" t="0" r="0" b="0"/>
              <a:pathLst>
                <a:path w="79472" h="26491" extrusionOk="0">
                  <a:moveTo>
                    <a:pt x="5536" y="1"/>
                  </a:moveTo>
                  <a:lnTo>
                    <a:pt x="4350" y="198"/>
                  </a:lnTo>
                  <a:lnTo>
                    <a:pt x="3362" y="594"/>
                  </a:lnTo>
                  <a:lnTo>
                    <a:pt x="2373" y="1187"/>
                  </a:lnTo>
                  <a:lnTo>
                    <a:pt x="1582" y="2175"/>
                  </a:lnTo>
                  <a:lnTo>
                    <a:pt x="989" y="3361"/>
                  </a:lnTo>
                  <a:lnTo>
                    <a:pt x="396" y="4547"/>
                  </a:lnTo>
                  <a:lnTo>
                    <a:pt x="1" y="5931"/>
                  </a:lnTo>
                  <a:lnTo>
                    <a:pt x="1" y="7513"/>
                  </a:lnTo>
                  <a:lnTo>
                    <a:pt x="1" y="18781"/>
                  </a:lnTo>
                  <a:lnTo>
                    <a:pt x="1" y="20363"/>
                  </a:lnTo>
                  <a:lnTo>
                    <a:pt x="396" y="21746"/>
                  </a:lnTo>
                  <a:lnTo>
                    <a:pt x="989" y="23130"/>
                  </a:lnTo>
                  <a:lnTo>
                    <a:pt x="1582" y="24119"/>
                  </a:lnTo>
                  <a:lnTo>
                    <a:pt x="2373" y="25107"/>
                  </a:lnTo>
                  <a:lnTo>
                    <a:pt x="3362" y="25898"/>
                  </a:lnTo>
                  <a:lnTo>
                    <a:pt x="4350" y="26293"/>
                  </a:lnTo>
                  <a:lnTo>
                    <a:pt x="5536" y="26491"/>
                  </a:lnTo>
                  <a:lnTo>
                    <a:pt x="73739" y="26491"/>
                  </a:lnTo>
                  <a:lnTo>
                    <a:pt x="74925" y="26293"/>
                  </a:lnTo>
                  <a:lnTo>
                    <a:pt x="75913" y="25898"/>
                  </a:lnTo>
                  <a:lnTo>
                    <a:pt x="76902" y="25107"/>
                  </a:lnTo>
                  <a:lnTo>
                    <a:pt x="77890" y="24119"/>
                  </a:lnTo>
                  <a:lnTo>
                    <a:pt x="78483" y="23130"/>
                  </a:lnTo>
                  <a:lnTo>
                    <a:pt x="79076" y="21746"/>
                  </a:lnTo>
                  <a:lnTo>
                    <a:pt x="79274" y="20363"/>
                  </a:lnTo>
                  <a:lnTo>
                    <a:pt x="79472" y="18781"/>
                  </a:lnTo>
                  <a:lnTo>
                    <a:pt x="79472" y="7513"/>
                  </a:lnTo>
                  <a:lnTo>
                    <a:pt x="79274" y="5931"/>
                  </a:lnTo>
                  <a:lnTo>
                    <a:pt x="79076" y="4547"/>
                  </a:lnTo>
                  <a:lnTo>
                    <a:pt x="78483" y="3361"/>
                  </a:lnTo>
                  <a:lnTo>
                    <a:pt x="77890" y="2175"/>
                  </a:lnTo>
                  <a:lnTo>
                    <a:pt x="76902" y="1187"/>
                  </a:lnTo>
                  <a:lnTo>
                    <a:pt x="75913" y="594"/>
                  </a:lnTo>
                  <a:lnTo>
                    <a:pt x="74925" y="198"/>
                  </a:lnTo>
                  <a:lnTo>
                    <a:pt x="73739" y="1"/>
                  </a:lnTo>
                  <a:close/>
                </a:path>
              </a:pathLst>
            </a:custGeom>
            <a:solidFill>
              <a:srgbClr val="000000"/>
            </a:solidFill>
            <a:ln w="19775" cap="rnd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647300" y="1117875"/>
              <a:ext cx="1149900" cy="176325"/>
            </a:xfrm>
            <a:custGeom>
              <a:avLst/>
              <a:gdLst/>
              <a:ahLst/>
              <a:cxnLst/>
              <a:rect l="0" t="0" r="0" b="0"/>
              <a:pathLst>
                <a:path w="45996" h="7053" extrusionOk="0">
                  <a:moveTo>
                    <a:pt x="8878" y="2789"/>
                  </a:moveTo>
                  <a:cubicBezTo>
                    <a:pt x="9239" y="2789"/>
                    <a:pt x="9516" y="2921"/>
                    <a:pt x="9707" y="3186"/>
                  </a:cubicBezTo>
                  <a:cubicBezTo>
                    <a:pt x="9899" y="3450"/>
                    <a:pt x="9995" y="3830"/>
                    <a:pt x="9995" y="4328"/>
                  </a:cubicBezTo>
                  <a:cubicBezTo>
                    <a:pt x="9995" y="4825"/>
                    <a:pt x="9899" y="5206"/>
                    <a:pt x="9707" y="5470"/>
                  </a:cubicBezTo>
                  <a:cubicBezTo>
                    <a:pt x="9516" y="5734"/>
                    <a:pt x="9239" y="5866"/>
                    <a:pt x="8878" y="5866"/>
                  </a:cubicBezTo>
                  <a:cubicBezTo>
                    <a:pt x="8511" y="5866"/>
                    <a:pt x="8230" y="5734"/>
                    <a:pt x="8037" y="5470"/>
                  </a:cubicBezTo>
                  <a:cubicBezTo>
                    <a:pt x="7844" y="5206"/>
                    <a:pt x="7748" y="4825"/>
                    <a:pt x="7748" y="4328"/>
                  </a:cubicBezTo>
                  <a:cubicBezTo>
                    <a:pt x="7748" y="3830"/>
                    <a:pt x="7844" y="3450"/>
                    <a:pt x="8037" y="3186"/>
                  </a:cubicBezTo>
                  <a:cubicBezTo>
                    <a:pt x="8230" y="2921"/>
                    <a:pt x="8511" y="2789"/>
                    <a:pt x="8878" y="2789"/>
                  </a:cubicBezTo>
                  <a:close/>
                  <a:moveTo>
                    <a:pt x="36729" y="2789"/>
                  </a:moveTo>
                  <a:cubicBezTo>
                    <a:pt x="37090" y="2789"/>
                    <a:pt x="37367" y="2921"/>
                    <a:pt x="37558" y="3186"/>
                  </a:cubicBezTo>
                  <a:cubicBezTo>
                    <a:pt x="37750" y="3450"/>
                    <a:pt x="37846" y="3830"/>
                    <a:pt x="37846" y="4328"/>
                  </a:cubicBezTo>
                  <a:cubicBezTo>
                    <a:pt x="37846" y="4825"/>
                    <a:pt x="37750" y="5206"/>
                    <a:pt x="37558" y="5470"/>
                  </a:cubicBezTo>
                  <a:cubicBezTo>
                    <a:pt x="37367" y="5734"/>
                    <a:pt x="37090" y="5866"/>
                    <a:pt x="36729" y="5866"/>
                  </a:cubicBezTo>
                  <a:cubicBezTo>
                    <a:pt x="36362" y="5866"/>
                    <a:pt x="36081" y="5734"/>
                    <a:pt x="35888" y="5470"/>
                  </a:cubicBezTo>
                  <a:cubicBezTo>
                    <a:pt x="35695" y="5206"/>
                    <a:pt x="35599" y="4825"/>
                    <a:pt x="35599" y="4328"/>
                  </a:cubicBezTo>
                  <a:cubicBezTo>
                    <a:pt x="35599" y="3830"/>
                    <a:pt x="35695" y="3450"/>
                    <a:pt x="35888" y="3186"/>
                  </a:cubicBezTo>
                  <a:cubicBezTo>
                    <a:pt x="36081" y="2921"/>
                    <a:pt x="36362" y="2789"/>
                    <a:pt x="36729" y="2789"/>
                  </a:cubicBezTo>
                  <a:close/>
                  <a:moveTo>
                    <a:pt x="1" y="0"/>
                  </a:moveTo>
                  <a:lnTo>
                    <a:pt x="1" y="6918"/>
                  </a:lnTo>
                  <a:lnTo>
                    <a:pt x="1784" y="6918"/>
                  </a:lnTo>
                  <a:lnTo>
                    <a:pt x="1784" y="3985"/>
                  </a:lnTo>
                  <a:lnTo>
                    <a:pt x="4634" y="3985"/>
                  </a:lnTo>
                  <a:lnTo>
                    <a:pt x="4634" y="2637"/>
                  </a:lnTo>
                  <a:lnTo>
                    <a:pt x="1784" y="2637"/>
                  </a:lnTo>
                  <a:lnTo>
                    <a:pt x="1784" y="1348"/>
                  </a:lnTo>
                  <a:lnTo>
                    <a:pt x="4815" y="1348"/>
                  </a:lnTo>
                  <a:lnTo>
                    <a:pt x="4815" y="0"/>
                  </a:lnTo>
                  <a:close/>
                  <a:moveTo>
                    <a:pt x="44165" y="1603"/>
                  </a:moveTo>
                  <a:cubicBezTo>
                    <a:pt x="43826" y="1603"/>
                    <a:pt x="43515" y="1675"/>
                    <a:pt x="43234" y="1819"/>
                  </a:cubicBezTo>
                  <a:cubicBezTo>
                    <a:pt x="42953" y="1962"/>
                    <a:pt x="42687" y="2186"/>
                    <a:pt x="42437" y="2488"/>
                  </a:cubicBezTo>
                  <a:lnTo>
                    <a:pt x="42437" y="1728"/>
                  </a:lnTo>
                  <a:lnTo>
                    <a:pt x="40779" y="1728"/>
                  </a:lnTo>
                  <a:lnTo>
                    <a:pt x="40779" y="6918"/>
                  </a:lnTo>
                  <a:lnTo>
                    <a:pt x="42437" y="6918"/>
                  </a:lnTo>
                  <a:lnTo>
                    <a:pt x="42437" y="4365"/>
                  </a:lnTo>
                  <a:cubicBezTo>
                    <a:pt x="42437" y="3892"/>
                    <a:pt x="42536" y="3522"/>
                    <a:pt x="42734" y="3255"/>
                  </a:cubicBezTo>
                  <a:cubicBezTo>
                    <a:pt x="42932" y="2988"/>
                    <a:pt x="43203" y="2854"/>
                    <a:pt x="43549" y="2854"/>
                  </a:cubicBezTo>
                  <a:cubicBezTo>
                    <a:pt x="43691" y="2854"/>
                    <a:pt x="43818" y="2884"/>
                    <a:pt x="43929" y="2945"/>
                  </a:cubicBezTo>
                  <a:cubicBezTo>
                    <a:pt x="44040" y="3005"/>
                    <a:pt x="44128" y="3089"/>
                    <a:pt x="44193" y="3197"/>
                  </a:cubicBezTo>
                  <a:cubicBezTo>
                    <a:pt x="44243" y="3277"/>
                    <a:pt x="44277" y="3403"/>
                    <a:pt x="44298" y="3572"/>
                  </a:cubicBezTo>
                  <a:cubicBezTo>
                    <a:pt x="44318" y="3742"/>
                    <a:pt x="44328" y="4051"/>
                    <a:pt x="44328" y="4499"/>
                  </a:cubicBezTo>
                  <a:lnTo>
                    <a:pt x="44328" y="6403"/>
                  </a:lnTo>
                  <a:lnTo>
                    <a:pt x="44328" y="6918"/>
                  </a:lnTo>
                  <a:lnTo>
                    <a:pt x="45996" y="6918"/>
                  </a:lnTo>
                  <a:lnTo>
                    <a:pt x="45996" y="3758"/>
                  </a:lnTo>
                  <a:cubicBezTo>
                    <a:pt x="45996" y="3057"/>
                    <a:pt x="45840" y="2522"/>
                    <a:pt x="45530" y="2155"/>
                  </a:cubicBezTo>
                  <a:cubicBezTo>
                    <a:pt x="45220" y="1787"/>
                    <a:pt x="44765" y="1603"/>
                    <a:pt x="44165" y="1603"/>
                  </a:cubicBezTo>
                  <a:close/>
                  <a:moveTo>
                    <a:pt x="8878" y="1603"/>
                  </a:moveTo>
                  <a:cubicBezTo>
                    <a:pt x="7982" y="1603"/>
                    <a:pt x="7282" y="1844"/>
                    <a:pt x="6777" y="2326"/>
                  </a:cubicBezTo>
                  <a:cubicBezTo>
                    <a:pt x="6272" y="2808"/>
                    <a:pt x="6019" y="3475"/>
                    <a:pt x="6019" y="4328"/>
                  </a:cubicBezTo>
                  <a:cubicBezTo>
                    <a:pt x="6019" y="5180"/>
                    <a:pt x="6272" y="5847"/>
                    <a:pt x="6777" y="6329"/>
                  </a:cubicBezTo>
                  <a:cubicBezTo>
                    <a:pt x="7282" y="6811"/>
                    <a:pt x="7982" y="7052"/>
                    <a:pt x="8878" y="7052"/>
                  </a:cubicBezTo>
                  <a:cubicBezTo>
                    <a:pt x="9771" y="7052"/>
                    <a:pt x="10468" y="6811"/>
                    <a:pt x="10970" y="6329"/>
                  </a:cubicBezTo>
                  <a:cubicBezTo>
                    <a:pt x="11472" y="5847"/>
                    <a:pt x="11723" y="5180"/>
                    <a:pt x="11723" y="4328"/>
                  </a:cubicBezTo>
                  <a:cubicBezTo>
                    <a:pt x="11723" y="3475"/>
                    <a:pt x="11472" y="2808"/>
                    <a:pt x="10970" y="2326"/>
                  </a:cubicBezTo>
                  <a:cubicBezTo>
                    <a:pt x="10468" y="1844"/>
                    <a:pt x="9771" y="1603"/>
                    <a:pt x="8878" y="1603"/>
                  </a:cubicBezTo>
                  <a:close/>
                  <a:moveTo>
                    <a:pt x="15527" y="1603"/>
                  </a:moveTo>
                  <a:cubicBezTo>
                    <a:pt x="14591" y="1603"/>
                    <a:pt x="13859" y="1843"/>
                    <a:pt x="13331" y="2324"/>
                  </a:cubicBezTo>
                  <a:cubicBezTo>
                    <a:pt x="12802" y="2804"/>
                    <a:pt x="12538" y="3472"/>
                    <a:pt x="12538" y="4328"/>
                  </a:cubicBezTo>
                  <a:cubicBezTo>
                    <a:pt x="12538" y="5183"/>
                    <a:pt x="12802" y="5851"/>
                    <a:pt x="13331" y="6332"/>
                  </a:cubicBezTo>
                  <a:cubicBezTo>
                    <a:pt x="13859" y="6812"/>
                    <a:pt x="14591" y="7052"/>
                    <a:pt x="15527" y="7052"/>
                  </a:cubicBezTo>
                  <a:cubicBezTo>
                    <a:pt x="15796" y="7052"/>
                    <a:pt x="16064" y="7028"/>
                    <a:pt x="16331" y="6980"/>
                  </a:cubicBezTo>
                  <a:cubicBezTo>
                    <a:pt x="16598" y="6932"/>
                    <a:pt x="16861" y="6861"/>
                    <a:pt x="17121" y="6765"/>
                  </a:cubicBezTo>
                  <a:lnTo>
                    <a:pt x="17121" y="5407"/>
                  </a:lnTo>
                  <a:cubicBezTo>
                    <a:pt x="16923" y="5559"/>
                    <a:pt x="16708" y="5673"/>
                    <a:pt x="16474" y="5750"/>
                  </a:cubicBezTo>
                  <a:cubicBezTo>
                    <a:pt x="16241" y="5827"/>
                    <a:pt x="15995" y="5866"/>
                    <a:pt x="15735" y="5866"/>
                  </a:cubicBezTo>
                  <a:cubicBezTo>
                    <a:pt x="15272" y="5866"/>
                    <a:pt x="14911" y="5731"/>
                    <a:pt x="14653" y="5461"/>
                  </a:cubicBezTo>
                  <a:cubicBezTo>
                    <a:pt x="14396" y="5190"/>
                    <a:pt x="14267" y="4813"/>
                    <a:pt x="14267" y="4328"/>
                  </a:cubicBezTo>
                  <a:cubicBezTo>
                    <a:pt x="14267" y="3843"/>
                    <a:pt x="14396" y="3465"/>
                    <a:pt x="14653" y="3195"/>
                  </a:cubicBezTo>
                  <a:cubicBezTo>
                    <a:pt x="14911" y="2925"/>
                    <a:pt x="15272" y="2789"/>
                    <a:pt x="15735" y="2789"/>
                  </a:cubicBezTo>
                  <a:cubicBezTo>
                    <a:pt x="15979" y="2789"/>
                    <a:pt x="16215" y="2826"/>
                    <a:pt x="16442" y="2901"/>
                  </a:cubicBezTo>
                  <a:cubicBezTo>
                    <a:pt x="16669" y="2975"/>
                    <a:pt x="16895" y="3089"/>
                    <a:pt x="17121" y="3243"/>
                  </a:cubicBezTo>
                  <a:lnTo>
                    <a:pt x="17121" y="1891"/>
                  </a:lnTo>
                  <a:cubicBezTo>
                    <a:pt x="16858" y="1795"/>
                    <a:pt x="16595" y="1723"/>
                    <a:pt x="16331" y="1675"/>
                  </a:cubicBezTo>
                  <a:cubicBezTo>
                    <a:pt x="16067" y="1627"/>
                    <a:pt x="15799" y="1603"/>
                    <a:pt x="15527" y="1603"/>
                  </a:cubicBezTo>
                  <a:close/>
                  <a:moveTo>
                    <a:pt x="18497" y="1728"/>
                  </a:moveTo>
                  <a:lnTo>
                    <a:pt x="18497" y="4898"/>
                  </a:lnTo>
                  <a:cubicBezTo>
                    <a:pt x="18497" y="5599"/>
                    <a:pt x="18654" y="6133"/>
                    <a:pt x="18967" y="6501"/>
                  </a:cubicBezTo>
                  <a:cubicBezTo>
                    <a:pt x="19281" y="6868"/>
                    <a:pt x="19737" y="7052"/>
                    <a:pt x="20336" y="7052"/>
                  </a:cubicBezTo>
                  <a:cubicBezTo>
                    <a:pt x="20673" y="7052"/>
                    <a:pt x="20981" y="6980"/>
                    <a:pt x="21261" y="6837"/>
                  </a:cubicBezTo>
                  <a:cubicBezTo>
                    <a:pt x="21540" y="6693"/>
                    <a:pt x="21805" y="6470"/>
                    <a:pt x="22055" y="6167"/>
                  </a:cubicBezTo>
                  <a:lnTo>
                    <a:pt x="22055" y="6918"/>
                  </a:lnTo>
                  <a:lnTo>
                    <a:pt x="23714" y="6918"/>
                  </a:lnTo>
                  <a:lnTo>
                    <a:pt x="23714" y="1728"/>
                  </a:lnTo>
                  <a:lnTo>
                    <a:pt x="22055" y="1728"/>
                  </a:lnTo>
                  <a:lnTo>
                    <a:pt x="22055" y="4291"/>
                  </a:lnTo>
                  <a:cubicBezTo>
                    <a:pt x="22055" y="4763"/>
                    <a:pt x="21956" y="5132"/>
                    <a:pt x="21759" y="5398"/>
                  </a:cubicBezTo>
                  <a:cubicBezTo>
                    <a:pt x="21561" y="5664"/>
                    <a:pt x="21289" y="5796"/>
                    <a:pt x="20943" y="5796"/>
                  </a:cubicBezTo>
                  <a:cubicBezTo>
                    <a:pt x="20801" y="5796"/>
                    <a:pt x="20675" y="5767"/>
                    <a:pt x="20566" y="5708"/>
                  </a:cubicBezTo>
                  <a:cubicBezTo>
                    <a:pt x="20456" y="5650"/>
                    <a:pt x="20367" y="5566"/>
                    <a:pt x="20299" y="5458"/>
                  </a:cubicBezTo>
                  <a:cubicBezTo>
                    <a:pt x="20247" y="5375"/>
                    <a:pt x="20210" y="5241"/>
                    <a:pt x="20188" y="5057"/>
                  </a:cubicBezTo>
                  <a:cubicBezTo>
                    <a:pt x="20166" y="4874"/>
                    <a:pt x="20156" y="4573"/>
                    <a:pt x="20156" y="4156"/>
                  </a:cubicBezTo>
                  <a:cubicBezTo>
                    <a:pt x="20156" y="4014"/>
                    <a:pt x="20157" y="3731"/>
                    <a:pt x="20160" y="3306"/>
                  </a:cubicBezTo>
                  <a:cubicBezTo>
                    <a:pt x="20163" y="2881"/>
                    <a:pt x="20165" y="2528"/>
                    <a:pt x="20165" y="2247"/>
                  </a:cubicBezTo>
                  <a:lnTo>
                    <a:pt x="20165" y="1728"/>
                  </a:lnTo>
                  <a:close/>
                  <a:moveTo>
                    <a:pt x="27300" y="1603"/>
                  </a:moveTo>
                  <a:cubicBezTo>
                    <a:pt x="26521" y="1603"/>
                    <a:pt x="25944" y="1736"/>
                    <a:pt x="25567" y="2002"/>
                  </a:cubicBezTo>
                  <a:cubicBezTo>
                    <a:pt x="25190" y="2267"/>
                    <a:pt x="25002" y="2675"/>
                    <a:pt x="25002" y="3225"/>
                  </a:cubicBezTo>
                  <a:cubicBezTo>
                    <a:pt x="25002" y="3735"/>
                    <a:pt x="25150" y="4115"/>
                    <a:pt x="25447" y="4365"/>
                  </a:cubicBezTo>
                  <a:cubicBezTo>
                    <a:pt x="25743" y="4615"/>
                    <a:pt x="26260" y="4786"/>
                    <a:pt x="26999" y="4879"/>
                  </a:cubicBezTo>
                  <a:lnTo>
                    <a:pt x="27291" y="4916"/>
                  </a:lnTo>
                  <a:cubicBezTo>
                    <a:pt x="27627" y="4956"/>
                    <a:pt x="27852" y="5013"/>
                    <a:pt x="27965" y="5085"/>
                  </a:cubicBezTo>
                  <a:cubicBezTo>
                    <a:pt x="28077" y="5158"/>
                    <a:pt x="28134" y="5268"/>
                    <a:pt x="28134" y="5416"/>
                  </a:cubicBezTo>
                  <a:cubicBezTo>
                    <a:pt x="28134" y="5593"/>
                    <a:pt x="28052" y="5725"/>
                    <a:pt x="27888" y="5815"/>
                  </a:cubicBezTo>
                  <a:cubicBezTo>
                    <a:pt x="27725" y="5905"/>
                    <a:pt x="27481" y="5949"/>
                    <a:pt x="27156" y="5949"/>
                  </a:cubicBezTo>
                  <a:cubicBezTo>
                    <a:pt x="26798" y="5949"/>
                    <a:pt x="26445" y="5909"/>
                    <a:pt x="26098" y="5829"/>
                  </a:cubicBezTo>
                  <a:cubicBezTo>
                    <a:pt x="25750" y="5749"/>
                    <a:pt x="25411" y="5628"/>
                    <a:pt x="25080" y="5467"/>
                  </a:cubicBezTo>
                  <a:lnTo>
                    <a:pt x="25080" y="6728"/>
                  </a:lnTo>
                  <a:cubicBezTo>
                    <a:pt x="25467" y="6836"/>
                    <a:pt x="25843" y="6917"/>
                    <a:pt x="26209" y="6971"/>
                  </a:cubicBezTo>
                  <a:cubicBezTo>
                    <a:pt x="26575" y="7025"/>
                    <a:pt x="26929" y="7052"/>
                    <a:pt x="27272" y="7052"/>
                  </a:cubicBezTo>
                  <a:cubicBezTo>
                    <a:pt x="28081" y="7052"/>
                    <a:pt x="28690" y="6913"/>
                    <a:pt x="29098" y="6635"/>
                  </a:cubicBezTo>
                  <a:cubicBezTo>
                    <a:pt x="29505" y="6357"/>
                    <a:pt x="29709" y="5942"/>
                    <a:pt x="29709" y="5389"/>
                  </a:cubicBezTo>
                  <a:cubicBezTo>
                    <a:pt x="29709" y="4861"/>
                    <a:pt x="29562" y="4473"/>
                    <a:pt x="29269" y="4226"/>
                  </a:cubicBezTo>
                  <a:cubicBezTo>
                    <a:pt x="28976" y="3979"/>
                    <a:pt x="28404" y="3801"/>
                    <a:pt x="27555" y="3693"/>
                  </a:cubicBezTo>
                  <a:lnTo>
                    <a:pt x="27263" y="3651"/>
                  </a:lnTo>
                  <a:cubicBezTo>
                    <a:pt x="26963" y="3617"/>
                    <a:pt x="26755" y="3565"/>
                    <a:pt x="26640" y="3494"/>
                  </a:cubicBezTo>
                  <a:cubicBezTo>
                    <a:pt x="26524" y="3423"/>
                    <a:pt x="26466" y="3321"/>
                    <a:pt x="26466" y="3188"/>
                  </a:cubicBezTo>
                  <a:cubicBezTo>
                    <a:pt x="26466" y="3024"/>
                    <a:pt x="26542" y="2903"/>
                    <a:pt x="26695" y="2824"/>
                  </a:cubicBezTo>
                  <a:cubicBezTo>
                    <a:pt x="26848" y="2745"/>
                    <a:pt x="27082" y="2706"/>
                    <a:pt x="27397" y="2706"/>
                  </a:cubicBezTo>
                  <a:cubicBezTo>
                    <a:pt x="27691" y="2706"/>
                    <a:pt x="28003" y="2743"/>
                    <a:pt x="28333" y="2817"/>
                  </a:cubicBezTo>
                  <a:cubicBezTo>
                    <a:pt x="28664" y="2891"/>
                    <a:pt x="29006" y="3003"/>
                    <a:pt x="29362" y="3151"/>
                  </a:cubicBezTo>
                  <a:lnTo>
                    <a:pt x="29362" y="1891"/>
                  </a:lnTo>
                  <a:cubicBezTo>
                    <a:pt x="28966" y="1792"/>
                    <a:pt x="28600" y="1719"/>
                    <a:pt x="28264" y="1673"/>
                  </a:cubicBezTo>
                  <a:cubicBezTo>
                    <a:pt x="27927" y="1626"/>
                    <a:pt x="27606" y="1603"/>
                    <a:pt x="27300" y="1603"/>
                  </a:cubicBezTo>
                  <a:close/>
                  <a:moveTo>
                    <a:pt x="36729" y="1603"/>
                  </a:moveTo>
                  <a:cubicBezTo>
                    <a:pt x="35833" y="1603"/>
                    <a:pt x="35133" y="1844"/>
                    <a:pt x="34628" y="2326"/>
                  </a:cubicBezTo>
                  <a:cubicBezTo>
                    <a:pt x="34123" y="2808"/>
                    <a:pt x="33870" y="3475"/>
                    <a:pt x="33870" y="4328"/>
                  </a:cubicBezTo>
                  <a:cubicBezTo>
                    <a:pt x="33870" y="5180"/>
                    <a:pt x="34123" y="5847"/>
                    <a:pt x="34628" y="6329"/>
                  </a:cubicBezTo>
                  <a:cubicBezTo>
                    <a:pt x="35133" y="6811"/>
                    <a:pt x="35833" y="7052"/>
                    <a:pt x="36729" y="7052"/>
                  </a:cubicBezTo>
                  <a:cubicBezTo>
                    <a:pt x="37622" y="7052"/>
                    <a:pt x="38319" y="6811"/>
                    <a:pt x="38821" y="6329"/>
                  </a:cubicBezTo>
                  <a:cubicBezTo>
                    <a:pt x="39323" y="5847"/>
                    <a:pt x="39574" y="5180"/>
                    <a:pt x="39574" y="4328"/>
                  </a:cubicBezTo>
                  <a:cubicBezTo>
                    <a:pt x="39574" y="3475"/>
                    <a:pt x="39323" y="2808"/>
                    <a:pt x="38821" y="2326"/>
                  </a:cubicBezTo>
                  <a:cubicBezTo>
                    <a:pt x="38319" y="1844"/>
                    <a:pt x="37622" y="1603"/>
                    <a:pt x="36729" y="16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1311225" y="1392275"/>
              <a:ext cx="1838175" cy="231450"/>
            </a:xfrm>
            <a:custGeom>
              <a:avLst/>
              <a:gdLst/>
              <a:ahLst/>
              <a:cxnLst/>
              <a:rect l="0" t="0" r="0" b="0"/>
              <a:pathLst>
                <a:path w="73527" h="9258" extrusionOk="0">
                  <a:moveTo>
                    <a:pt x="7868" y="1"/>
                  </a:moveTo>
                  <a:lnTo>
                    <a:pt x="7868" y="1353"/>
                  </a:lnTo>
                  <a:lnTo>
                    <a:pt x="9526" y="1353"/>
                  </a:lnTo>
                  <a:lnTo>
                    <a:pt x="9526" y="1"/>
                  </a:lnTo>
                  <a:close/>
                  <a:moveTo>
                    <a:pt x="27147" y="2998"/>
                  </a:moveTo>
                  <a:cubicBezTo>
                    <a:pt x="27443" y="2998"/>
                    <a:pt x="27683" y="3095"/>
                    <a:pt x="27867" y="3288"/>
                  </a:cubicBezTo>
                  <a:cubicBezTo>
                    <a:pt x="28051" y="3481"/>
                    <a:pt x="28143" y="3735"/>
                    <a:pt x="28143" y="4050"/>
                  </a:cubicBezTo>
                  <a:lnTo>
                    <a:pt x="25988" y="4050"/>
                  </a:lnTo>
                  <a:cubicBezTo>
                    <a:pt x="26038" y="3710"/>
                    <a:pt x="26163" y="3450"/>
                    <a:pt x="26363" y="3269"/>
                  </a:cubicBezTo>
                  <a:cubicBezTo>
                    <a:pt x="26564" y="3089"/>
                    <a:pt x="26825" y="2998"/>
                    <a:pt x="27147" y="2998"/>
                  </a:cubicBezTo>
                  <a:close/>
                  <a:moveTo>
                    <a:pt x="70826" y="2998"/>
                  </a:moveTo>
                  <a:cubicBezTo>
                    <a:pt x="71122" y="2998"/>
                    <a:pt x="71362" y="3095"/>
                    <a:pt x="71546" y="3288"/>
                  </a:cubicBezTo>
                  <a:cubicBezTo>
                    <a:pt x="71730" y="3481"/>
                    <a:pt x="71822" y="3735"/>
                    <a:pt x="71822" y="4050"/>
                  </a:cubicBezTo>
                  <a:lnTo>
                    <a:pt x="69667" y="4050"/>
                  </a:lnTo>
                  <a:cubicBezTo>
                    <a:pt x="69717" y="3710"/>
                    <a:pt x="69842" y="3450"/>
                    <a:pt x="70042" y="3269"/>
                  </a:cubicBezTo>
                  <a:cubicBezTo>
                    <a:pt x="70243" y="3089"/>
                    <a:pt x="70504" y="2998"/>
                    <a:pt x="70826" y="2998"/>
                  </a:cubicBezTo>
                  <a:close/>
                  <a:moveTo>
                    <a:pt x="13558" y="3100"/>
                  </a:moveTo>
                  <a:cubicBezTo>
                    <a:pt x="13904" y="3100"/>
                    <a:pt x="14173" y="3227"/>
                    <a:pt x="14364" y="3480"/>
                  </a:cubicBezTo>
                  <a:cubicBezTo>
                    <a:pt x="14556" y="3733"/>
                    <a:pt x="14651" y="4092"/>
                    <a:pt x="14651" y="4555"/>
                  </a:cubicBezTo>
                  <a:cubicBezTo>
                    <a:pt x="14651" y="5015"/>
                    <a:pt x="14556" y="5372"/>
                    <a:pt x="14364" y="5625"/>
                  </a:cubicBezTo>
                  <a:cubicBezTo>
                    <a:pt x="14173" y="5879"/>
                    <a:pt x="13904" y="6005"/>
                    <a:pt x="13558" y="6005"/>
                  </a:cubicBezTo>
                  <a:cubicBezTo>
                    <a:pt x="13203" y="6005"/>
                    <a:pt x="12932" y="5883"/>
                    <a:pt x="12747" y="5637"/>
                  </a:cubicBezTo>
                  <a:cubicBezTo>
                    <a:pt x="12562" y="5391"/>
                    <a:pt x="12469" y="5031"/>
                    <a:pt x="12469" y="4555"/>
                  </a:cubicBezTo>
                  <a:cubicBezTo>
                    <a:pt x="12469" y="4092"/>
                    <a:pt x="12565" y="3733"/>
                    <a:pt x="12756" y="3480"/>
                  </a:cubicBezTo>
                  <a:cubicBezTo>
                    <a:pt x="12948" y="3227"/>
                    <a:pt x="13215" y="3100"/>
                    <a:pt x="13558" y="3100"/>
                  </a:cubicBezTo>
                  <a:close/>
                  <a:moveTo>
                    <a:pt x="55123" y="4875"/>
                  </a:moveTo>
                  <a:lnTo>
                    <a:pt x="55123" y="5065"/>
                  </a:lnTo>
                  <a:cubicBezTo>
                    <a:pt x="55123" y="5401"/>
                    <a:pt x="55017" y="5682"/>
                    <a:pt x="54804" y="5906"/>
                  </a:cubicBezTo>
                  <a:cubicBezTo>
                    <a:pt x="54591" y="6130"/>
                    <a:pt x="54328" y="6242"/>
                    <a:pt x="54016" y="6242"/>
                  </a:cubicBezTo>
                  <a:cubicBezTo>
                    <a:pt x="53766" y="6242"/>
                    <a:pt x="53570" y="6182"/>
                    <a:pt x="53430" y="6063"/>
                  </a:cubicBezTo>
                  <a:cubicBezTo>
                    <a:pt x="53289" y="5944"/>
                    <a:pt x="53219" y="5780"/>
                    <a:pt x="53219" y="5570"/>
                  </a:cubicBezTo>
                  <a:cubicBezTo>
                    <a:pt x="53219" y="5341"/>
                    <a:pt x="53306" y="5168"/>
                    <a:pt x="53481" y="5051"/>
                  </a:cubicBezTo>
                  <a:cubicBezTo>
                    <a:pt x="53655" y="4933"/>
                    <a:pt x="53916" y="4875"/>
                    <a:pt x="54262" y="4875"/>
                  </a:cubicBezTo>
                  <a:close/>
                  <a:moveTo>
                    <a:pt x="1" y="292"/>
                  </a:moveTo>
                  <a:lnTo>
                    <a:pt x="1" y="7210"/>
                  </a:lnTo>
                  <a:lnTo>
                    <a:pt x="1785" y="7210"/>
                  </a:lnTo>
                  <a:lnTo>
                    <a:pt x="1785" y="4277"/>
                  </a:lnTo>
                  <a:lnTo>
                    <a:pt x="4416" y="4277"/>
                  </a:lnTo>
                  <a:lnTo>
                    <a:pt x="4416" y="7210"/>
                  </a:lnTo>
                  <a:lnTo>
                    <a:pt x="6200" y="7210"/>
                  </a:lnTo>
                  <a:lnTo>
                    <a:pt x="6200" y="292"/>
                  </a:lnTo>
                  <a:lnTo>
                    <a:pt x="4416" y="292"/>
                  </a:lnTo>
                  <a:lnTo>
                    <a:pt x="4416" y="2929"/>
                  </a:lnTo>
                  <a:lnTo>
                    <a:pt x="1785" y="2929"/>
                  </a:lnTo>
                  <a:lnTo>
                    <a:pt x="1785" y="292"/>
                  </a:lnTo>
                  <a:close/>
                  <a:moveTo>
                    <a:pt x="7868" y="2021"/>
                  </a:moveTo>
                  <a:lnTo>
                    <a:pt x="7868" y="7210"/>
                  </a:lnTo>
                  <a:lnTo>
                    <a:pt x="9526" y="7210"/>
                  </a:lnTo>
                  <a:lnTo>
                    <a:pt x="9526" y="2021"/>
                  </a:lnTo>
                  <a:close/>
                  <a:moveTo>
                    <a:pt x="17913" y="1"/>
                  </a:moveTo>
                  <a:lnTo>
                    <a:pt x="17913" y="7210"/>
                  </a:lnTo>
                  <a:lnTo>
                    <a:pt x="19571" y="7210"/>
                  </a:lnTo>
                  <a:lnTo>
                    <a:pt x="19571" y="4657"/>
                  </a:lnTo>
                  <a:cubicBezTo>
                    <a:pt x="19571" y="4184"/>
                    <a:pt x="19670" y="3815"/>
                    <a:pt x="19868" y="3547"/>
                  </a:cubicBezTo>
                  <a:cubicBezTo>
                    <a:pt x="20066" y="3280"/>
                    <a:pt x="20337" y="3147"/>
                    <a:pt x="20683" y="3147"/>
                  </a:cubicBezTo>
                  <a:cubicBezTo>
                    <a:pt x="20826" y="3147"/>
                    <a:pt x="20952" y="3177"/>
                    <a:pt x="21063" y="3237"/>
                  </a:cubicBezTo>
                  <a:cubicBezTo>
                    <a:pt x="21175" y="3297"/>
                    <a:pt x="21263" y="3381"/>
                    <a:pt x="21327" y="3489"/>
                  </a:cubicBezTo>
                  <a:cubicBezTo>
                    <a:pt x="21377" y="3570"/>
                    <a:pt x="21412" y="3695"/>
                    <a:pt x="21432" y="3865"/>
                  </a:cubicBezTo>
                  <a:cubicBezTo>
                    <a:pt x="21452" y="4035"/>
                    <a:pt x="21462" y="4347"/>
                    <a:pt x="21462" y="4801"/>
                  </a:cubicBezTo>
                  <a:lnTo>
                    <a:pt x="21462" y="6696"/>
                  </a:lnTo>
                  <a:lnTo>
                    <a:pt x="21462" y="7210"/>
                  </a:lnTo>
                  <a:lnTo>
                    <a:pt x="23130" y="7210"/>
                  </a:lnTo>
                  <a:lnTo>
                    <a:pt x="23130" y="4050"/>
                  </a:lnTo>
                  <a:cubicBezTo>
                    <a:pt x="23130" y="3349"/>
                    <a:pt x="22975" y="2814"/>
                    <a:pt x="22664" y="2447"/>
                  </a:cubicBezTo>
                  <a:cubicBezTo>
                    <a:pt x="22354" y="2079"/>
                    <a:pt x="21899" y="1896"/>
                    <a:pt x="21300" y="1896"/>
                  </a:cubicBezTo>
                  <a:cubicBezTo>
                    <a:pt x="20960" y="1896"/>
                    <a:pt x="20649" y="1967"/>
                    <a:pt x="20368" y="2111"/>
                  </a:cubicBezTo>
                  <a:cubicBezTo>
                    <a:pt x="20087" y="2255"/>
                    <a:pt x="19822" y="2478"/>
                    <a:pt x="19571" y="2781"/>
                  </a:cubicBezTo>
                  <a:lnTo>
                    <a:pt x="19571" y="1"/>
                  </a:lnTo>
                  <a:close/>
                  <a:moveTo>
                    <a:pt x="36905" y="547"/>
                  </a:moveTo>
                  <a:lnTo>
                    <a:pt x="36905" y="2021"/>
                  </a:lnTo>
                  <a:lnTo>
                    <a:pt x="36080" y="2021"/>
                  </a:lnTo>
                  <a:lnTo>
                    <a:pt x="36080" y="3207"/>
                  </a:lnTo>
                  <a:lnTo>
                    <a:pt x="36905" y="3207"/>
                  </a:lnTo>
                  <a:lnTo>
                    <a:pt x="36905" y="5408"/>
                  </a:lnTo>
                  <a:cubicBezTo>
                    <a:pt x="36905" y="6062"/>
                    <a:pt x="37041" y="6527"/>
                    <a:pt x="37315" y="6800"/>
                  </a:cubicBezTo>
                  <a:cubicBezTo>
                    <a:pt x="37588" y="7073"/>
                    <a:pt x="38052" y="7210"/>
                    <a:pt x="38707" y="7210"/>
                  </a:cubicBezTo>
                  <a:lnTo>
                    <a:pt x="40129" y="7210"/>
                  </a:lnTo>
                  <a:lnTo>
                    <a:pt x="40129" y="6024"/>
                  </a:lnTo>
                  <a:lnTo>
                    <a:pt x="39277" y="6024"/>
                  </a:lnTo>
                  <a:cubicBezTo>
                    <a:pt x="38993" y="6024"/>
                    <a:pt x="38803" y="5981"/>
                    <a:pt x="38707" y="5896"/>
                  </a:cubicBezTo>
                  <a:cubicBezTo>
                    <a:pt x="38611" y="5811"/>
                    <a:pt x="38563" y="5649"/>
                    <a:pt x="38563" y="5408"/>
                  </a:cubicBezTo>
                  <a:lnTo>
                    <a:pt x="38563" y="3207"/>
                  </a:lnTo>
                  <a:lnTo>
                    <a:pt x="40273" y="3207"/>
                  </a:lnTo>
                  <a:lnTo>
                    <a:pt x="40273" y="2021"/>
                  </a:lnTo>
                  <a:lnTo>
                    <a:pt x="38563" y="2021"/>
                  </a:lnTo>
                  <a:lnTo>
                    <a:pt x="38563" y="547"/>
                  </a:lnTo>
                  <a:close/>
                  <a:moveTo>
                    <a:pt x="43841" y="292"/>
                  </a:moveTo>
                  <a:lnTo>
                    <a:pt x="46403" y="7210"/>
                  </a:lnTo>
                  <a:lnTo>
                    <a:pt x="48530" y="7210"/>
                  </a:lnTo>
                  <a:lnTo>
                    <a:pt x="51092" y="292"/>
                  </a:lnTo>
                  <a:lnTo>
                    <a:pt x="49299" y="292"/>
                  </a:lnTo>
                  <a:lnTo>
                    <a:pt x="47469" y="5398"/>
                  </a:lnTo>
                  <a:lnTo>
                    <a:pt x="45634" y="292"/>
                  </a:lnTo>
                  <a:close/>
                  <a:moveTo>
                    <a:pt x="58339" y="1"/>
                  </a:moveTo>
                  <a:lnTo>
                    <a:pt x="58339" y="7210"/>
                  </a:lnTo>
                  <a:lnTo>
                    <a:pt x="59997" y="7210"/>
                  </a:lnTo>
                  <a:lnTo>
                    <a:pt x="59997" y="1"/>
                  </a:lnTo>
                  <a:close/>
                  <a:moveTo>
                    <a:pt x="27156" y="1896"/>
                  </a:moveTo>
                  <a:cubicBezTo>
                    <a:pt x="26260" y="1896"/>
                    <a:pt x="25557" y="2138"/>
                    <a:pt x="25045" y="2623"/>
                  </a:cubicBezTo>
                  <a:cubicBezTo>
                    <a:pt x="24534" y="3108"/>
                    <a:pt x="24279" y="3774"/>
                    <a:pt x="24279" y="4620"/>
                  </a:cubicBezTo>
                  <a:cubicBezTo>
                    <a:pt x="24279" y="5482"/>
                    <a:pt x="24539" y="6151"/>
                    <a:pt x="25059" y="6628"/>
                  </a:cubicBezTo>
                  <a:cubicBezTo>
                    <a:pt x="25580" y="7106"/>
                    <a:pt x="26309" y="7344"/>
                    <a:pt x="27248" y="7344"/>
                  </a:cubicBezTo>
                  <a:cubicBezTo>
                    <a:pt x="27641" y="7344"/>
                    <a:pt x="28033" y="7306"/>
                    <a:pt x="28425" y="7231"/>
                  </a:cubicBezTo>
                  <a:cubicBezTo>
                    <a:pt x="28818" y="7155"/>
                    <a:pt x="29210" y="7043"/>
                    <a:pt x="29602" y="6895"/>
                  </a:cubicBezTo>
                  <a:lnTo>
                    <a:pt x="29602" y="5616"/>
                  </a:lnTo>
                  <a:cubicBezTo>
                    <a:pt x="29216" y="5826"/>
                    <a:pt x="28840" y="5983"/>
                    <a:pt x="28474" y="6086"/>
                  </a:cubicBezTo>
                  <a:cubicBezTo>
                    <a:pt x="28108" y="6190"/>
                    <a:pt x="27750" y="6242"/>
                    <a:pt x="27401" y="6242"/>
                  </a:cubicBezTo>
                  <a:cubicBezTo>
                    <a:pt x="26969" y="6242"/>
                    <a:pt x="26632" y="6144"/>
                    <a:pt x="26391" y="5950"/>
                  </a:cubicBezTo>
                  <a:cubicBezTo>
                    <a:pt x="26150" y="5755"/>
                    <a:pt x="26010" y="5463"/>
                    <a:pt x="25970" y="5074"/>
                  </a:cubicBezTo>
                  <a:lnTo>
                    <a:pt x="29848" y="5074"/>
                  </a:lnTo>
                  <a:lnTo>
                    <a:pt x="29848" y="4601"/>
                  </a:lnTo>
                  <a:cubicBezTo>
                    <a:pt x="29848" y="3780"/>
                    <a:pt x="29603" y="3123"/>
                    <a:pt x="29113" y="2632"/>
                  </a:cubicBezTo>
                  <a:cubicBezTo>
                    <a:pt x="28624" y="2141"/>
                    <a:pt x="27971" y="1896"/>
                    <a:pt x="27156" y="1896"/>
                  </a:cubicBezTo>
                  <a:close/>
                  <a:moveTo>
                    <a:pt x="33096" y="1896"/>
                  </a:moveTo>
                  <a:cubicBezTo>
                    <a:pt x="32318" y="1896"/>
                    <a:pt x="31740" y="2028"/>
                    <a:pt x="31363" y="2294"/>
                  </a:cubicBezTo>
                  <a:cubicBezTo>
                    <a:pt x="30986" y="2560"/>
                    <a:pt x="30798" y="2967"/>
                    <a:pt x="30798" y="3517"/>
                  </a:cubicBezTo>
                  <a:cubicBezTo>
                    <a:pt x="30798" y="4027"/>
                    <a:pt x="30946" y="4407"/>
                    <a:pt x="31243" y="4657"/>
                  </a:cubicBezTo>
                  <a:cubicBezTo>
                    <a:pt x="31539" y="4907"/>
                    <a:pt x="32057" y="5079"/>
                    <a:pt x="32795" y="5171"/>
                  </a:cubicBezTo>
                  <a:lnTo>
                    <a:pt x="33087" y="5208"/>
                  </a:lnTo>
                  <a:cubicBezTo>
                    <a:pt x="33423" y="5249"/>
                    <a:pt x="33648" y="5305"/>
                    <a:pt x="33761" y="5377"/>
                  </a:cubicBezTo>
                  <a:cubicBezTo>
                    <a:pt x="33874" y="5450"/>
                    <a:pt x="33930" y="5560"/>
                    <a:pt x="33930" y="5709"/>
                  </a:cubicBezTo>
                  <a:cubicBezTo>
                    <a:pt x="33930" y="5885"/>
                    <a:pt x="33848" y="6018"/>
                    <a:pt x="33684" y="6107"/>
                  </a:cubicBezTo>
                  <a:cubicBezTo>
                    <a:pt x="33521" y="6197"/>
                    <a:pt x="33277" y="6242"/>
                    <a:pt x="32952" y="6242"/>
                  </a:cubicBezTo>
                  <a:cubicBezTo>
                    <a:pt x="32594" y="6242"/>
                    <a:pt x="32241" y="6201"/>
                    <a:pt x="31894" y="6121"/>
                  </a:cubicBezTo>
                  <a:cubicBezTo>
                    <a:pt x="31546" y="6041"/>
                    <a:pt x="31207" y="5920"/>
                    <a:pt x="30877" y="5760"/>
                  </a:cubicBezTo>
                  <a:lnTo>
                    <a:pt x="30877" y="7020"/>
                  </a:lnTo>
                  <a:cubicBezTo>
                    <a:pt x="31263" y="7128"/>
                    <a:pt x="31639" y="7209"/>
                    <a:pt x="32005" y="7263"/>
                  </a:cubicBezTo>
                  <a:cubicBezTo>
                    <a:pt x="32371" y="7317"/>
                    <a:pt x="32725" y="7344"/>
                    <a:pt x="33068" y="7344"/>
                  </a:cubicBezTo>
                  <a:cubicBezTo>
                    <a:pt x="33877" y="7344"/>
                    <a:pt x="34486" y="7205"/>
                    <a:pt x="34894" y="6927"/>
                  </a:cubicBezTo>
                  <a:cubicBezTo>
                    <a:pt x="35301" y="6649"/>
                    <a:pt x="35505" y="6234"/>
                    <a:pt x="35505" y="5681"/>
                  </a:cubicBezTo>
                  <a:cubicBezTo>
                    <a:pt x="35505" y="5153"/>
                    <a:pt x="35359" y="4765"/>
                    <a:pt x="35065" y="4518"/>
                  </a:cubicBezTo>
                  <a:cubicBezTo>
                    <a:pt x="34772" y="4271"/>
                    <a:pt x="34200" y="4093"/>
                    <a:pt x="33351" y="3985"/>
                  </a:cubicBezTo>
                  <a:lnTo>
                    <a:pt x="33059" y="3943"/>
                  </a:lnTo>
                  <a:cubicBezTo>
                    <a:pt x="32759" y="3909"/>
                    <a:pt x="32552" y="3857"/>
                    <a:pt x="32436" y="3786"/>
                  </a:cubicBezTo>
                  <a:cubicBezTo>
                    <a:pt x="32320" y="3715"/>
                    <a:pt x="32262" y="3613"/>
                    <a:pt x="32262" y="3480"/>
                  </a:cubicBezTo>
                  <a:cubicBezTo>
                    <a:pt x="32262" y="3316"/>
                    <a:pt x="32338" y="3195"/>
                    <a:pt x="32491" y="3116"/>
                  </a:cubicBezTo>
                  <a:cubicBezTo>
                    <a:pt x="32644" y="3038"/>
                    <a:pt x="32878" y="2998"/>
                    <a:pt x="33193" y="2998"/>
                  </a:cubicBezTo>
                  <a:cubicBezTo>
                    <a:pt x="33487" y="2998"/>
                    <a:pt x="33799" y="3035"/>
                    <a:pt x="34129" y="3109"/>
                  </a:cubicBezTo>
                  <a:cubicBezTo>
                    <a:pt x="34460" y="3184"/>
                    <a:pt x="34803" y="3295"/>
                    <a:pt x="35158" y="3443"/>
                  </a:cubicBezTo>
                  <a:lnTo>
                    <a:pt x="35158" y="2183"/>
                  </a:lnTo>
                  <a:cubicBezTo>
                    <a:pt x="34762" y="2084"/>
                    <a:pt x="34396" y="2011"/>
                    <a:pt x="34060" y="1965"/>
                  </a:cubicBezTo>
                  <a:cubicBezTo>
                    <a:pt x="33723" y="1919"/>
                    <a:pt x="33402" y="1896"/>
                    <a:pt x="33096" y="1896"/>
                  </a:cubicBezTo>
                  <a:close/>
                  <a:moveTo>
                    <a:pt x="54146" y="1896"/>
                  </a:moveTo>
                  <a:cubicBezTo>
                    <a:pt x="53787" y="1896"/>
                    <a:pt x="53429" y="1918"/>
                    <a:pt x="53071" y="1963"/>
                  </a:cubicBezTo>
                  <a:cubicBezTo>
                    <a:pt x="52713" y="2008"/>
                    <a:pt x="52356" y="2073"/>
                    <a:pt x="52001" y="2160"/>
                  </a:cubicBezTo>
                  <a:lnTo>
                    <a:pt x="52001" y="3425"/>
                  </a:lnTo>
                  <a:cubicBezTo>
                    <a:pt x="52263" y="3282"/>
                    <a:pt x="52547" y="3176"/>
                    <a:pt x="52853" y="3105"/>
                  </a:cubicBezTo>
                  <a:cubicBezTo>
                    <a:pt x="53159" y="3034"/>
                    <a:pt x="53489" y="2998"/>
                    <a:pt x="53845" y="2998"/>
                  </a:cubicBezTo>
                  <a:cubicBezTo>
                    <a:pt x="54283" y="2998"/>
                    <a:pt x="54606" y="3059"/>
                    <a:pt x="54813" y="3181"/>
                  </a:cubicBezTo>
                  <a:cubicBezTo>
                    <a:pt x="55020" y="3303"/>
                    <a:pt x="55123" y="3496"/>
                    <a:pt x="55123" y="3758"/>
                  </a:cubicBezTo>
                  <a:lnTo>
                    <a:pt x="55123" y="3888"/>
                  </a:lnTo>
                  <a:lnTo>
                    <a:pt x="54146" y="3888"/>
                  </a:lnTo>
                  <a:cubicBezTo>
                    <a:pt x="53250" y="3888"/>
                    <a:pt x="52593" y="4030"/>
                    <a:pt x="52174" y="4314"/>
                  </a:cubicBezTo>
                  <a:cubicBezTo>
                    <a:pt x="51756" y="4598"/>
                    <a:pt x="51547" y="5045"/>
                    <a:pt x="51547" y="5653"/>
                  </a:cubicBezTo>
                  <a:cubicBezTo>
                    <a:pt x="51547" y="6154"/>
                    <a:pt x="51714" y="6561"/>
                    <a:pt x="52049" y="6874"/>
                  </a:cubicBezTo>
                  <a:cubicBezTo>
                    <a:pt x="52384" y="7188"/>
                    <a:pt x="52821" y="7344"/>
                    <a:pt x="53358" y="7344"/>
                  </a:cubicBezTo>
                  <a:cubicBezTo>
                    <a:pt x="53757" y="7344"/>
                    <a:pt x="54095" y="7272"/>
                    <a:pt x="54373" y="7129"/>
                  </a:cubicBezTo>
                  <a:cubicBezTo>
                    <a:pt x="54651" y="6985"/>
                    <a:pt x="54901" y="6756"/>
                    <a:pt x="55123" y="6441"/>
                  </a:cubicBezTo>
                  <a:lnTo>
                    <a:pt x="55123" y="7210"/>
                  </a:lnTo>
                  <a:lnTo>
                    <a:pt x="56796" y="7210"/>
                  </a:lnTo>
                  <a:lnTo>
                    <a:pt x="56796" y="4249"/>
                  </a:lnTo>
                  <a:cubicBezTo>
                    <a:pt x="56796" y="3418"/>
                    <a:pt x="56588" y="2818"/>
                    <a:pt x="56173" y="2449"/>
                  </a:cubicBezTo>
                  <a:cubicBezTo>
                    <a:pt x="55757" y="2080"/>
                    <a:pt x="55082" y="1896"/>
                    <a:pt x="54146" y="1896"/>
                  </a:cubicBezTo>
                  <a:close/>
                  <a:moveTo>
                    <a:pt x="61536" y="2021"/>
                  </a:moveTo>
                  <a:lnTo>
                    <a:pt x="61536" y="5190"/>
                  </a:lnTo>
                  <a:cubicBezTo>
                    <a:pt x="61536" y="5891"/>
                    <a:pt x="61693" y="6425"/>
                    <a:pt x="62006" y="6793"/>
                  </a:cubicBezTo>
                  <a:cubicBezTo>
                    <a:pt x="62320" y="7161"/>
                    <a:pt x="62776" y="7344"/>
                    <a:pt x="63376" y="7344"/>
                  </a:cubicBezTo>
                  <a:cubicBezTo>
                    <a:pt x="63712" y="7344"/>
                    <a:pt x="64020" y="7272"/>
                    <a:pt x="64300" y="7129"/>
                  </a:cubicBezTo>
                  <a:cubicBezTo>
                    <a:pt x="64579" y="6985"/>
                    <a:pt x="64844" y="6762"/>
                    <a:pt x="65094" y="6459"/>
                  </a:cubicBezTo>
                  <a:lnTo>
                    <a:pt x="65094" y="7210"/>
                  </a:lnTo>
                  <a:lnTo>
                    <a:pt x="66753" y="7210"/>
                  </a:lnTo>
                  <a:lnTo>
                    <a:pt x="66753" y="2021"/>
                  </a:lnTo>
                  <a:lnTo>
                    <a:pt x="65094" y="2021"/>
                  </a:lnTo>
                  <a:lnTo>
                    <a:pt x="65094" y="4583"/>
                  </a:lnTo>
                  <a:cubicBezTo>
                    <a:pt x="65094" y="5055"/>
                    <a:pt x="64996" y="5425"/>
                    <a:pt x="64798" y="5690"/>
                  </a:cubicBezTo>
                  <a:cubicBezTo>
                    <a:pt x="64600" y="5956"/>
                    <a:pt x="64328" y="6089"/>
                    <a:pt x="63982" y="6089"/>
                  </a:cubicBezTo>
                  <a:cubicBezTo>
                    <a:pt x="63840" y="6089"/>
                    <a:pt x="63715" y="6059"/>
                    <a:pt x="63605" y="6001"/>
                  </a:cubicBezTo>
                  <a:cubicBezTo>
                    <a:pt x="63495" y="5942"/>
                    <a:pt x="63406" y="5859"/>
                    <a:pt x="63338" y="5750"/>
                  </a:cubicBezTo>
                  <a:cubicBezTo>
                    <a:pt x="63286" y="5667"/>
                    <a:pt x="63249" y="5533"/>
                    <a:pt x="63227" y="5350"/>
                  </a:cubicBezTo>
                  <a:cubicBezTo>
                    <a:pt x="63206" y="5166"/>
                    <a:pt x="63195" y="4865"/>
                    <a:pt x="63195" y="4448"/>
                  </a:cubicBezTo>
                  <a:cubicBezTo>
                    <a:pt x="63195" y="4306"/>
                    <a:pt x="63196" y="4023"/>
                    <a:pt x="63199" y="3598"/>
                  </a:cubicBezTo>
                  <a:cubicBezTo>
                    <a:pt x="63203" y="3174"/>
                    <a:pt x="63204" y="2821"/>
                    <a:pt x="63204" y="2540"/>
                  </a:cubicBezTo>
                  <a:lnTo>
                    <a:pt x="63204" y="2021"/>
                  </a:lnTo>
                  <a:close/>
                  <a:moveTo>
                    <a:pt x="70835" y="1896"/>
                  </a:moveTo>
                  <a:cubicBezTo>
                    <a:pt x="69939" y="1896"/>
                    <a:pt x="69236" y="2138"/>
                    <a:pt x="68724" y="2623"/>
                  </a:cubicBezTo>
                  <a:cubicBezTo>
                    <a:pt x="68213" y="3108"/>
                    <a:pt x="67958" y="3774"/>
                    <a:pt x="67958" y="4620"/>
                  </a:cubicBezTo>
                  <a:cubicBezTo>
                    <a:pt x="67958" y="5482"/>
                    <a:pt x="68218" y="6151"/>
                    <a:pt x="68738" y="6628"/>
                  </a:cubicBezTo>
                  <a:cubicBezTo>
                    <a:pt x="69259" y="7106"/>
                    <a:pt x="69988" y="7344"/>
                    <a:pt x="70927" y="7344"/>
                  </a:cubicBezTo>
                  <a:cubicBezTo>
                    <a:pt x="71320" y="7344"/>
                    <a:pt x="71712" y="7306"/>
                    <a:pt x="72104" y="7231"/>
                  </a:cubicBezTo>
                  <a:cubicBezTo>
                    <a:pt x="72497" y="7155"/>
                    <a:pt x="72889" y="7043"/>
                    <a:pt x="73281" y="6895"/>
                  </a:cubicBezTo>
                  <a:lnTo>
                    <a:pt x="73281" y="5616"/>
                  </a:lnTo>
                  <a:cubicBezTo>
                    <a:pt x="72895" y="5826"/>
                    <a:pt x="72519" y="5983"/>
                    <a:pt x="72153" y="6086"/>
                  </a:cubicBezTo>
                  <a:cubicBezTo>
                    <a:pt x="71787" y="6190"/>
                    <a:pt x="71429" y="6242"/>
                    <a:pt x="71080" y="6242"/>
                  </a:cubicBezTo>
                  <a:cubicBezTo>
                    <a:pt x="70648" y="6242"/>
                    <a:pt x="70311" y="6144"/>
                    <a:pt x="70070" y="5950"/>
                  </a:cubicBezTo>
                  <a:cubicBezTo>
                    <a:pt x="69829" y="5755"/>
                    <a:pt x="69689" y="5463"/>
                    <a:pt x="69649" y="5074"/>
                  </a:cubicBezTo>
                  <a:lnTo>
                    <a:pt x="73527" y="5074"/>
                  </a:lnTo>
                  <a:lnTo>
                    <a:pt x="73527" y="4601"/>
                  </a:lnTo>
                  <a:cubicBezTo>
                    <a:pt x="73527" y="3780"/>
                    <a:pt x="73282" y="3123"/>
                    <a:pt x="72792" y="2632"/>
                  </a:cubicBezTo>
                  <a:cubicBezTo>
                    <a:pt x="72303" y="2141"/>
                    <a:pt x="71650" y="1896"/>
                    <a:pt x="70835" y="1896"/>
                  </a:cubicBezTo>
                  <a:close/>
                  <a:moveTo>
                    <a:pt x="12942" y="1905"/>
                  </a:moveTo>
                  <a:cubicBezTo>
                    <a:pt x="12308" y="1905"/>
                    <a:pt x="11785" y="2153"/>
                    <a:pt x="11371" y="2648"/>
                  </a:cubicBezTo>
                  <a:cubicBezTo>
                    <a:pt x="10957" y="3144"/>
                    <a:pt x="10750" y="3780"/>
                    <a:pt x="10750" y="4555"/>
                  </a:cubicBezTo>
                  <a:cubicBezTo>
                    <a:pt x="10750" y="5327"/>
                    <a:pt x="10957" y="5963"/>
                    <a:pt x="11371" y="6462"/>
                  </a:cubicBezTo>
                  <a:cubicBezTo>
                    <a:pt x="11785" y="6961"/>
                    <a:pt x="12308" y="7210"/>
                    <a:pt x="12942" y="7210"/>
                  </a:cubicBezTo>
                  <a:cubicBezTo>
                    <a:pt x="13303" y="7210"/>
                    <a:pt x="13621" y="7139"/>
                    <a:pt x="13896" y="6997"/>
                  </a:cubicBezTo>
                  <a:cubicBezTo>
                    <a:pt x="14171" y="6855"/>
                    <a:pt x="14423" y="6632"/>
                    <a:pt x="14651" y="6330"/>
                  </a:cubicBezTo>
                  <a:lnTo>
                    <a:pt x="14651" y="6686"/>
                  </a:lnTo>
                  <a:cubicBezTo>
                    <a:pt x="14651" y="7193"/>
                    <a:pt x="14525" y="7565"/>
                    <a:pt x="14271" y="7803"/>
                  </a:cubicBezTo>
                  <a:cubicBezTo>
                    <a:pt x="14018" y="8041"/>
                    <a:pt x="13620" y="8160"/>
                    <a:pt x="13076" y="8160"/>
                  </a:cubicBezTo>
                  <a:cubicBezTo>
                    <a:pt x="12795" y="8160"/>
                    <a:pt x="12515" y="8119"/>
                    <a:pt x="12237" y="8037"/>
                  </a:cubicBezTo>
                  <a:cubicBezTo>
                    <a:pt x="11959" y="7955"/>
                    <a:pt x="11675" y="7831"/>
                    <a:pt x="11385" y="7664"/>
                  </a:cubicBezTo>
                  <a:lnTo>
                    <a:pt x="11385" y="8957"/>
                  </a:lnTo>
                  <a:cubicBezTo>
                    <a:pt x="11691" y="9059"/>
                    <a:pt x="11995" y="9134"/>
                    <a:pt x="12298" y="9184"/>
                  </a:cubicBezTo>
                  <a:cubicBezTo>
                    <a:pt x="12600" y="9233"/>
                    <a:pt x="12914" y="9258"/>
                    <a:pt x="13238" y="9258"/>
                  </a:cubicBezTo>
                  <a:cubicBezTo>
                    <a:pt x="14239" y="9258"/>
                    <a:pt x="15003" y="9038"/>
                    <a:pt x="15529" y="8598"/>
                  </a:cubicBezTo>
                  <a:cubicBezTo>
                    <a:pt x="16056" y="8157"/>
                    <a:pt x="16319" y="7520"/>
                    <a:pt x="16319" y="6686"/>
                  </a:cubicBezTo>
                  <a:lnTo>
                    <a:pt x="16319" y="2021"/>
                  </a:lnTo>
                  <a:lnTo>
                    <a:pt x="14651" y="2021"/>
                  </a:lnTo>
                  <a:lnTo>
                    <a:pt x="14651" y="2790"/>
                  </a:lnTo>
                  <a:cubicBezTo>
                    <a:pt x="14423" y="2484"/>
                    <a:pt x="14171" y="2260"/>
                    <a:pt x="13896" y="2118"/>
                  </a:cubicBezTo>
                  <a:cubicBezTo>
                    <a:pt x="13621" y="1976"/>
                    <a:pt x="13303" y="1905"/>
                    <a:pt x="12942" y="19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1586000" y="3658125"/>
              <a:ext cx="1126850" cy="612850"/>
            </a:xfrm>
            <a:custGeom>
              <a:avLst/>
              <a:gdLst/>
              <a:ahLst/>
              <a:cxnLst/>
              <a:rect l="0" t="0" r="0" b="0"/>
              <a:pathLst>
                <a:path w="45074" h="24514" extrusionOk="0">
                  <a:moveTo>
                    <a:pt x="2570" y="1"/>
                  </a:moveTo>
                  <a:lnTo>
                    <a:pt x="1977" y="396"/>
                  </a:lnTo>
                  <a:lnTo>
                    <a:pt x="1384" y="1187"/>
                  </a:lnTo>
                  <a:lnTo>
                    <a:pt x="989" y="1977"/>
                  </a:lnTo>
                  <a:lnTo>
                    <a:pt x="593" y="2966"/>
                  </a:lnTo>
                  <a:lnTo>
                    <a:pt x="198" y="4152"/>
                  </a:lnTo>
                  <a:lnTo>
                    <a:pt x="198" y="5536"/>
                  </a:lnTo>
                  <a:lnTo>
                    <a:pt x="0" y="6920"/>
                  </a:lnTo>
                  <a:lnTo>
                    <a:pt x="0" y="17397"/>
                  </a:lnTo>
                  <a:lnTo>
                    <a:pt x="198" y="18781"/>
                  </a:lnTo>
                  <a:lnTo>
                    <a:pt x="198" y="20165"/>
                  </a:lnTo>
                  <a:lnTo>
                    <a:pt x="593" y="21351"/>
                  </a:lnTo>
                  <a:lnTo>
                    <a:pt x="989" y="22339"/>
                  </a:lnTo>
                  <a:lnTo>
                    <a:pt x="1384" y="23328"/>
                  </a:lnTo>
                  <a:lnTo>
                    <a:pt x="1977" y="23921"/>
                  </a:lnTo>
                  <a:lnTo>
                    <a:pt x="2570" y="24316"/>
                  </a:lnTo>
                  <a:lnTo>
                    <a:pt x="3163" y="24514"/>
                  </a:lnTo>
                  <a:lnTo>
                    <a:pt x="41910" y="24514"/>
                  </a:lnTo>
                  <a:lnTo>
                    <a:pt x="42503" y="24316"/>
                  </a:lnTo>
                  <a:lnTo>
                    <a:pt x="43096" y="23921"/>
                  </a:lnTo>
                  <a:lnTo>
                    <a:pt x="43689" y="23328"/>
                  </a:lnTo>
                  <a:lnTo>
                    <a:pt x="44085" y="22339"/>
                  </a:lnTo>
                  <a:lnTo>
                    <a:pt x="44480" y="21351"/>
                  </a:lnTo>
                  <a:lnTo>
                    <a:pt x="44875" y="20165"/>
                  </a:lnTo>
                  <a:lnTo>
                    <a:pt x="45073" y="18781"/>
                  </a:lnTo>
                  <a:lnTo>
                    <a:pt x="45073" y="17397"/>
                  </a:lnTo>
                  <a:lnTo>
                    <a:pt x="45073" y="6920"/>
                  </a:lnTo>
                  <a:lnTo>
                    <a:pt x="45073" y="5536"/>
                  </a:lnTo>
                  <a:lnTo>
                    <a:pt x="44875" y="4152"/>
                  </a:lnTo>
                  <a:lnTo>
                    <a:pt x="44480" y="2966"/>
                  </a:lnTo>
                  <a:lnTo>
                    <a:pt x="44085" y="1977"/>
                  </a:lnTo>
                  <a:lnTo>
                    <a:pt x="43689" y="1187"/>
                  </a:lnTo>
                  <a:lnTo>
                    <a:pt x="43096" y="396"/>
                  </a:lnTo>
                  <a:lnTo>
                    <a:pt x="42503" y="1"/>
                  </a:lnTo>
                  <a:close/>
                </a:path>
              </a:pathLst>
            </a:custGeom>
            <a:solidFill>
              <a:srgbClr val="000000"/>
            </a:solidFill>
            <a:ln w="19775" cap="rnd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858975" y="3705225"/>
              <a:ext cx="561225" cy="180275"/>
            </a:xfrm>
            <a:custGeom>
              <a:avLst/>
              <a:gdLst/>
              <a:ahLst/>
              <a:cxnLst/>
              <a:rect l="0" t="0" r="0" b="0"/>
              <a:pathLst>
                <a:path w="22449" h="7211" extrusionOk="0">
                  <a:moveTo>
                    <a:pt x="13979" y="1"/>
                  </a:moveTo>
                  <a:lnTo>
                    <a:pt x="13979" y="1354"/>
                  </a:lnTo>
                  <a:lnTo>
                    <a:pt x="15638" y="1354"/>
                  </a:lnTo>
                  <a:lnTo>
                    <a:pt x="15638" y="1"/>
                  </a:lnTo>
                  <a:close/>
                  <a:moveTo>
                    <a:pt x="0" y="293"/>
                  </a:moveTo>
                  <a:lnTo>
                    <a:pt x="0" y="1641"/>
                  </a:lnTo>
                  <a:lnTo>
                    <a:pt x="2298" y="1641"/>
                  </a:lnTo>
                  <a:lnTo>
                    <a:pt x="2298" y="7210"/>
                  </a:lnTo>
                  <a:lnTo>
                    <a:pt x="4082" y="7210"/>
                  </a:lnTo>
                  <a:lnTo>
                    <a:pt x="4082" y="1641"/>
                  </a:lnTo>
                  <a:lnTo>
                    <a:pt x="6376" y="1641"/>
                  </a:lnTo>
                  <a:lnTo>
                    <a:pt x="6376" y="293"/>
                  </a:lnTo>
                  <a:close/>
                  <a:moveTo>
                    <a:pt x="7224" y="1"/>
                  </a:moveTo>
                  <a:lnTo>
                    <a:pt x="7224" y="7210"/>
                  </a:lnTo>
                  <a:lnTo>
                    <a:pt x="8883" y="7210"/>
                  </a:lnTo>
                  <a:lnTo>
                    <a:pt x="8883" y="4657"/>
                  </a:lnTo>
                  <a:cubicBezTo>
                    <a:pt x="8883" y="4185"/>
                    <a:pt x="8981" y="3815"/>
                    <a:pt x="9179" y="3548"/>
                  </a:cubicBezTo>
                  <a:cubicBezTo>
                    <a:pt x="9377" y="3280"/>
                    <a:pt x="9649" y="3147"/>
                    <a:pt x="9995" y="3147"/>
                  </a:cubicBezTo>
                  <a:cubicBezTo>
                    <a:pt x="10137" y="3147"/>
                    <a:pt x="10263" y="3177"/>
                    <a:pt x="10375" y="3237"/>
                  </a:cubicBezTo>
                  <a:cubicBezTo>
                    <a:pt x="10486" y="3297"/>
                    <a:pt x="10574" y="3382"/>
                    <a:pt x="10639" y="3490"/>
                  </a:cubicBezTo>
                  <a:cubicBezTo>
                    <a:pt x="10688" y="3570"/>
                    <a:pt x="10723" y="3695"/>
                    <a:pt x="10743" y="3865"/>
                  </a:cubicBezTo>
                  <a:cubicBezTo>
                    <a:pt x="10763" y="4035"/>
                    <a:pt x="10773" y="4347"/>
                    <a:pt x="10773" y="4801"/>
                  </a:cubicBezTo>
                  <a:lnTo>
                    <a:pt x="10773" y="6696"/>
                  </a:lnTo>
                  <a:lnTo>
                    <a:pt x="10773" y="7210"/>
                  </a:lnTo>
                  <a:lnTo>
                    <a:pt x="12441" y="7210"/>
                  </a:lnTo>
                  <a:lnTo>
                    <a:pt x="12441" y="4050"/>
                  </a:lnTo>
                  <a:cubicBezTo>
                    <a:pt x="12441" y="3349"/>
                    <a:pt x="12286" y="2815"/>
                    <a:pt x="11975" y="2447"/>
                  </a:cubicBezTo>
                  <a:cubicBezTo>
                    <a:pt x="11665" y="2080"/>
                    <a:pt x="11210" y="1896"/>
                    <a:pt x="10611" y="1896"/>
                  </a:cubicBezTo>
                  <a:cubicBezTo>
                    <a:pt x="10271" y="1896"/>
                    <a:pt x="9961" y="1968"/>
                    <a:pt x="9680" y="2111"/>
                  </a:cubicBezTo>
                  <a:cubicBezTo>
                    <a:pt x="9398" y="2255"/>
                    <a:pt x="9133" y="2478"/>
                    <a:pt x="8883" y="2781"/>
                  </a:cubicBezTo>
                  <a:lnTo>
                    <a:pt x="8883" y="1"/>
                  </a:lnTo>
                  <a:close/>
                  <a:moveTo>
                    <a:pt x="13979" y="2021"/>
                  </a:moveTo>
                  <a:lnTo>
                    <a:pt x="13979" y="7210"/>
                  </a:lnTo>
                  <a:lnTo>
                    <a:pt x="15638" y="7210"/>
                  </a:lnTo>
                  <a:lnTo>
                    <a:pt x="15638" y="2021"/>
                  </a:lnTo>
                  <a:close/>
                  <a:moveTo>
                    <a:pt x="20619" y="1896"/>
                  </a:moveTo>
                  <a:cubicBezTo>
                    <a:pt x="20279" y="1896"/>
                    <a:pt x="19969" y="1968"/>
                    <a:pt x="19688" y="2111"/>
                  </a:cubicBezTo>
                  <a:cubicBezTo>
                    <a:pt x="19406" y="2255"/>
                    <a:pt x="19141" y="2478"/>
                    <a:pt x="18891" y="2781"/>
                  </a:cubicBezTo>
                  <a:lnTo>
                    <a:pt x="18891" y="2021"/>
                  </a:lnTo>
                  <a:lnTo>
                    <a:pt x="17232" y="2021"/>
                  </a:lnTo>
                  <a:lnTo>
                    <a:pt x="17232" y="7210"/>
                  </a:lnTo>
                  <a:lnTo>
                    <a:pt x="18891" y="7210"/>
                  </a:lnTo>
                  <a:lnTo>
                    <a:pt x="18891" y="4657"/>
                  </a:lnTo>
                  <a:cubicBezTo>
                    <a:pt x="18891" y="4185"/>
                    <a:pt x="18989" y="3815"/>
                    <a:pt x="19187" y="3548"/>
                  </a:cubicBezTo>
                  <a:cubicBezTo>
                    <a:pt x="19385" y="3280"/>
                    <a:pt x="19657" y="3147"/>
                    <a:pt x="20003" y="3147"/>
                  </a:cubicBezTo>
                  <a:cubicBezTo>
                    <a:pt x="20145" y="3147"/>
                    <a:pt x="20271" y="3177"/>
                    <a:pt x="20383" y="3237"/>
                  </a:cubicBezTo>
                  <a:cubicBezTo>
                    <a:pt x="20494" y="3297"/>
                    <a:pt x="20582" y="3382"/>
                    <a:pt x="20647" y="3490"/>
                  </a:cubicBezTo>
                  <a:cubicBezTo>
                    <a:pt x="20696" y="3570"/>
                    <a:pt x="20731" y="3695"/>
                    <a:pt x="20751" y="3865"/>
                  </a:cubicBezTo>
                  <a:cubicBezTo>
                    <a:pt x="20771" y="4035"/>
                    <a:pt x="20781" y="4344"/>
                    <a:pt x="20781" y="4792"/>
                  </a:cubicBezTo>
                  <a:lnTo>
                    <a:pt x="20781" y="6696"/>
                  </a:lnTo>
                  <a:lnTo>
                    <a:pt x="20781" y="7210"/>
                  </a:lnTo>
                  <a:lnTo>
                    <a:pt x="22449" y="7210"/>
                  </a:lnTo>
                  <a:lnTo>
                    <a:pt x="22449" y="4050"/>
                  </a:lnTo>
                  <a:cubicBezTo>
                    <a:pt x="22449" y="3349"/>
                    <a:pt x="22294" y="2815"/>
                    <a:pt x="21983" y="2447"/>
                  </a:cubicBezTo>
                  <a:cubicBezTo>
                    <a:pt x="21673" y="2080"/>
                    <a:pt x="21218" y="1896"/>
                    <a:pt x="20619" y="18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1721625" y="3986950"/>
              <a:ext cx="857225" cy="231450"/>
            </a:xfrm>
            <a:custGeom>
              <a:avLst/>
              <a:gdLst/>
              <a:ahLst/>
              <a:cxnLst/>
              <a:rect l="0" t="0" r="0" b="0"/>
              <a:pathLst>
                <a:path w="34289" h="9258" extrusionOk="0">
                  <a:moveTo>
                    <a:pt x="10204" y="0"/>
                  </a:moveTo>
                  <a:lnTo>
                    <a:pt x="10204" y="1353"/>
                  </a:lnTo>
                  <a:lnTo>
                    <a:pt x="11862" y="1353"/>
                  </a:lnTo>
                  <a:lnTo>
                    <a:pt x="11862" y="0"/>
                  </a:lnTo>
                  <a:close/>
                  <a:moveTo>
                    <a:pt x="19082" y="0"/>
                  </a:moveTo>
                  <a:lnTo>
                    <a:pt x="19082" y="1353"/>
                  </a:lnTo>
                  <a:lnTo>
                    <a:pt x="20740" y="1353"/>
                  </a:lnTo>
                  <a:lnTo>
                    <a:pt x="20740" y="0"/>
                  </a:lnTo>
                  <a:close/>
                  <a:moveTo>
                    <a:pt x="31527" y="3100"/>
                  </a:moveTo>
                  <a:cubicBezTo>
                    <a:pt x="31873" y="3100"/>
                    <a:pt x="32141" y="3226"/>
                    <a:pt x="32333" y="3480"/>
                  </a:cubicBezTo>
                  <a:cubicBezTo>
                    <a:pt x="32524" y="3733"/>
                    <a:pt x="32620" y="4091"/>
                    <a:pt x="32620" y="4555"/>
                  </a:cubicBezTo>
                  <a:cubicBezTo>
                    <a:pt x="32620" y="5015"/>
                    <a:pt x="32524" y="5372"/>
                    <a:pt x="32333" y="5625"/>
                  </a:cubicBezTo>
                  <a:cubicBezTo>
                    <a:pt x="32141" y="5878"/>
                    <a:pt x="31873" y="6005"/>
                    <a:pt x="31527" y="6005"/>
                  </a:cubicBezTo>
                  <a:cubicBezTo>
                    <a:pt x="31171" y="6005"/>
                    <a:pt x="30901" y="5882"/>
                    <a:pt x="30716" y="5637"/>
                  </a:cubicBezTo>
                  <a:cubicBezTo>
                    <a:pt x="30530" y="5391"/>
                    <a:pt x="30438" y="5030"/>
                    <a:pt x="30438" y="4555"/>
                  </a:cubicBezTo>
                  <a:cubicBezTo>
                    <a:pt x="30438" y="4091"/>
                    <a:pt x="30534" y="3733"/>
                    <a:pt x="30725" y="3480"/>
                  </a:cubicBezTo>
                  <a:cubicBezTo>
                    <a:pt x="30917" y="3226"/>
                    <a:pt x="31184" y="3100"/>
                    <a:pt x="31527" y="3100"/>
                  </a:cubicBezTo>
                  <a:close/>
                  <a:moveTo>
                    <a:pt x="6951" y="0"/>
                  </a:moveTo>
                  <a:lnTo>
                    <a:pt x="6951" y="7210"/>
                  </a:lnTo>
                  <a:lnTo>
                    <a:pt x="8609" y="7210"/>
                  </a:lnTo>
                  <a:lnTo>
                    <a:pt x="8609" y="0"/>
                  </a:lnTo>
                  <a:close/>
                  <a:moveTo>
                    <a:pt x="10204" y="2020"/>
                  </a:moveTo>
                  <a:lnTo>
                    <a:pt x="10204" y="7210"/>
                  </a:lnTo>
                  <a:lnTo>
                    <a:pt x="11862" y="7210"/>
                  </a:lnTo>
                  <a:lnTo>
                    <a:pt x="11862" y="2020"/>
                  </a:lnTo>
                  <a:close/>
                  <a:moveTo>
                    <a:pt x="19082" y="2020"/>
                  </a:moveTo>
                  <a:lnTo>
                    <a:pt x="19082" y="7210"/>
                  </a:lnTo>
                  <a:lnTo>
                    <a:pt x="20740" y="7210"/>
                  </a:lnTo>
                  <a:lnTo>
                    <a:pt x="20740" y="2020"/>
                  </a:lnTo>
                  <a:close/>
                  <a:moveTo>
                    <a:pt x="25721" y="1895"/>
                  </a:moveTo>
                  <a:cubicBezTo>
                    <a:pt x="25382" y="1895"/>
                    <a:pt x="25071" y="1967"/>
                    <a:pt x="24790" y="2111"/>
                  </a:cubicBezTo>
                  <a:cubicBezTo>
                    <a:pt x="24509" y="2254"/>
                    <a:pt x="24243" y="2477"/>
                    <a:pt x="23993" y="2780"/>
                  </a:cubicBezTo>
                  <a:lnTo>
                    <a:pt x="23993" y="2020"/>
                  </a:lnTo>
                  <a:lnTo>
                    <a:pt x="22335" y="2020"/>
                  </a:lnTo>
                  <a:lnTo>
                    <a:pt x="22335" y="7210"/>
                  </a:lnTo>
                  <a:lnTo>
                    <a:pt x="23993" y="7210"/>
                  </a:lnTo>
                  <a:lnTo>
                    <a:pt x="23993" y="4657"/>
                  </a:lnTo>
                  <a:cubicBezTo>
                    <a:pt x="23993" y="4184"/>
                    <a:pt x="24092" y="3814"/>
                    <a:pt x="24290" y="3547"/>
                  </a:cubicBezTo>
                  <a:cubicBezTo>
                    <a:pt x="24488" y="3280"/>
                    <a:pt x="24759" y="3146"/>
                    <a:pt x="25105" y="3146"/>
                  </a:cubicBezTo>
                  <a:cubicBezTo>
                    <a:pt x="25247" y="3146"/>
                    <a:pt x="25374" y="3176"/>
                    <a:pt x="25485" y="3236"/>
                  </a:cubicBezTo>
                  <a:cubicBezTo>
                    <a:pt x="25596" y="3297"/>
                    <a:pt x="25684" y="3381"/>
                    <a:pt x="25749" y="3489"/>
                  </a:cubicBezTo>
                  <a:cubicBezTo>
                    <a:pt x="25799" y="3569"/>
                    <a:pt x="25833" y="3694"/>
                    <a:pt x="25854" y="3864"/>
                  </a:cubicBezTo>
                  <a:cubicBezTo>
                    <a:pt x="25874" y="4034"/>
                    <a:pt x="25884" y="4343"/>
                    <a:pt x="25884" y="4791"/>
                  </a:cubicBezTo>
                  <a:lnTo>
                    <a:pt x="25884" y="6695"/>
                  </a:lnTo>
                  <a:lnTo>
                    <a:pt x="25884" y="7210"/>
                  </a:lnTo>
                  <a:lnTo>
                    <a:pt x="27552" y="7210"/>
                  </a:lnTo>
                  <a:lnTo>
                    <a:pt x="27552" y="4050"/>
                  </a:lnTo>
                  <a:cubicBezTo>
                    <a:pt x="27552" y="3348"/>
                    <a:pt x="27396" y="2814"/>
                    <a:pt x="27086" y="2446"/>
                  </a:cubicBezTo>
                  <a:cubicBezTo>
                    <a:pt x="26776" y="2079"/>
                    <a:pt x="26321" y="1895"/>
                    <a:pt x="25721" y="1895"/>
                  </a:cubicBezTo>
                  <a:close/>
                  <a:moveTo>
                    <a:pt x="2586" y="167"/>
                  </a:moveTo>
                  <a:cubicBezTo>
                    <a:pt x="1752" y="167"/>
                    <a:pt x="1113" y="352"/>
                    <a:pt x="668" y="723"/>
                  </a:cubicBezTo>
                  <a:cubicBezTo>
                    <a:pt x="223" y="1094"/>
                    <a:pt x="1" y="1623"/>
                    <a:pt x="1" y="2312"/>
                  </a:cubicBezTo>
                  <a:cubicBezTo>
                    <a:pt x="1" y="2862"/>
                    <a:pt x="161" y="3299"/>
                    <a:pt x="480" y="3623"/>
                  </a:cubicBezTo>
                  <a:cubicBezTo>
                    <a:pt x="800" y="3948"/>
                    <a:pt x="1306" y="4184"/>
                    <a:pt x="1998" y="4332"/>
                  </a:cubicBezTo>
                  <a:lnTo>
                    <a:pt x="2688" y="4485"/>
                  </a:lnTo>
                  <a:cubicBezTo>
                    <a:pt x="3108" y="4578"/>
                    <a:pt x="3388" y="4683"/>
                    <a:pt x="3529" y="4800"/>
                  </a:cubicBezTo>
                  <a:cubicBezTo>
                    <a:pt x="3670" y="4918"/>
                    <a:pt x="3740" y="5084"/>
                    <a:pt x="3740" y="5301"/>
                  </a:cubicBezTo>
                  <a:cubicBezTo>
                    <a:pt x="3740" y="5542"/>
                    <a:pt x="3636" y="5727"/>
                    <a:pt x="3429" y="5857"/>
                  </a:cubicBezTo>
                  <a:cubicBezTo>
                    <a:pt x="3222" y="5986"/>
                    <a:pt x="2924" y="6051"/>
                    <a:pt x="2535" y="6051"/>
                  </a:cubicBezTo>
                  <a:cubicBezTo>
                    <a:pt x="2152" y="6051"/>
                    <a:pt x="1754" y="5992"/>
                    <a:pt x="1342" y="5873"/>
                  </a:cubicBezTo>
                  <a:cubicBezTo>
                    <a:pt x="930" y="5754"/>
                    <a:pt x="503" y="5577"/>
                    <a:pt x="61" y="5342"/>
                  </a:cubicBezTo>
                  <a:lnTo>
                    <a:pt x="61" y="6848"/>
                  </a:lnTo>
                  <a:cubicBezTo>
                    <a:pt x="503" y="7012"/>
                    <a:pt x="944" y="7135"/>
                    <a:pt x="1386" y="7219"/>
                  </a:cubicBezTo>
                  <a:cubicBezTo>
                    <a:pt x="1828" y="7302"/>
                    <a:pt x="2268" y="7344"/>
                    <a:pt x="2707" y="7344"/>
                  </a:cubicBezTo>
                  <a:cubicBezTo>
                    <a:pt x="3636" y="7344"/>
                    <a:pt x="4327" y="7158"/>
                    <a:pt x="4780" y="6786"/>
                  </a:cubicBezTo>
                  <a:cubicBezTo>
                    <a:pt x="5232" y="6413"/>
                    <a:pt x="5459" y="5846"/>
                    <a:pt x="5459" y="5083"/>
                  </a:cubicBezTo>
                  <a:cubicBezTo>
                    <a:pt x="5459" y="4502"/>
                    <a:pt x="5297" y="4054"/>
                    <a:pt x="4972" y="3739"/>
                  </a:cubicBezTo>
                  <a:cubicBezTo>
                    <a:pt x="4648" y="3424"/>
                    <a:pt x="4101" y="3189"/>
                    <a:pt x="3332" y="3035"/>
                  </a:cubicBezTo>
                  <a:lnTo>
                    <a:pt x="2572" y="2882"/>
                  </a:lnTo>
                  <a:cubicBezTo>
                    <a:pt x="2211" y="2808"/>
                    <a:pt x="1961" y="2719"/>
                    <a:pt x="1824" y="2616"/>
                  </a:cubicBezTo>
                  <a:cubicBezTo>
                    <a:pt x="1686" y="2512"/>
                    <a:pt x="1618" y="2368"/>
                    <a:pt x="1618" y="2182"/>
                  </a:cubicBezTo>
                  <a:cubicBezTo>
                    <a:pt x="1618" y="1935"/>
                    <a:pt x="1720" y="1753"/>
                    <a:pt x="1924" y="1636"/>
                  </a:cubicBezTo>
                  <a:cubicBezTo>
                    <a:pt x="2127" y="1518"/>
                    <a:pt x="2442" y="1460"/>
                    <a:pt x="2869" y="1460"/>
                  </a:cubicBezTo>
                  <a:cubicBezTo>
                    <a:pt x="3190" y="1460"/>
                    <a:pt x="3531" y="1503"/>
                    <a:pt x="3893" y="1589"/>
                  </a:cubicBezTo>
                  <a:cubicBezTo>
                    <a:pt x="4254" y="1676"/>
                    <a:pt x="4625" y="1804"/>
                    <a:pt x="5005" y="1974"/>
                  </a:cubicBezTo>
                  <a:lnTo>
                    <a:pt x="5005" y="510"/>
                  </a:lnTo>
                  <a:cubicBezTo>
                    <a:pt x="4575" y="395"/>
                    <a:pt x="4160" y="310"/>
                    <a:pt x="3758" y="253"/>
                  </a:cubicBezTo>
                  <a:cubicBezTo>
                    <a:pt x="3357" y="195"/>
                    <a:pt x="2966" y="167"/>
                    <a:pt x="2586" y="167"/>
                  </a:cubicBezTo>
                  <a:close/>
                  <a:moveTo>
                    <a:pt x="16056" y="1895"/>
                  </a:moveTo>
                  <a:cubicBezTo>
                    <a:pt x="15120" y="1895"/>
                    <a:pt x="14388" y="2135"/>
                    <a:pt x="13860" y="2616"/>
                  </a:cubicBezTo>
                  <a:cubicBezTo>
                    <a:pt x="13331" y="3096"/>
                    <a:pt x="13067" y="3764"/>
                    <a:pt x="13067" y="4620"/>
                  </a:cubicBezTo>
                  <a:cubicBezTo>
                    <a:pt x="13067" y="5475"/>
                    <a:pt x="13331" y="6143"/>
                    <a:pt x="13860" y="6623"/>
                  </a:cubicBezTo>
                  <a:cubicBezTo>
                    <a:pt x="14388" y="7104"/>
                    <a:pt x="15120" y="7344"/>
                    <a:pt x="16056" y="7344"/>
                  </a:cubicBezTo>
                  <a:cubicBezTo>
                    <a:pt x="16325" y="7344"/>
                    <a:pt x="16593" y="7320"/>
                    <a:pt x="16860" y="7272"/>
                  </a:cubicBezTo>
                  <a:cubicBezTo>
                    <a:pt x="17127" y="7224"/>
                    <a:pt x="17390" y="7152"/>
                    <a:pt x="17650" y="7057"/>
                  </a:cubicBezTo>
                  <a:lnTo>
                    <a:pt x="17650" y="5699"/>
                  </a:lnTo>
                  <a:cubicBezTo>
                    <a:pt x="17452" y="5850"/>
                    <a:pt x="17237" y="5965"/>
                    <a:pt x="17003" y="6042"/>
                  </a:cubicBezTo>
                  <a:cubicBezTo>
                    <a:pt x="16770" y="6119"/>
                    <a:pt x="16524" y="6158"/>
                    <a:pt x="16264" y="6158"/>
                  </a:cubicBezTo>
                  <a:cubicBezTo>
                    <a:pt x="15801" y="6158"/>
                    <a:pt x="15440" y="6023"/>
                    <a:pt x="15182" y="5752"/>
                  </a:cubicBezTo>
                  <a:cubicBezTo>
                    <a:pt x="14925" y="5482"/>
                    <a:pt x="14796" y="5104"/>
                    <a:pt x="14796" y="4620"/>
                  </a:cubicBezTo>
                  <a:cubicBezTo>
                    <a:pt x="14796" y="4135"/>
                    <a:pt x="14925" y="3757"/>
                    <a:pt x="15182" y="3487"/>
                  </a:cubicBezTo>
                  <a:cubicBezTo>
                    <a:pt x="15440" y="3216"/>
                    <a:pt x="15801" y="3081"/>
                    <a:pt x="16264" y="3081"/>
                  </a:cubicBezTo>
                  <a:cubicBezTo>
                    <a:pt x="16508" y="3081"/>
                    <a:pt x="16744" y="3118"/>
                    <a:pt x="16971" y="3192"/>
                  </a:cubicBezTo>
                  <a:cubicBezTo>
                    <a:pt x="17198" y="3267"/>
                    <a:pt x="17424" y="3381"/>
                    <a:pt x="17650" y="3535"/>
                  </a:cubicBezTo>
                  <a:lnTo>
                    <a:pt x="17650" y="2182"/>
                  </a:lnTo>
                  <a:cubicBezTo>
                    <a:pt x="17387" y="2087"/>
                    <a:pt x="17124" y="2015"/>
                    <a:pt x="16860" y="1967"/>
                  </a:cubicBezTo>
                  <a:cubicBezTo>
                    <a:pt x="16596" y="1919"/>
                    <a:pt x="16328" y="1895"/>
                    <a:pt x="16056" y="1895"/>
                  </a:cubicBezTo>
                  <a:close/>
                  <a:moveTo>
                    <a:pt x="30910" y="1904"/>
                  </a:moveTo>
                  <a:cubicBezTo>
                    <a:pt x="30277" y="1904"/>
                    <a:pt x="29754" y="2152"/>
                    <a:pt x="29340" y="2648"/>
                  </a:cubicBezTo>
                  <a:cubicBezTo>
                    <a:pt x="28926" y="3144"/>
                    <a:pt x="28719" y="3779"/>
                    <a:pt x="28719" y="4555"/>
                  </a:cubicBezTo>
                  <a:cubicBezTo>
                    <a:pt x="28719" y="5327"/>
                    <a:pt x="28926" y="5962"/>
                    <a:pt x="29340" y="6461"/>
                  </a:cubicBezTo>
                  <a:cubicBezTo>
                    <a:pt x="29754" y="6960"/>
                    <a:pt x="30277" y="7210"/>
                    <a:pt x="30910" y="7210"/>
                  </a:cubicBezTo>
                  <a:cubicBezTo>
                    <a:pt x="31272" y="7210"/>
                    <a:pt x="31590" y="7138"/>
                    <a:pt x="31865" y="6996"/>
                  </a:cubicBezTo>
                  <a:cubicBezTo>
                    <a:pt x="32140" y="6854"/>
                    <a:pt x="32392" y="6632"/>
                    <a:pt x="32620" y="6329"/>
                  </a:cubicBezTo>
                  <a:lnTo>
                    <a:pt x="32620" y="6686"/>
                  </a:lnTo>
                  <a:cubicBezTo>
                    <a:pt x="32620" y="7193"/>
                    <a:pt x="32493" y="7565"/>
                    <a:pt x="32240" y="7803"/>
                  </a:cubicBezTo>
                  <a:cubicBezTo>
                    <a:pt x="31987" y="8040"/>
                    <a:pt x="31588" y="8159"/>
                    <a:pt x="31045" y="8159"/>
                  </a:cubicBezTo>
                  <a:cubicBezTo>
                    <a:pt x="30764" y="8159"/>
                    <a:pt x="30484" y="8118"/>
                    <a:pt x="30206" y="8037"/>
                  </a:cubicBezTo>
                  <a:cubicBezTo>
                    <a:pt x="29928" y="7955"/>
                    <a:pt x="29644" y="7830"/>
                    <a:pt x="29354" y="7664"/>
                  </a:cubicBezTo>
                  <a:lnTo>
                    <a:pt x="29354" y="8956"/>
                  </a:lnTo>
                  <a:cubicBezTo>
                    <a:pt x="29659" y="9058"/>
                    <a:pt x="29964" y="9134"/>
                    <a:pt x="30266" y="9183"/>
                  </a:cubicBezTo>
                  <a:cubicBezTo>
                    <a:pt x="30569" y="9233"/>
                    <a:pt x="30883" y="9257"/>
                    <a:pt x="31207" y="9257"/>
                  </a:cubicBezTo>
                  <a:cubicBezTo>
                    <a:pt x="32208" y="9257"/>
                    <a:pt x="32971" y="9037"/>
                    <a:pt x="33498" y="8597"/>
                  </a:cubicBezTo>
                  <a:cubicBezTo>
                    <a:pt x="34025" y="8157"/>
                    <a:pt x="34288" y="7520"/>
                    <a:pt x="34288" y="6686"/>
                  </a:cubicBezTo>
                  <a:lnTo>
                    <a:pt x="34288" y="2020"/>
                  </a:lnTo>
                  <a:lnTo>
                    <a:pt x="32620" y="2020"/>
                  </a:lnTo>
                  <a:lnTo>
                    <a:pt x="32620" y="2789"/>
                  </a:lnTo>
                  <a:cubicBezTo>
                    <a:pt x="32392" y="2484"/>
                    <a:pt x="32140" y="2260"/>
                    <a:pt x="31865" y="2118"/>
                  </a:cubicBezTo>
                  <a:cubicBezTo>
                    <a:pt x="31590" y="1975"/>
                    <a:pt x="31272" y="1904"/>
                    <a:pt x="30910" y="19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10" name="Shape 110"/>
          <p:cNvGrpSpPr/>
          <p:nvPr/>
        </p:nvGrpSpPr>
        <p:grpSpPr>
          <a:xfrm>
            <a:off x="20607056" y="14196417"/>
            <a:ext cx="8925439" cy="14866089"/>
            <a:chOff x="2292675" y="279625"/>
            <a:chExt cx="3034625" cy="5155750"/>
          </a:xfrm>
        </p:grpSpPr>
        <p:sp>
          <p:nvSpPr>
            <p:cNvPr id="111" name="Shape 111"/>
            <p:cNvSpPr/>
            <p:nvPr/>
          </p:nvSpPr>
          <p:spPr>
            <a:xfrm>
              <a:off x="3091975" y="433625"/>
              <a:ext cx="2235325" cy="615925"/>
            </a:xfrm>
            <a:custGeom>
              <a:avLst/>
              <a:gdLst/>
              <a:ahLst/>
              <a:cxnLst/>
              <a:rect l="0" t="0" r="0" b="0"/>
              <a:pathLst>
                <a:path w="89413" h="24637" extrusionOk="0">
                  <a:moveTo>
                    <a:pt x="1" y="0"/>
                  </a:moveTo>
                  <a:lnTo>
                    <a:pt x="1" y="24637"/>
                  </a:lnTo>
                  <a:lnTo>
                    <a:pt x="89412" y="24637"/>
                  </a:lnTo>
                  <a:lnTo>
                    <a:pt x="89412" y="0"/>
                  </a:lnTo>
                  <a:close/>
                </a:path>
              </a:pathLst>
            </a:custGeom>
            <a:solidFill>
              <a:srgbClr val="000000"/>
            </a:solidFill>
            <a:ln w="83050" cap="rnd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2292675" y="279625"/>
              <a:ext cx="923900" cy="923900"/>
            </a:xfrm>
            <a:custGeom>
              <a:avLst/>
              <a:gdLst/>
              <a:ahLst/>
              <a:cxnLst/>
              <a:rect l="0" t="0" r="0" b="0"/>
              <a:pathLst>
                <a:path w="36956" h="36956" extrusionOk="0">
                  <a:moveTo>
                    <a:pt x="17509" y="1"/>
                  </a:moveTo>
                  <a:lnTo>
                    <a:pt x="16610" y="70"/>
                  </a:lnTo>
                  <a:lnTo>
                    <a:pt x="15641" y="209"/>
                  </a:lnTo>
                  <a:lnTo>
                    <a:pt x="14741" y="347"/>
                  </a:lnTo>
                  <a:lnTo>
                    <a:pt x="13842" y="555"/>
                  </a:lnTo>
                  <a:lnTo>
                    <a:pt x="13011" y="831"/>
                  </a:lnTo>
                  <a:lnTo>
                    <a:pt x="12112" y="1108"/>
                  </a:lnTo>
                  <a:lnTo>
                    <a:pt x="11281" y="1454"/>
                  </a:lnTo>
                  <a:lnTo>
                    <a:pt x="10451" y="1800"/>
                  </a:lnTo>
                  <a:lnTo>
                    <a:pt x="9689" y="2215"/>
                  </a:lnTo>
                  <a:lnTo>
                    <a:pt x="8928" y="2700"/>
                  </a:lnTo>
                  <a:lnTo>
                    <a:pt x="8167" y="3184"/>
                  </a:lnTo>
                  <a:lnTo>
                    <a:pt x="7406" y="3669"/>
                  </a:lnTo>
                  <a:lnTo>
                    <a:pt x="6714" y="4222"/>
                  </a:lnTo>
                  <a:lnTo>
                    <a:pt x="6022" y="4776"/>
                  </a:lnTo>
                  <a:lnTo>
                    <a:pt x="5399" y="5399"/>
                  </a:lnTo>
                  <a:lnTo>
                    <a:pt x="4776" y="6022"/>
                  </a:lnTo>
                  <a:lnTo>
                    <a:pt x="4222" y="6714"/>
                  </a:lnTo>
                  <a:lnTo>
                    <a:pt x="3669" y="7406"/>
                  </a:lnTo>
                  <a:lnTo>
                    <a:pt x="3184" y="8167"/>
                  </a:lnTo>
                  <a:lnTo>
                    <a:pt x="2700" y="8928"/>
                  </a:lnTo>
                  <a:lnTo>
                    <a:pt x="2215" y="9689"/>
                  </a:lnTo>
                  <a:lnTo>
                    <a:pt x="1800" y="10451"/>
                  </a:lnTo>
                  <a:lnTo>
                    <a:pt x="1454" y="11281"/>
                  </a:lnTo>
                  <a:lnTo>
                    <a:pt x="1108" y="12112"/>
                  </a:lnTo>
                  <a:lnTo>
                    <a:pt x="831" y="13011"/>
                  </a:lnTo>
                  <a:lnTo>
                    <a:pt x="555" y="13842"/>
                  </a:lnTo>
                  <a:lnTo>
                    <a:pt x="347" y="14741"/>
                  </a:lnTo>
                  <a:lnTo>
                    <a:pt x="209" y="15641"/>
                  </a:lnTo>
                  <a:lnTo>
                    <a:pt x="70" y="16610"/>
                  </a:lnTo>
                  <a:lnTo>
                    <a:pt x="1" y="17510"/>
                  </a:lnTo>
                  <a:lnTo>
                    <a:pt x="1" y="18478"/>
                  </a:lnTo>
                  <a:lnTo>
                    <a:pt x="1" y="19447"/>
                  </a:lnTo>
                  <a:lnTo>
                    <a:pt x="70" y="20347"/>
                  </a:lnTo>
                  <a:lnTo>
                    <a:pt x="209" y="21316"/>
                  </a:lnTo>
                  <a:lnTo>
                    <a:pt x="347" y="22215"/>
                  </a:lnTo>
                  <a:lnTo>
                    <a:pt x="555" y="23115"/>
                  </a:lnTo>
                  <a:lnTo>
                    <a:pt x="831" y="24015"/>
                  </a:lnTo>
                  <a:lnTo>
                    <a:pt x="1108" y="24845"/>
                  </a:lnTo>
                  <a:lnTo>
                    <a:pt x="1454" y="25676"/>
                  </a:lnTo>
                  <a:lnTo>
                    <a:pt x="1800" y="26506"/>
                  </a:lnTo>
                  <a:lnTo>
                    <a:pt x="2215" y="27337"/>
                  </a:lnTo>
                  <a:lnTo>
                    <a:pt x="2700" y="28098"/>
                  </a:lnTo>
                  <a:lnTo>
                    <a:pt x="3184" y="28859"/>
                  </a:lnTo>
                  <a:lnTo>
                    <a:pt x="3669" y="29551"/>
                  </a:lnTo>
                  <a:lnTo>
                    <a:pt x="4222" y="30243"/>
                  </a:lnTo>
                  <a:lnTo>
                    <a:pt x="4776" y="30935"/>
                  </a:lnTo>
                  <a:lnTo>
                    <a:pt x="5399" y="31558"/>
                  </a:lnTo>
                  <a:lnTo>
                    <a:pt x="6022" y="32181"/>
                  </a:lnTo>
                  <a:lnTo>
                    <a:pt x="6714" y="32734"/>
                  </a:lnTo>
                  <a:lnTo>
                    <a:pt x="7406" y="33288"/>
                  </a:lnTo>
                  <a:lnTo>
                    <a:pt x="8167" y="33842"/>
                  </a:lnTo>
                  <a:lnTo>
                    <a:pt x="8928" y="34326"/>
                  </a:lnTo>
                  <a:lnTo>
                    <a:pt x="9689" y="34741"/>
                  </a:lnTo>
                  <a:lnTo>
                    <a:pt x="10451" y="35157"/>
                  </a:lnTo>
                  <a:lnTo>
                    <a:pt x="11281" y="35503"/>
                  </a:lnTo>
                  <a:lnTo>
                    <a:pt x="12112" y="35849"/>
                  </a:lnTo>
                  <a:lnTo>
                    <a:pt x="13011" y="36125"/>
                  </a:lnTo>
                  <a:lnTo>
                    <a:pt x="13842" y="36402"/>
                  </a:lnTo>
                  <a:lnTo>
                    <a:pt x="14741" y="36610"/>
                  </a:lnTo>
                  <a:lnTo>
                    <a:pt x="15641" y="36748"/>
                  </a:lnTo>
                  <a:lnTo>
                    <a:pt x="16610" y="36887"/>
                  </a:lnTo>
                  <a:lnTo>
                    <a:pt x="17509" y="36956"/>
                  </a:lnTo>
                  <a:lnTo>
                    <a:pt x="19447" y="36956"/>
                  </a:lnTo>
                  <a:lnTo>
                    <a:pt x="20347" y="36887"/>
                  </a:lnTo>
                  <a:lnTo>
                    <a:pt x="21316" y="36748"/>
                  </a:lnTo>
                  <a:lnTo>
                    <a:pt x="22215" y="36610"/>
                  </a:lnTo>
                  <a:lnTo>
                    <a:pt x="23115" y="36402"/>
                  </a:lnTo>
                  <a:lnTo>
                    <a:pt x="24015" y="36125"/>
                  </a:lnTo>
                  <a:lnTo>
                    <a:pt x="24845" y="35849"/>
                  </a:lnTo>
                  <a:lnTo>
                    <a:pt x="25675" y="35503"/>
                  </a:lnTo>
                  <a:lnTo>
                    <a:pt x="26506" y="35157"/>
                  </a:lnTo>
                  <a:lnTo>
                    <a:pt x="27336" y="34741"/>
                  </a:lnTo>
                  <a:lnTo>
                    <a:pt x="28098" y="34326"/>
                  </a:lnTo>
                  <a:lnTo>
                    <a:pt x="28859" y="33842"/>
                  </a:lnTo>
                  <a:lnTo>
                    <a:pt x="29551" y="33288"/>
                  </a:lnTo>
                  <a:lnTo>
                    <a:pt x="30243" y="32734"/>
                  </a:lnTo>
                  <a:lnTo>
                    <a:pt x="30935" y="32181"/>
                  </a:lnTo>
                  <a:lnTo>
                    <a:pt x="31558" y="31558"/>
                  </a:lnTo>
                  <a:lnTo>
                    <a:pt x="32181" y="30935"/>
                  </a:lnTo>
                  <a:lnTo>
                    <a:pt x="32734" y="30243"/>
                  </a:lnTo>
                  <a:lnTo>
                    <a:pt x="33288" y="29551"/>
                  </a:lnTo>
                  <a:lnTo>
                    <a:pt x="33841" y="28859"/>
                  </a:lnTo>
                  <a:lnTo>
                    <a:pt x="34326" y="28098"/>
                  </a:lnTo>
                  <a:lnTo>
                    <a:pt x="34741" y="27337"/>
                  </a:lnTo>
                  <a:lnTo>
                    <a:pt x="35156" y="26506"/>
                  </a:lnTo>
                  <a:lnTo>
                    <a:pt x="35502" y="25676"/>
                  </a:lnTo>
                  <a:lnTo>
                    <a:pt x="35848" y="24845"/>
                  </a:lnTo>
                  <a:lnTo>
                    <a:pt x="36125" y="24015"/>
                  </a:lnTo>
                  <a:lnTo>
                    <a:pt x="36402" y="23115"/>
                  </a:lnTo>
                  <a:lnTo>
                    <a:pt x="36610" y="22215"/>
                  </a:lnTo>
                  <a:lnTo>
                    <a:pt x="36748" y="21316"/>
                  </a:lnTo>
                  <a:lnTo>
                    <a:pt x="36886" y="20347"/>
                  </a:lnTo>
                  <a:lnTo>
                    <a:pt x="36956" y="19447"/>
                  </a:lnTo>
                  <a:lnTo>
                    <a:pt x="36956" y="18478"/>
                  </a:lnTo>
                  <a:lnTo>
                    <a:pt x="36956" y="17510"/>
                  </a:lnTo>
                  <a:lnTo>
                    <a:pt x="36886" y="16610"/>
                  </a:lnTo>
                  <a:lnTo>
                    <a:pt x="36748" y="15641"/>
                  </a:lnTo>
                  <a:lnTo>
                    <a:pt x="36610" y="14741"/>
                  </a:lnTo>
                  <a:lnTo>
                    <a:pt x="36402" y="13842"/>
                  </a:lnTo>
                  <a:lnTo>
                    <a:pt x="36125" y="13011"/>
                  </a:lnTo>
                  <a:lnTo>
                    <a:pt x="35848" y="12112"/>
                  </a:lnTo>
                  <a:lnTo>
                    <a:pt x="35502" y="11281"/>
                  </a:lnTo>
                  <a:lnTo>
                    <a:pt x="35156" y="10451"/>
                  </a:lnTo>
                  <a:lnTo>
                    <a:pt x="34741" y="9689"/>
                  </a:lnTo>
                  <a:lnTo>
                    <a:pt x="34326" y="8928"/>
                  </a:lnTo>
                  <a:lnTo>
                    <a:pt x="33841" y="8167"/>
                  </a:lnTo>
                  <a:lnTo>
                    <a:pt x="33288" y="7406"/>
                  </a:lnTo>
                  <a:lnTo>
                    <a:pt x="32734" y="6714"/>
                  </a:lnTo>
                  <a:lnTo>
                    <a:pt x="32181" y="6022"/>
                  </a:lnTo>
                  <a:lnTo>
                    <a:pt x="31558" y="5399"/>
                  </a:lnTo>
                  <a:lnTo>
                    <a:pt x="30935" y="4776"/>
                  </a:lnTo>
                  <a:lnTo>
                    <a:pt x="30243" y="4222"/>
                  </a:lnTo>
                  <a:lnTo>
                    <a:pt x="29551" y="3669"/>
                  </a:lnTo>
                  <a:lnTo>
                    <a:pt x="28859" y="3184"/>
                  </a:lnTo>
                  <a:lnTo>
                    <a:pt x="28098" y="2700"/>
                  </a:lnTo>
                  <a:lnTo>
                    <a:pt x="27336" y="2215"/>
                  </a:lnTo>
                  <a:lnTo>
                    <a:pt x="26506" y="1800"/>
                  </a:lnTo>
                  <a:lnTo>
                    <a:pt x="25675" y="1454"/>
                  </a:lnTo>
                  <a:lnTo>
                    <a:pt x="24845" y="1108"/>
                  </a:lnTo>
                  <a:lnTo>
                    <a:pt x="24015" y="831"/>
                  </a:lnTo>
                  <a:lnTo>
                    <a:pt x="23115" y="555"/>
                  </a:lnTo>
                  <a:lnTo>
                    <a:pt x="22215" y="347"/>
                  </a:lnTo>
                  <a:lnTo>
                    <a:pt x="21316" y="209"/>
                  </a:lnTo>
                  <a:lnTo>
                    <a:pt x="20347" y="70"/>
                  </a:lnTo>
                  <a:lnTo>
                    <a:pt x="19447" y="1"/>
                  </a:lnTo>
                  <a:close/>
                </a:path>
              </a:pathLst>
            </a:custGeom>
            <a:solidFill>
              <a:srgbClr val="FFFFFF"/>
            </a:solidFill>
            <a:ln w="83050" cap="rnd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2436275" y="423225"/>
              <a:ext cx="636700" cy="636700"/>
            </a:xfrm>
            <a:custGeom>
              <a:avLst/>
              <a:gdLst/>
              <a:ahLst/>
              <a:cxnLst/>
              <a:rect l="0" t="0" r="0" b="0"/>
              <a:pathLst>
                <a:path w="25468" h="25468" extrusionOk="0">
                  <a:moveTo>
                    <a:pt x="12734" y="1"/>
                  </a:moveTo>
                  <a:lnTo>
                    <a:pt x="11696" y="70"/>
                  </a:lnTo>
                  <a:lnTo>
                    <a:pt x="10589" y="208"/>
                  </a:lnTo>
                  <a:lnTo>
                    <a:pt x="9620" y="416"/>
                  </a:lnTo>
                  <a:lnTo>
                    <a:pt x="8582" y="693"/>
                  </a:lnTo>
                  <a:lnTo>
                    <a:pt x="7613" y="1108"/>
                  </a:lnTo>
                  <a:lnTo>
                    <a:pt x="6714" y="1523"/>
                  </a:lnTo>
                  <a:lnTo>
                    <a:pt x="5814" y="2077"/>
                  </a:lnTo>
                  <a:lnTo>
                    <a:pt x="4983" y="2631"/>
                  </a:lnTo>
                  <a:lnTo>
                    <a:pt x="4222" y="3253"/>
                  </a:lnTo>
                  <a:lnTo>
                    <a:pt x="3530" y="3945"/>
                  </a:lnTo>
                  <a:lnTo>
                    <a:pt x="2838" y="4707"/>
                  </a:lnTo>
                  <a:lnTo>
                    <a:pt x="2215" y="5537"/>
                  </a:lnTo>
                  <a:lnTo>
                    <a:pt x="1731" y="6437"/>
                  </a:lnTo>
                  <a:lnTo>
                    <a:pt x="1246" y="7336"/>
                  </a:lnTo>
                  <a:lnTo>
                    <a:pt x="831" y="8236"/>
                  </a:lnTo>
                  <a:lnTo>
                    <a:pt x="485" y="9205"/>
                  </a:lnTo>
                  <a:lnTo>
                    <a:pt x="485" y="9205"/>
                  </a:lnTo>
                  <a:lnTo>
                    <a:pt x="2700" y="8305"/>
                  </a:lnTo>
                  <a:lnTo>
                    <a:pt x="4015" y="10035"/>
                  </a:lnTo>
                  <a:lnTo>
                    <a:pt x="4291" y="9343"/>
                  </a:lnTo>
                  <a:lnTo>
                    <a:pt x="4568" y="8721"/>
                  </a:lnTo>
                  <a:lnTo>
                    <a:pt x="4914" y="8098"/>
                  </a:lnTo>
                  <a:lnTo>
                    <a:pt x="5260" y="7475"/>
                  </a:lnTo>
                  <a:lnTo>
                    <a:pt x="5745" y="6921"/>
                  </a:lnTo>
                  <a:lnTo>
                    <a:pt x="6229" y="6368"/>
                  </a:lnTo>
                  <a:lnTo>
                    <a:pt x="6714" y="5883"/>
                  </a:lnTo>
                  <a:lnTo>
                    <a:pt x="7267" y="5399"/>
                  </a:lnTo>
                  <a:lnTo>
                    <a:pt x="7890" y="5053"/>
                  </a:lnTo>
                  <a:lnTo>
                    <a:pt x="8513" y="4638"/>
                  </a:lnTo>
                  <a:lnTo>
                    <a:pt x="9136" y="4361"/>
                  </a:lnTo>
                  <a:lnTo>
                    <a:pt x="9828" y="4084"/>
                  </a:lnTo>
                  <a:lnTo>
                    <a:pt x="10520" y="3876"/>
                  </a:lnTo>
                  <a:lnTo>
                    <a:pt x="11212" y="3738"/>
                  </a:lnTo>
                  <a:lnTo>
                    <a:pt x="11973" y="3669"/>
                  </a:lnTo>
                  <a:lnTo>
                    <a:pt x="12734" y="3599"/>
                  </a:lnTo>
                  <a:lnTo>
                    <a:pt x="13911" y="3669"/>
                  </a:lnTo>
                  <a:lnTo>
                    <a:pt x="15087" y="3876"/>
                  </a:lnTo>
                  <a:lnTo>
                    <a:pt x="16125" y="4291"/>
                  </a:lnTo>
                  <a:lnTo>
                    <a:pt x="17163" y="4776"/>
                  </a:lnTo>
                  <a:lnTo>
                    <a:pt x="18132" y="5330"/>
                  </a:lnTo>
                  <a:lnTo>
                    <a:pt x="18963" y="6091"/>
                  </a:lnTo>
                  <a:lnTo>
                    <a:pt x="19724" y="6852"/>
                  </a:lnTo>
                  <a:lnTo>
                    <a:pt x="20416" y="7752"/>
                  </a:lnTo>
                  <a:lnTo>
                    <a:pt x="22700" y="8167"/>
                  </a:lnTo>
                  <a:lnTo>
                    <a:pt x="23599" y="6091"/>
                  </a:lnTo>
                  <a:lnTo>
                    <a:pt x="23184" y="5399"/>
                  </a:lnTo>
                  <a:lnTo>
                    <a:pt x="22700" y="4776"/>
                  </a:lnTo>
                  <a:lnTo>
                    <a:pt x="22146" y="4153"/>
                  </a:lnTo>
                  <a:lnTo>
                    <a:pt x="21592" y="3599"/>
                  </a:lnTo>
                  <a:lnTo>
                    <a:pt x="21039" y="3046"/>
                  </a:lnTo>
                  <a:lnTo>
                    <a:pt x="20416" y="2561"/>
                  </a:lnTo>
                  <a:lnTo>
                    <a:pt x="19724" y="2077"/>
                  </a:lnTo>
                  <a:lnTo>
                    <a:pt x="19032" y="1662"/>
                  </a:lnTo>
                  <a:lnTo>
                    <a:pt x="18340" y="1316"/>
                  </a:lnTo>
                  <a:lnTo>
                    <a:pt x="17579" y="970"/>
                  </a:lnTo>
                  <a:lnTo>
                    <a:pt x="16817" y="693"/>
                  </a:lnTo>
                  <a:lnTo>
                    <a:pt x="16056" y="416"/>
                  </a:lnTo>
                  <a:lnTo>
                    <a:pt x="15295" y="278"/>
                  </a:lnTo>
                  <a:lnTo>
                    <a:pt x="14464" y="139"/>
                  </a:lnTo>
                  <a:lnTo>
                    <a:pt x="13565" y="70"/>
                  </a:lnTo>
                  <a:lnTo>
                    <a:pt x="12734" y="1"/>
                  </a:lnTo>
                  <a:close/>
                  <a:moveTo>
                    <a:pt x="24153" y="7060"/>
                  </a:moveTo>
                  <a:lnTo>
                    <a:pt x="23184" y="9136"/>
                  </a:lnTo>
                  <a:lnTo>
                    <a:pt x="20970" y="8790"/>
                  </a:lnTo>
                  <a:lnTo>
                    <a:pt x="20970" y="8790"/>
                  </a:lnTo>
                  <a:lnTo>
                    <a:pt x="21385" y="9689"/>
                  </a:lnTo>
                  <a:lnTo>
                    <a:pt x="21662" y="10658"/>
                  </a:lnTo>
                  <a:lnTo>
                    <a:pt x="21800" y="11696"/>
                  </a:lnTo>
                  <a:lnTo>
                    <a:pt x="21869" y="12734"/>
                  </a:lnTo>
                  <a:lnTo>
                    <a:pt x="21869" y="13496"/>
                  </a:lnTo>
                  <a:lnTo>
                    <a:pt x="21731" y="14257"/>
                  </a:lnTo>
                  <a:lnTo>
                    <a:pt x="21592" y="15018"/>
                  </a:lnTo>
                  <a:lnTo>
                    <a:pt x="21385" y="15710"/>
                  </a:lnTo>
                  <a:lnTo>
                    <a:pt x="21108" y="16402"/>
                  </a:lnTo>
                  <a:lnTo>
                    <a:pt x="20762" y="17094"/>
                  </a:lnTo>
                  <a:lnTo>
                    <a:pt x="20416" y="17717"/>
                  </a:lnTo>
                  <a:lnTo>
                    <a:pt x="20001" y="18340"/>
                  </a:lnTo>
                  <a:lnTo>
                    <a:pt x="19516" y="18894"/>
                  </a:lnTo>
                  <a:lnTo>
                    <a:pt x="19032" y="19378"/>
                  </a:lnTo>
                  <a:lnTo>
                    <a:pt x="18478" y="19862"/>
                  </a:lnTo>
                  <a:lnTo>
                    <a:pt x="17855" y="20278"/>
                  </a:lnTo>
                  <a:lnTo>
                    <a:pt x="17233" y="20693"/>
                  </a:lnTo>
                  <a:lnTo>
                    <a:pt x="16610" y="21039"/>
                  </a:lnTo>
                  <a:lnTo>
                    <a:pt x="15918" y="21316"/>
                  </a:lnTo>
                  <a:lnTo>
                    <a:pt x="15226" y="21523"/>
                  </a:lnTo>
                  <a:lnTo>
                    <a:pt x="14049" y="23530"/>
                  </a:lnTo>
                  <a:lnTo>
                    <a:pt x="15641" y="25122"/>
                  </a:lnTo>
                  <a:lnTo>
                    <a:pt x="16679" y="24845"/>
                  </a:lnTo>
                  <a:lnTo>
                    <a:pt x="17717" y="24499"/>
                  </a:lnTo>
                  <a:lnTo>
                    <a:pt x="18686" y="24015"/>
                  </a:lnTo>
                  <a:lnTo>
                    <a:pt x="19585" y="23461"/>
                  </a:lnTo>
                  <a:lnTo>
                    <a:pt x="20416" y="22907"/>
                  </a:lnTo>
                  <a:lnTo>
                    <a:pt x="21246" y="22215"/>
                  </a:lnTo>
                  <a:lnTo>
                    <a:pt x="22008" y="21523"/>
                  </a:lnTo>
                  <a:lnTo>
                    <a:pt x="22700" y="20693"/>
                  </a:lnTo>
                  <a:lnTo>
                    <a:pt x="23322" y="19862"/>
                  </a:lnTo>
                  <a:lnTo>
                    <a:pt x="23876" y="18963"/>
                  </a:lnTo>
                  <a:lnTo>
                    <a:pt x="24360" y="17994"/>
                  </a:lnTo>
                  <a:lnTo>
                    <a:pt x="24707" y="17025"/>
                  </a:lnTo>
                  <a:lnTo>
                    <a:pt x="25053" y="15987"/>
                  </a:lnTo>
                  <a:lnTo>
                    <a:pt x="25260" y="14949"/>
                  </a:lnTo>
                  <a:lnTo>
                    <a:pt x="25399" y="13842"/>
                  </a:lnTo>
                  <a:lnTo>
                    <a:pt x="25468" y="12734"/>
                  </a:lnTo>
                  <a:lnTo>
                    <a:pt x="25468" y="11973"/>
                  </a:lnTo>
                  <a:lnTo>
                    <a:pt x="25399" y="11212"/>
                  </a:lnTo>
                  <a:lnTo>
                    <a:pt x="25260" y="10520"/>
                  </a:lnTo>
                  <a:lnTo>
                    <a:pt x="25122" y="9759"/>
                  </a:lnTo>
                  <a:lnTo>
                    <a:pt x="24914" y="9067"/>
                  </a:lnTo>
                  <a:lnTo>
                    <a:pt x="24707" y="8375"/>
                  </a:lnTo>
                  <a:lnTo>
                    <a:pt x="24153" y="7060"/>
                  </a:lnTo>
                  <a:close/>
                  <a:moveTo>
                    <a:pt x="2354" y="9413"/>
                  </a:moveTo>
                  <a:lnTo>
                    <a:pt x="278" y="10312"/>
                  </a:lnTo>
                  <a:lnTo>
                    <a:pt x="70" y="11489"/>
                  </a:lnTo>
                  <a:lnTo>
                    <a:pt x="1" y="12734"/>
                  </a:lnTo>
                  <a:lnTo>
                    <a:pt x="70" y="14049"/>
                  </a:lnTo>
                  <a:lnTo>
                    <a:pt x="278" y="15295"/>
                  </a:lnTo>
                  <a:lnTo>
                    <a:pt x="554" y="16541"/>
                  </a:lnTo>
                  <a:lnTo>
                    <a:pt x="1039" y="17717"/>
                  </a:lnTo>
                  <a:lnTo>
                    <a:pt x="1523" y="18824"/>
                  </a:lnTo>
                  <a:lnTo>
                    <a:pt x="2215" y="19862"/>
                  </a:lnTo>
                  <a:lnTo>
                    <a:pt x="2907" y="20831"/>
                  </a:lnTo>
                  <a:lnTo>
                    <a:pt x="3738" y="21731"/>
                  </a:lnTo>
                  <a:lnTo>
                    <a:pt x="4637" y="22561"/>
                  </a:lnTo>
                  <a:lnTo>
                    <a:pt x="5606" y="23323"/>
                  </a:lnTo>
                  <a:lnTo>
                    <a:pt x="6644" y="23945"/>
                  </a:lnTo>
                  <a:lnTo>
                    <a:pt x="7821" y="24499"/>
                  </a:lnTo>
                  <a:lnTo>
                    <a:pt x="8928" y="24914"/>
                  </a:lnTo>
                  <a:lnTo>
                    <a:pt x="10174" y="25191"/>
                  </a:lnTo>
                  <a:lnTo>
                    <a:pt x="11419" y="25399"/>
                  </a:lnTo>
                  <a:lnTo>
                    <a:pt x="12734" y="25468"/>
                  </a:lnTo>
                  <a:lnTo>
                    <a:pt x="13703" y="25468"/>
                  </a:lnTo>
                  <a:lnTo>
                    <a:pt x="14603" y="25330"/>
                  </a:lnTo>
                  <a:lnTo>
                    <a:pt x="12942" y="23599"/>
                  </a:lnTo>
                  <a:lnTo>
                    <a:pt x="14049" y="21800"/>
                  </a:lnTo>
                  <a:lnTo>
                    <a:pt x="13357" y="21869"/>
                  </a:lnTo>
                  <a:lnTo>
                    <a:pt x="12734" y="21869"/>
                  </a:lnTo>
                  <a:lnTo>
                    <a:pt x="11835" y="21800"/>
                  </a:lnTo>
                  <a:lnTo>
                    <a:pt x="10935" y="21662"/>
                  </a:lnTo>
                  <a:lnTo>
                    <a:pt x="10035" y="21454"/>
                  </a:lnTo>
                  <a:lnTo>
                    <a:pt x="9205" y="21177"/>
                  </a:lnTo>
                  <a:lnTo>
                    <a:pt x="8374" y="20762"/>
                  </a:lnTo>
                  <a:lnTo>
                    <a:pt x="7613" y="20347"/>
                  </a:lnTo>
                  <a:lnTo>
                    <a:pt x="6921" y="19793"/>
                  </a:lnTo>
                  <a:lnTo>
                    <a:pt x="6298" y="19170"/>
                  </a:lnTo>
                  <a:lnTo>
                    <a:pt x="5675" y="18548"/>
                  </a:lnTo>
                  <a:lnTo>
                    <a:pt x="5191" y="17855"/>
                  </a:lnTo>
                  <a:lnTo>
                    <a:pt x="4707" y="17094"/>
                  </a:lnTo>
                  <a:lnTo>
                    <a:pt x="4361" y="16333"/>
                  </a:lnTo>
                  <a:lnTo>
                    <a:pt x="4015" y="15433"/>
                  </a:lnTo>
                  <a:lnTo>
                    <a:pt x="3807" y="14603"/>
                  </a:lnTo>
                  <a:lnTo>
                    <a:pt x="3669" y="13703"/>
                  </a:lnTo>
                  <a:lnTo>
                    <a:pt x="3599" y="12734"/>
                  </a:lnTo>
                  <a:lnTo>
                    <a:pt x="3669" y="11973"/>
                  </a:lnTo>
                  <a:lnTo>
                    <a:pt x="3738" y="11212"/>
                  </a:lnTo>
                  <a:lnTo>
                    <a:pt x="2354" y="9413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3090250" y="3274450"/>
              <a:ext cx="2235300" cy="615925"/>
            </a:xfrm>
            <a:custGeom>
              <a:avLst/>
              <a:gdLst/>
              <a:ahLst/>
              <a:cxnLst/>
              <a:rect l="0" t="0" r="0" b="0"/>
              <a:pathLst>
                <a:path w="89412" h="24637" extrusionOk="0">
                  <a:moveTo>
                    <a:pt x="1" y="0"/>
                  </a:moveTo>
                  <a:lnTo>
                    <a:pt x="1" y="24637"/>
                  </a:lnTo>
                  <a:lnTo>
                    <a:pt x="89412" y="24637"/>
                  </a:lnTo>
                  <a:lnTo>
                    <a:pt x="89412" y="0"/>
                  </a:lnTo>
                  <a:close/>
                </a:path>
              </a:pathLst>
            </a:custGeom>
            <a:solidFill>
              <a:srgbClr val="000000"/>
            </a:solidFill>
            <a:ln w="83050" cap="rnd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292675" y="3120475"/>
              <a:ext cx="923900" cy="923900"/>
            </a:xfrm>
            <a:custGeom>
              <a:avLst/>
              <a:gdLst/>
              <a:ahLst/>
              <a:cxnLst/>
              <a:rect l="0" t="0" r="0" b="0"/>
              <a:pathLst>
                <a:path w="36956" h="36956" extrusionOk="0">
                  <a:moveTo>
                    <a:pt x="17509" y="0"/>
                  </a:moveTo>
                  <a:lnTo>
                    <a:pt x="16610" y="69"/>
                  </a:lnTo>
                  <a:lnTo>
                    <a:pt x="15641" y="208"/>
                  </a:lnTo>
                  <a:lnTo>
                    <a:pt x="14741" y="346"/>
                  </a:lnTo>
                  <a:lnTo>
                    <a:pt x="13842" y="554"/>
                  </a:lnTo>
                  <a:lnTo>
                    <a:pt x="13011" y="830"/>
                  </a:lnTo>
                  <a:lnTo>
                    <a:pt x="12112" y="1107"/>
                  </a:lnTo>
                  <a:lnTo>
                    <a:pt x="11281" y="1453"/>
                  </a:lnTo>
                  <a:lnTo>
                    <a:pt x="10451" y="1799"/>
                  </a:lnTo>
                  <a:lnTo>
                    <a:pt x="9689" y="2215"/>
                  </a:lnTo>
                  <a:lnTo>
                    <a:pt x="8928" y="2699"/>
                  </a:lnTo>
                  <a:lnTo>
                    <a:pt x="8167" y="3183"/>
                  </a:lnTo>
                  <a:lnTo>
                    <a:pt x="7406" y="3668"/>
                  </a:lnTo>
                  <a:lnTo>
                    <a:pt x="6714" y="4221"/>
                  </a:lnTo>
                  <a:lnTo>
                    <a:pt x="6022" y="4775"/>
                  </a:lnTo>
                  <a:lnTo>
                    <a:pt x="5399" y="5398"/>
                  </a:lnTo>
                  <a:lnTo>
                    <a:pt x="4776" y="6090"/>
                  </a:lnTo>
                  <a:lnTo>
                    <a:pt x="4222" y="6713"/>
                  </a:lnTo>
                  <a:lnTo>
                    <a:pt x="3669" y="7405"/>
                  </a:lnTo>
                  <a:lnTo>
                    <a:pt x="3184" y="8166"/>
                  </a:lnTo>
                  <a:lnTo>
                    <a:pt x="2700" y="8927"/>
                  </a:lnTo>
                  <a:lnTo>
                    <a:pt x="2215" y="9689"/>
                  </a:lnTo>
                  <a:lnTo>
                    <a:pt x="1800" y="10450"/>
                  </a:lnTo>
                  <a:lnTo>
                    <a:pt x="1454" y="11280"/>
                  </a:lnTo>
                  <a:lnTo>
                    <a:pt x="1108" y="12111"/>
                  </a:lnTo>
                  <a:lnTo>
                    <a:pt x="831" y="13010"/>
                  </a:lnTo>
                  <a:lnTo>
                    <a:pt x="555" y="13841"/>
                  </a:lnTo>
                  <a:lnTo>
                    <a:pt x="347" y="14741"/>
                  </a:lnTo>
                  <a:lnTo>
                    <a:pt x="209" y="15709"/>
                  </a:lnTo>
                  <a:lnTo>
                    <a:pt x="70" y="16609"/>
                  </a:lnTo>
                  <a:lnTo>
                    <a:pt x="1" y="17509"/>
                  </a:lnTo>
                  <a:lnTo>
                    <a:pt x="1" y="18478"/>
                  </a:lnTo>
                  <a:lnTo>
                    <a:pt x="1" y="19446"/>
                  </a:lnTo>
                  <a:lnTo>
                    <a:pt x="70" y="20415"/>
                  </a:lnTo>
                  <a:lnTo>
                    <a:pt x="209" y="21315"/>
                  </a:lnTo>
                  <a:lnTo>
                    <a:pt x="347" y="22215"/>
                  </a:lnTo>
                  <a:lnTo>
                    <a:pt x="555" y="23114"/>
                  </a:lnTo>
                  <a:lnTo>
                    <a:pt x="831" y="24014"/>
                  </a:lnTo>
                  <a:lnTo>
                    <a:pt x="1108" y="24844"/>
                  </a:lnTo>
                  <a:lnTo>
                    <a:pt x="1454" y="25675"/>
                  </a:lnTo>
                  <a:lnTo>
                    <a:pt x="1800" y="26505"/>
                  </a:lnTo>
                  <a:lnTo>
                    <a:pt x="2215" y="27336"/>
                  </a:lnTo>
                  <a:lnTo>
                    <a:pt x="2700" y="28097"/>
                  </a:lnTo>
                  <a:lnTo>
                    <a:pt x="3184" y="28858"/>
                  </a:lnTo>
                  <a:lnTo>
                    <a:pt x="3669" y="29550"/>
                  </a:lnTo>
                  <a:lnTo>
                    <a:pt x="4222" y="30242"/>
                  </a:lnTo>
                  <a:lnTo>
                    <a:pt x="4776" y="30934"/>
                  </a:lnTo>
                  <a:lnTo>
                    <a:pt x="5399" y="31557"/>
                  </a:lnTo>
                  <a:lnTo>
                    <a:pt x="6022" y="32180"/>
                  </a:lnTo>
                  <a:lnTo>
                    <a:pt x="6714" y="32734"/>
                  </a:lnTo>
                  <a:lnTo>
                    <a:pt x="7406" y="33287"/>
                  </a:lnTo>
                  <a:lnTo>
                    <a:pt x="8167" y="33841"/>
                  </a:lnTo>
                  <a:lnTo>
                    <a:pt x="8928" y="34325"/>
                  </a:lnTo>
                  <a:lnTo>
                    <a:pt x="9689" y="34740"/>
                  </a:lnTo>
                  <a:lnTo>
                    <a:pt x="10451" y="35156"/>
                  </a:lnTo>
                  <a:lnTo>
                    <a:pt x="11281" y="35502"/>
                  </a:lnTo>
                  <a:lnTo>
                    <a:pt x="12112" y="35848"/>
                  </a:lnTo>
                  <a:lnTo>
                    <a:pt x="13011" y="36125"/>
                  </a:lnTo>
                  <a:lnTo>
                    <a:pt x="13842" y="36401"/>
                  </a:lnTo>
                  <a:lnTo>
                    <a:pt x="14741" y="36609"/>
                  </a:lnTo>
                  <a:lnTo>
                    <a:pt x="15641" y="36747"/>
                  </a:lnTo>
                  <a:lnTo>
                    <a:pt x="16610" y="36886"/>
                  </a:lnTo>
                  <a:lnTo>
                    <a:pt x="17509" y="36955"/>
                  </a:lnTo>
                  <a:lnTo>
                    <a:pt x="19447" y="36955"/>
                  </a:lnTo>
                  <a:lnTo>
                    <a:pt x="20347" y="36886"/>
                  </a:lnTo>
                  <a:lnTo>
                    <a:pt x="21316" y="36747"/>
                  </a:lnTo>
                  <a:lnTo>
                    <a:pt x="22215" y="36609"/>
                  </a:lnTo>
                  <a:lnTo>
                    <a:pt x="23115" y="36401"/>
                  </a:lnTo>
                  <a:lnTo>
                    <a:pt x="24015" y="36125"/>
                  </a:lnTo>
                  <a:lnTo>
                    <a:pt x="24845" y="35848"/>
                  </a:lnTo>
                  <a:lnTo>
                    <a:pt x="25675" y="35502"/>
                  </a:lnTo>
                  <a:lnTo>
                    <a:pt x="26506" y="35156"/>
                  </a:lnTo>
                  <a:lnTo>
                    <a:pt x="27336" y="34740"/>
                  </a:lnTo>
                  <a:lnTo>
                    <a:pt x="28098" y="34325"/>
                  </a:lnTo>
                  <a:lnTo>
                    <a:pt x="28859" y="33841"/>
                  </a:lnTo>
                  <a:lnTo>
                    <a:pt x="29551" y="33287"/>
                  </a:lnTo>
                  <a:lnTo>
                    <a:pt x="30243" y="32734"/>
                  </a:lnTo>
                  <a:lnTo>
                    <a:pt x="30935" y="32180"/>
                  </a:lnTo>
                  <a:lnTo>
                    <a:pt x="31558" y="31557"/>
                  </a:lnTo>
                  <a:lnTo>
                    <a:pt x="32181" y="30934"/>
                  </a:lnTo>
                  <a:lnTo>
                    <a:pt x="32734" y="30242"/>
                  </a:lnTo>
                  <a:lnTo>
                    <a:pt x="33288" y="29550"/>
                  </a:lnTo>
                  <a:lnTo>
                    <a:pt x="33841" y="28858"/>
                  </a:lnTo>
                  <a:lnTo>
                    <a:pt x="34326" y="28097"/>
                  </a:lnTo>
                  <a:lnTo>
                    <a:pt x="34741" y="27336"/>
                  </a:lnTo>
                  <a:lnTo>
                    <a:pt x="35156" y="26505"/>
                  </a:lnTo>
                  <a:lnTo>
                    <a:pt x="35502" y="25675"/>
                  </a:lnTo>
                  <a:lnTo>
                    <a:pt x="35848" y="24844"/>
                  </a:lnTo>
                  <a:lnTo>
                    <a:pt x="36125" y="24014"/>
                  </a:lnTo>
                  <a:lnTo>
                    <a:pt x="36402" y="23114"/>
                  </a:lnTo>
                  <a:lnTo>
                    <a:pt x="36610" y="22215"/>
                  </a:lnTo>
                  <a:lnTo>
                    <a:pt x="36748" y="21315"/>
                  </a:lnTo>
                  <a:lnTo>
                    <a:pt x="36886" y="20415"/>
                  </a:lnTo>
                  <a:lnTo>
                    <a:pt x="36956" y="19446"/>
                  </a:lnTo>
                  <a:lnTo>
                    <a:pt x="36956" y="18478"/>
                  </a:lnTo>
                  <a:lnTo>
                    <a:pt x="36956" y="17509"/>
                  </a:lnTo>
                  <a:lnTo>
                    <a:pt x="36886" y="16609"/>
                  </a:lnTo>
                  <a:lnTo>
                    <a:pt x="36748" y="15709"/>
                  </a:lnTo>
                  <a:lnTo>
                    <a:pt x="36610" y="14741"/>
                  </a:lnTo>
                  <a:lnTo>
                    <a:pt x="36402" y="13841"/>
                  </a:lnTo>
                  <a:lnTo>
                    <a:pt x="36125" y="13010"/>
                  </a:lnTo>
                  <a:lnTo>
                    <a:pt x="35848" y="12111"/>
                  </a:lnTo>
                  <a:lnTo>
                    <a:pt x="35502" y="11280"/>
                  </a:lnTo>
                  <a:lnTo>
                    <a:pt x="35156" y="10450"/>
                  </a:lnTo>
                  <a:lnTo>
                    <a:pt x="34741" y="9689"/>
                  </a:lnTo>
                  <a:lnTo>
                    <a:pt x="34326" y="8927"/>
                  </a:lnTo>
                  <a:lnTo>
                    <a:pt x="33841" y="8166"/>
                  </a:lnTo>
                  <a:lnTo>
                    <a:pt x="33288" y="7405"/>
                  </a:lnTo>
                  <a:lnTo>
                    <a:pt x="32734" y="6713"/>
                  </a:lnTo>
                  <a:lnTo>
                    <a:pt x="32181" y="6090"/>
                  </a:lnTo>
                  <a:lnTo>
                    <a:pt x="31558" y="5398"/>
                  </a:lnTo>
                  <a:lnTo>
                    <a:pt x="30935" y="4775"/>
                  </a:lnTo>
                  <a:lnTo>
                    <a:pt x="30243" y="4221"/>
                  </a:lnTo>
                  <a:lnTo>
                    <a:pt x="29551" y="3668"/>
                  </a:lnTo>
                  <a:lnTo>
                    <a:pt x="28859" y="3183"/>
                  </a:lnTo>
                  <a:lnTo>
                    <a:pt x="28098" y="2699"/>
                  </a:lnTo>
                  <a:lnTo>
                    <a:pt x="27336" y="2215"/>
                  </a:lnTo>
                  <a:lnTo>
                    <a:pt x="26506" y="1799"/>
                  </a:lnTo>
                  <a:lnTo>
                    <a:pt x="25675" y="1453"/>
                  </a:lnTo>
                  <a:lnTo>
                    <a:pt x="24845" y="1107"/>
                  </a:lnTo>
                  <a:lnTo>
                    <a:pt x="24015" y="830"/>
                  </a:lnTo>
                  <a:lnTo>
                    <a:pt x="23115" y="554"/>
                  </a:lnTo>
                  <a:lnTo>
                    <a:pt x="22215" y="346"/>
                  </a:lnTo>
                  <a:lnTo>
                    <a:pt x="21316" y="208"/>
                  </a:lnTo>
                  <a:lnTo>
                    <a:pt x="20347" y="69"/>
                  </a:lnTo>
                  <a:lnTo>
                    <a:pt x="19447" y="0"/>
                  </a:lnTo>
                  <a:close/>
                </a:path>
              </a:pathLst>
            </a:custGeom>
            <a:solidFill>
              <a:srgbClr val="FFFFFF"/>
            </a:solidFill>
            <a:ln w="83050" cap="rnd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3262100" y="3302225"/>
              <a:ext cx="1373525" cy="160775"/>
            </a:xfrm>
            <a:custGeom>
              <a:avLst/>
              <a:gdLst/>
              <a:ahLst/>
              <a:cxnLst/>
              <a:rect l="0" t="0" r="0" b="0"/>
              <a:pathLst>
                <a:path w="54941" h="6431" extrusionOk="0">
                  <a:moveTo>
                    <a:pt x="6252" y="0"/>
                  </a:moveTo>
                  <a:lnTo>
                    <a:pt x="6252" y="756"/>
                  </a:lnTo>
                  <a:lnTo>
                    <a:pt x="6849" y="756"/>
                  </a:lnTo>
                  <a:lnTo>
                    <a:pt x="6849" y="0"/>
                  </a:lnTo>
                  <a:close/>
                  <a:moveTo>
                    <a:pt x="34412" y="0"/>
                  </a:moveTo>
                  <a:lnTo>
                    <a:pt x="34412" y="756"/>
                  </a:lnTo>
                  <a:lnTo>
                    <a:pt x="35009" y="756"/>
                  </a:lnTo>
                  <a:lnTo>
                    <a:pt x="35009" y="0"/>
                  </a:lnTo>
                  <a:close/>
                  <a:moveTo>
                    <a:pt x="13279" y="1833"/>
                  </a:moveTo>
                  <a:cubicBezTo>
                    <a:pt x="13573" y="1833"/>
                    <a:pt x="13809" y="1931"/>
                    <a:pt x="13988" y="2125"/>
                  </a:cubicBezTo>
                  <a:cubicBezTo>
                    <a:pt x="14166" y="2320"/>
                    <a:pt x="14257" y="2581"/>
                    <a:pt x="14262" y="2907"/>
                  </a:cubicBezTo>
                  <a:lnTo>
                    <a:pt x="12134" y="2910"/>
                  </a:lnTo>
                  <a:cubicBezTo>
                    <a:pt x="12164" y="2569"/>
                    <a:pt x="12279" y="2304"/>
                    <a:pt x="12479" y="2116"/>
                  </a:cubicBezTo>
                  <a:cubicBezTo>
                    <a:pt x="12679" y="1927"/>
                    <a:pt x="12946" y="1833"/>
                    <a:pt x="13279" y="1833"/>
                  </a:cubicBezTo>
                  <a:close/>
                  <a:moveTo>
                    <a:pt x="20196" y="3222"/>
                  </a:moveTo>
                  <a:lnTo>
                    <a:pt x="20196" y="3355"/>
                  </a:lnTo>
                  <a:cubicBezTo>
                    <a:pt x="20196" y="3744"/>
                    <a:pt x="20096" y="4056"/>
                    <a:pt x="19896" y="4291"/>
                  </a:cubicBezTo>
                  <a:cubicBezTo>
                    <a:pt x="19696" y="4526"/>
                    <a:pt x="19430" y="4643"/>
                    <a:pt x="19099" y="4643"/>
                  </a:cubicBezTo>
                  <a:cubicBezTo>
                    <a:pt x="18859" y="4643"/>
                    <a:pt x="18669" y="4581"/>
                    <a:pt x="18530" y="4456"/>
                  </a:cubicBezTo>
                  <a:cubicBezTo>
                    <a:pt x="18390" y="4332"/>
                    <a:pt x="18321" y="4164"/>
                    <a:pt x="18321" y="3952"/>
                  </a:cubicBezTo>
                  <a:cubicBezTo>
                    <a:pt x="18321" y="3686"/>
                    <a:pt x="18414" y="3498"/>
                    <a:pt x="18600" y="3387"/>
                  </a:cubicBezTo>
                  <a:cubicBezTo>
                    <a:pt x="18786" y="3277"/>
                    <a:pt x="19120" y="3222"/>
                    <a:pt x="19602" y="3222"/>
                  </a:cubicBezTo>
                  <a:close/>
                  <a:moveTo>
                    <a:pt x="50604" y="3222"/>
                  </a:moveTo>
                  <a:lnTo>
                    <a:pt x="50604" y="3355"/>
                  </a:lnTo>
                  <a:cubicBezTo>
                    <a:pt x="50604" y="3744"/>
                    <a:pt x="50504" y="4056"/>
                    <a:pt x="50304" y="4291"/>
                  </a:cubicBezTo>
                  <a:cubicBezTo>
                    <a:pt x="50104" y="4526"/>
                    <a:pt x="49838" y="4643"/>
                    <a:pt x="49507" y="4643"/>
                  </a:cubicBezTo>
                  <a:cubicBezTo>
                    <a:pt x="49267" y="4643"/>
                    <a:pt x="49077" y="4581"/>
                    <a:pt x="48938" y="4456"/>
                  </a:cubicBezTo>
                  <a:cubicBezTo>
                    <a:pt x="48798" y="4332"/>
                    <a:pt x="48729" y="4164"/>
                    <a:pt x="48729" y="3952"/>
                  </a:cubicBezTo>
                  <a:cubicBezTo>
                    <a:pt x="48729" y="3686"/>
                    <a:pt x="48822" y="3498"/>
                    <a:pt x="49008" y="3387"/>
                  </a:cubicBezTo>
                  <a:cubicBezTo>
                    <a:pt x="49194" y="3277"/>
                    <a:pt x="49528" y="3222"/>
                    <a:pt x="50010" y="3222"/>
                  </a:cubicBezTo>
                  <a:close/>
                  <a:moveTo>
                    <a:pt x="4406" y="0"/>
                  </a:moveTo>
                  <a:lnTo>
                    <a:pt x="4406" y="5048"/>
                  </a:lnTo>
                  <a:lnTo>
                    <a:pt x="5003" y="5048"/>
                  </a:lnTo>
                  <a:lnTo>
                    <a:pt x="5003" y="0"/>
                  </a:lnTo>
                  <a:close/>
                  <a:moveTo>
                    <a:pt x="6252" y="1415"/>
                  </a:moveTo>
                  <a:lnTo>
                    <a:pt x="6252" y="5048"/>
                  </a:lnTo>
                  <a:lnTo>
                    <a:pt x="6849" y="5048"/>
                  </a:lnTo>
                  <a:lnTo>
                    <a:pt x="6849" y="1415"/>
                  </a:lnTo>
                  <a:close/>
                  <a:moveTo>
                    <a:pt x="27586" y="383"/>
                  </a:moveTo>
                  <a:lnTo>
                    <a:pt x="27586" y="1415"/>
                  </a:lnTo>
                  <a:lnTo>
                    <a:pt x="27148" y="1415"/>
                  </a:lnTo>
                  <a:lnTo>
                    <a:pt x="27148" y="1879"/>
                  </a:lnTo>
                  <a:lnTo>
                    <a:pt x="27586" y="1879"/>
                  </a:lnTo>
                  <a:lnTo>
                    <a:pt x="27586" y="3851"/>
                  </a:lnTo>
                  <a:cubicBezTo>
                    <a:pt x="27586" y="4305"/>
                    <a:pt x="27674" y="4619"/>
                    <a:pt x="27849" y="4790"/>
                  </a:cubicBezTo>
                  <a:cubicBezTo>
                    <a:pt x="28024" y="4962"/>
                    <a:pt x="28342" y="5048"/>
                    <a:pt x="28803" y="5048"/>
                  </a:cubicBezTo>
                  <a:lnTo>
                    <a:pt x="29416" y="5048"/>
                  </a:lnTo>
                  <a:lnTo>
                    <a:pt x="29416" y="4549"/>
                  </a:lnTo>
                  <a:lnTo>
                    <a:pt x="28803" y="4549"/>
                  </a:lnTo>
                  <a:cubicBezTo>
                    <a:pt x="28554" y="4549"/>
                    <a:pt x="28389" y="4507"/>
                    <a:pt x="28308" y="4422"/>
                  </a:cubicBezTo>
                  <a:cubicBezTo>
                    <a:pt x="28227" y="4338"/>
                    <a:pt x="28186" y="4148"/>
                    <a:pt x="28186" y="3851"/>
                  </a:cubicBezTo>
                  <a:lnTo>
                    <a:pt x="28186" y="1879"/>
                  </a:lnTo>
                  <a:lnTo>
                    <a:pt x="29416" y="1879"/>
                  </a:lnTo>
                  <a:lnTo>
                    <a:pt x="29416" y="1415"/>
                  </a:lnTo>
                  <a:lnTo>
                    <a:pt x="28186" y="1415"/>
                  </a:lnTo>
                  <a:lnTo>
                    <a:pt x="28186" y="383"/>
                  </a:lnTo>
                  <a:close/>
                  <a:moveTo>
                    <a:pt x="30178" y="0"/>
                  </a:moveTo>
                  <a:lnTo>
                    <a:pt x="30178" y="5048"/>
                  </a:lnTo>
                  <a:lnTo>
                    <a:pt x="30778" y="5048"/>
                  </a:lnTo>
                  <a:lnTo>
                    <a:pt x="30778" y="2995"/>
                  </a:lnTo>
                  <a:cubicBezTo>
                    <a:pt x="30778" y="2640"/>
                    <a:pt x="30871" y="2360"/>
                    <a:pt x="31057" y="2155"/>
                  </a:cubicBezTo>
                  <a:cubicBezTo>
                    <a:pt x="31243" y="1949"/>
                    <a:pt x="31497" y="1846"/>
                    <a:pt x="31820" y="1846"/>
                  </a:cubicBezTo>
                  <a:cubicBezTo>
                    <a:pt x="32088" y="1846"/>
                    <a:pt x="32289" y="1932"/>
                    <a:pt x="32423" y="2103"/>
                  </a:cubicBezTo>
                  <a:cubicBezTo>
                    <a:pt x="32557" y="2274"/>
                    <a:pt x="32624" y="2531"/>
                    <a:pt x="32624" y="2875"/>
                  </a:cubicBezTo>
                  <a:lnTo>
                    <a:pt x="32624" y="5048"/>
                  </a:lnTo>
                  <a:lnTo>
                    <a:pt x="33221" y="5048"/>
                  </a:lnTo>
                  <a:lnTo>
                    <a:pt x="33221" y="2855"/>
                  </a:lnTo>
                  <a:cubicBezTo>
                    <a:pt x="33221" y="2354"/>
                    <a:pt x="33114" y="1973"/>
                    <a:pt x="32900" y="1715"/>
                  </a:cubicBezTo>
                  <a:cubicBezTo>
                    <a:pt x="32686" y="1457"/>
                    <a:pt x="32370" y="1327"/>
                    <a:pt x="31953" y="1327"/>
                  </a:cubicBezTo>
                  <a:cubicBezTo>
                    <a:pt x="31700" y="1327"/>
                    <a:pt x="31476" y="1381"/>
                    <a:pt x="31283" y="1490"/>
                  </a:cubicBezTo>
                  <a:cubicBezTo>
                    <a:pt x="31089" y="1598"/>
                    <a:pt x="30921" y="1761"/>
                    <a:pt x="30778" y="1979"/>
                  </a:cubicBezTo>
                  <a:lnTo>
                    <a:pt x="30778" y="0"/>
                  </a:lnTo>
                  <a:close/>
                  <a:moveTo>
                    <a:pt x="34412" y="1415"/>
                  </a:moveTo>
                  <a:lnTo>
                    <a:pt x="34412" y="5048"/>
                  </a:lnTo>
                  <a:lnTo>
                    <a:pt x="35009" y="5048"/>
                  </a:lnTo>
                  <a:lnTo>
                    <a:pt x="35009" y="1415"/>
                  </a:lnTo>
                  <a:close/>
                  <a:moveTo>
                    <a:pt x="38010" y="1327"/>
                  </a:moveTo>
                  <a:cubicBezTo>
                    <a:pt x="37757" y="1327"/>
                    <a:pt x="37533" y="1381"/>
                    <a:pt x="37340" y="1490"/>
                  </a:cubicBezTo>
                  <a:cubicBezTo>
                    <a:pt x="37146" y="1598"/>
                    <a:pt x="36978" y="1761"/>
                    <a:pt x="36835" y="1979"/>
                  </a:cubicBezTo>
                  <a:lnTo>
                    <a:pt x="36835" y="1415"/>
                  </a:lnTo>
                  <a:lnTo>
                    <a:pt x="36235" y="1415"/>
                  </a:lnTo>
                  <a:lnTo>
                    <a:pt x="36235" y="5048"/>
                  </a:lnTo>
                  <a:lnTo>
                    <a:pt x="36835" y="5048"/>
                  </a:lnTo>
                  <a:lnTo>
                    <a:pt x="36835" y="2995"/>
                  </a:lnTo>
                  <a:cubicBezTo>
                    <a:pt x="36835" y="2640"/>
                    <a:pt x="36928" y="2360"/>
                    <a:pt x="37114" y="2155"/>
                  </a:cubicBezTo>
                  <a:cubicBezTo>
                    <a:pt x="37300" y="1949"/>
                    <a:pt x="37554" y="1846"/>
                    <a:pt x="37877" y="1846"/>
                  </a:cubicBezTo>
                  <a:cubicBezTo>
                    <a:pt x="38145" y="1846"/>
                    <a:pt x="38346" y="1932"/>
                    <a:pt x="38480" y="2103"/>
                  </a:cubicBezTo>
                  <a:cubicBezTo>
                    <a:pt x="38614" y="2274"/>
                    <a:pt x="38681" y="2531"/>
                    <a:pt x="38681" y="2875"/>
                  </a:cubicBezTo>
                  <a:lnTo>
                    <a:pt x="38681" y="5048"/>
                  </a:lnTo>
                  <a:lnTo>
                    <a:pt x="39278" y="5048"/>
                  </a:lnTo>
                  <a:lnTo>
                    <a:pt x="39278" y="2855"/>
                  </a:lnTo>
                  <a:cubicBezTo>
                    <a:pt x="39278" y="2354"/>
                    <a:pt x="39171" y="1973"/>
                    <a:pt x="38957" y="1715"/>
                  </a:cubicBezTo>
                  <a:cubicBezTo>
                    <a:pt x="38743" y="1457"/>
                    <a:pt x="38427" y="1327"/>
                    <a:pt x="38010" y="1327"/>
                  </a:cubicBezTo>
                  <a:close/>
                  <a:moveTo>
                    <a:pt x="40469" y="0"/>
                  </a:moveTo>
                  <a:lnTo>
                    <a:pt x="40469" y="5048"/>
                  </a:lnTo>
                  <a:lnTo>
                    <a:pt x="41066" y="5048"/>
                  </a:lnTo>
                  <a:lnTo>
                    <a:pt x="41066" y="0"/>
                  </a:lnTo>
                  <a:close/>
                  <a:moveTo>
                    <a:pt x="1701" y="117"/>
                  </a:moveTo>
                  <a:cubicBezTo>
                    <a:pt x="1171" y="117"/>
                    <a:pt x="755" y="241"/>
                    <a:pt x="453" y="487"/>
                  </a:cubicBezTo>
                  <a:cubicBezTo>
                    <a:pt x="152" y="734"/>
                    <a:pt x="1" y="1071"/>
                    <a:pt x="1" y="1499"/>
                  </a:cubicBezTo>
                  <a:cubicBezTo>
                    <a:pt x="1" y="1869"/>
                    <a:pt x="110" y="2158"/>
                    <a:pt x="328" y="2365"/>
                  </a:cubicBezTo>
                  <a:cubicBezTo>
                    <a:pt x="547" y="2573"/>
                    <a:pt x="900" y="2726"/>
                    <a:pt x="1389" y="2823"/>
                  </a:cubicBezTo>
                  <a:lnTo>
                    <a:pt x="1788" y="2901"/>
                  </a:lnTo>
                  <a:cubicBezTo>
                    <a:pt x="2121" y="2968"/>
                    <a:pt x="2361" y="3068"/>
                    <a:pt x="2507" y="3202"/>
                  </a:cubicBezTo>
                  <a:cubicBezTo>
                    <a:pt x="2653" y="3337"/>
                    <a:pt x="2726" y="3523"/>
                    <a:pt x="2726" y="3760"/>
                  </a:cubicBezTo>
                  <a:cubicBezTo>
                    <a:pt x="2726" y="4033"/>
                    <a:pt x="2624" y="4243"/>
                    <a:pt x="2421" y="4390"/>
                  </a:cubicBezTo>
                  <a:cubicBezTo>
                    <a:pt x="2217" y="4537"/>
                    <a:pt x="1929" y="4610"/>
                    <a:pt x="1555" y="4610"/>
                  </a:cubicBezTo>
                  <a:cubicBezTo>
                    <a:pt x="1308" y="4610"/>
                    <a:pt x="1057" y="4573"/>
                    <a:pt x="802" y="4497"/>
                  </a:cubicBezTo>
                  <a:cubicBezTo>
                    <a:pt x="547" y="4421"/>
                    <a:pt x="286" y="4309"/>
                    <a:pt x="20" y="4159"/>
                  </a:cubicBezTo>
                  <a:lnTo>
                    <a:pt x="20" y="4834"/>
                  </a:lnTo>
                  <a:cubicBezTo>
                    <a:pt x="297" y="4936"/>
                    <a:pt x="565" y="5013"/>
                    <a:pt x="823" y="5065"/>
                  </a:cubicBezTo>
                  <a:cubicBezTo>
                    <a:pt x="1081" y="5116"/>
                    <a:pt x="1325" y="5142"/>
                    <a:pt x="1555" y="5142"/>
                  </a:cubicBezTo>
                  <a:cubicBezTo>
                    <a:pt x="2162" y="5142"/>
                    <a:pt x="2624" y="5021"/>
                    <a:pt x="2938" y="4779"/>
                  </a:cubicBezTo>
                  <a:cubicBezTo>
                    <a:pt x="3253" y="4537"/>
                    <a:pt x="3410" y="4181"/>
                    <a:pt x="3410" y="3712"/>
                  </a:cubicBezTo>
                  <a:cubicBezTo>
                    <a:pt x="3410" y="3318"/>
                    <a:pt x="3294" y="3004"/>
                    <a:pt x="3061" y="2769"/>
                  </a:cubicBezTo>
                  <a:cubicBezTo>
                    <a:pt x="2829" y="2535"/>
                    <a:pt x="2468" y="2371"/>
                    <a:pt x="1980" y="2278"/>
                  </a:cubicBezTo>
                  <a:lnTo>
                    <a:pt x="1584" y="2197"/>
                  </a:lnTo>
                  <a:cubicBezTo>
                    <a:pt x="1225" y="2130"/>
                    <a:pt x="981" y="2042"/>
                    <a:pt x="852" y="1932"/>
                  </a:cubicBezTo>
                  <a:cubicBezTo>
                    <a:pt x="724" y="1823"/>
                    <a:pt x="659" y="1661"/>
                    <a:pt x="659" y="1447"/>
                  </a:cubicBezTo>
                  <a:cubicBezTo>
                    <a:pt x="659" y="1192"/>
                    <a:pt x="756" y="995"/>
                    <a:pt x="950" y="857"/>
                  </a:cubicBezTo>
                  <a:cubicBezTo>
                    <a:pt x="1143" y="718"/>
                    <a:pt x="1418" y="649"/>
                    <a:pt x="1775" y="649"/>
                  </a:cubicBezTo>
                  <a:cubicBezTo>
                    <a:pt x="1981" y="649"/>
                    <a:pt x="2194" y="678"/>
                    <a:pt x="2414" y="737"/>
                  </a:cubicBezTo>
                  <a:cubicBezTo>
                    <a:pt x="2635" y="795"/>
                    <a:pt x="2870" y="884"/>
                    <a:pt x="3118" y="1003"/>
                  </a:cubicBezTo>
                  <a:lnTo>
                    <a:pt x="3118" y="364"/>
                  </a:lnTo>
                  <a:cubicBezTo>
                    <a:pt x="2872" y="282"/>
                    <a:pt x="2631" y="220"/>
                    <a:pt x="2395" y="179"/>
                  </a:cubicBezTo>
                  <a:cubicBezTo>
                    <a:pt x="2159" y="138"/>
                    <a:pt x="1928" y="117"/>
                    <a:pt x="1701" y="117"/>
                  </a:cubicBezTo>
                  <a:close/>
                  <a:moveTo>
                    <a:pt x="9665" y="1327"/>
                  </a:moveTo>
                  <a:cubicBezTo>
                    <a:pt x="9098" y="1327"/>
                    <a:pt x="8652" y="1497"/>
                    <a:pt x="8327" y="1837"/>
                  </a:cubicBezTo>
                  <a:cubicBezTo>
                    <a:pt x="8001" y="2176"/>
                    <a:pt x="7838" y="2642"/>
                    <a:pt x="7838" y="3235"/>
                  </a:cubicBezTo>
                  <a:cubicBezTo>
                    <a:pt x="7838" y="3819"/>
                    <a:pt x="7999" y="4283"/>
                    <a:pt x="8322" y="4627"/>
                  </a:cubicBezTo>
                  <a:cubicBezTo>
                    <a:pt x="8644" y="4970"/>
                    <a:pt x="9079" y="5142"/>
                    <a:pt x="9626" y="5142"/>
                  </a:cubicBezTo>
                  <a:cubicBezTo>
                    <a:pt x="9827" y="5142"/>
                    <a:pt x="10017" y="5123"/>
                    <a:pt x="10195" y="5084"/>
                  </a:cubicBezTo>
                  <a:cubicBezTo>
                    <a:pt x="10374" y="5045"/>
                    <a:pt x="10546" y="4987"/>
                    <a:pt x="10713" y="4909"/>
                  </a:cubicBezTo>
                  <a:lnTo>
                    <a:pt x="10713" y="4357"/>
                  </a:lnTo>
                  <a:cubicBezTo>
                    <a:pt x="10544" y="4450"/>
                    <a:pt x="10375" y="4520"/>
                    <a:pt x="10205" y="4567"/>
                  </a:cubicBezTo>
                  <a:cubicBezTo>
                    <a:pt x="10035" y="4613"/>
                    <a:pt x="9864" y="4636"/>
                    <a:pt x="9691" y="4636"/>
                  </a:cubicBezTo>
                  <a:cubicBezTo>
                    <a:pt x="9304" y="4636"/>
                    <a:pt x="9003" y="4514"/>
                    <a:pt x="8789" y="4268"/>
                  </a:cubicBezTo>
                  <a:cubicBezTo>
                    <a:pt x="8575" y="4023"/>
                    <a:pt x="8468" y="3678"/>
                    <a:pt x="8468" y="3235"/>
                  </a:cubicBezTo>
                  <a:cubicBezTo>
                    <a:pt x="8468" y="2792"/>
                    <a:pt x="8575" y="2447"/>
                    <a:pt x="8789" y="2202"/>
                  </a:cubicBezTo>
                  <a:cubicBezTo>
                    <a:pt x="9003" y="1956"/>
                    <a:pt x="9304" y="1833"/>
                    <a:pt x="9691" y="1833"/>
                  </a:cubicBezTo>
                  <a:cubicBezTo>
                    <a:pt x="9864" y="1833"/>
                    <a:pt x="10035" y="1857"/>
                    <a:pt x="10205" y="1903"/>
                  </a:cubicBezTo>
                  <a:cubicBezTo>
                    <a:pt x="10375" y="1950"/>
                    <a:pt x="10544" y="2019"/>
                    <a:pt x="10713" y="2112"/>
                  </a:cubicBezTo>
                  <a:lnTo>
                    <a:pt x="10713" y="1554"/>
                  </a:lnTo>
                  <a:cubicBezTo>
                    <a:pt x="10548" y="1479"/>
                    <a:pt x="10378" y="1422"/>
                    <a:pt x="10203" y="1384"/>
                  </a:cubicBezTo>
                  <a:cubicBezTo>
                    <a:pt x="10028" y="1346"/>
                    <a:pt x="9849" y="1327"/>
                    <a:pt x="9665" y="1327"/>
                  </a:cubicBezTo>
                  <a:close/>
                  <a:moveTo>
                    <a:pt x="13272" y="1327"/>
                  </a:moveTo>
                  <a:cubicBezTo>
                    <a:pt x="12727" y="1327"/>
                    <a:pt x="12294" y="1502"/>
                    <a:pt x="11973" y="1851"/>
                  </a:cubicBezTo>
                  <a:cubicBezTo>
                    <a:pt x="11652" y="2201"/>
                    <a:pt x="11491" y="2673"/>
                    <a:pt x="11491" y="3267"/>
                  </a:cubicBezTo>
                  <a:cubicBezTo>
                    <a:pt x="11491" y="3843"/>
                    <a:pt x="11661" y="4299"/>
                    <a:pt x="11999" y="4636"/>
                  </a:cubicBezTo>
                  <a:cubicBezTo>
                    <a:pt x="12337" y="4974"/>
                    <a:pt x="12797" y="5142"/>
                    <a:pt x="13376" y="5142"/>
                  </a:cubicBezTo>
                  <a:cubicBezTo>
                    <a:pt x="13608" y="5142"/>
                    <a:pt x="13836" y="5119"/>
                    <a:pt x="14061" y="5071"/>
                  </a:cubicBezTo>
                  <a:cubicBezTo>
                    <a:pt x="14286" y="5023"/>
                    <a:pt x="14505" y="4954"/>
                    <a:pt x="14719" y="4863"/>
                  </a:cubicBezTo>
                  <a:lnTo>
                    <a:pt x="14719" y="4299"/>
                  </a:lnTo>
                  <a:cubicBezTo>
                    <a:pt x="14507" y="4411"/>
                    <a:pt x="14294" y="4496"/>
                    <a:pt x="14078" y="4552"/>
                  </a:cubicBezTo>
                  <a:cubicBezTo>
                    <a:pt x="13863" y="4608"/>
                    <a:pt x="13641" y="4636"/>
                    <a:pt x="13412" y="4636"/>
                  </a:cubicBezTo>
                  <a:cubicBezTo>
                    <a:pt x="13016" y="4636"/>
                    <a:pt x="12707" y="4529"/>
                    <a:pt x="12486" y="4314"/>
                  </a:cubicBezTo>
                  <a:cubicBezTo>
                    <a:pt x="12264" y="4098"/>
                    <a:pt x="12140" y="3785"/>
                    <a:pt x="12114" y="3374"/>
                  </a:cubicBezTo>
                  <a:lnTo>
                    <a:pt x="14859" y="3374"/>
                  </a:lnTo>
                  <a:lnTo>
                    <a:pt x="14859" y="3082"/>
                  </a:lnTo>
                  <a:cubicBezTo>
                    <a:pt x="14859" y="2542"/>
                    <a:pt x="14716" y="2114"/>
                    <a:pt x="14432" y="1799"/>
                  </a:cubicBezTo>
                  <a:cubicBezTo>
                    <a:pt x="14148" y="1485"/>
                    <a:pt x="13761" y="1327"/>
                    <a:pt x="13272" y="1327"/>
                  </a:cubicBezTo>
                  <a:close/>
                  <a:moveTo>
                    <a:pt x="19226" y="1327"/>
                  </a:moveTo>
                  <a:cubicBezTo>
                    <a:pt x="19031" y="1327"/>
                    <a:pt x="18831" y="1348"/>
                    <a:pt x="18626" y="1391"/>
                  </a:cubicBezTo>
                  <a:cubicBezTo>
                    <a:pt x="18420" y="1433"/>
                    <a:pt x="18208" y="1496"/>
                    <a:pt x="17990" y="1580"/>
                  </a:cubicBezTo>
                  <a:lnTo>
                    <a:pt x="17990" y="2132"/>
                  </a:lnTo>
                  <a:cubicBezTo>
                    <a:pt x="18171" y="2032"/>
                    <a:pt x="18361" y="1958"/>
                    <a:pt x="18557" y="1908"/>
                  </a:cubicBezTo>
                  <a:cubicBezTo>
                    <a:pt x="18754" y="1858"/>
                    <a:pt x="18956" y="1833"/>
                    <a:pt x="19164" y="1833"/>
                  </a:cubicBezTo>
                  <a:cubicBezTo>
                    <a:pt x="19491" y="1833"/>
                    <a:pt x="19744" y="1909"/>
                    <a:pt x="19925" y="2059"/>
                  </a:cubicBezTo>
                  <a:cubicBezTo>
                    <a:pt x="20105" y="2209"/>
                    <a:pt x="20196" y="2422"/>
                    <a:pt x="20196" y="2696"/>
                  </a:cubicBezTo>
                  <a:lnTo>
                    <a:pt x="20196" y="2755"/>
                  </a:lnTo>
                  <a:lnTo>
                    <a:pt x="19359" y="2755"/>
                  </a:lnTo>
                  <a:cubicBezTo>
                    <a:pt x="18816" y="2755"/>
                    <a:pt x="18408" y="2859"/>
                    <a:pt x="18134" y="3066"/>
                  </a:cubicBezTo>
                  <a:cubicBezTo>
                    <a:pt x="17861" y="3274"/>
                    <a:pt x="17724" y="3582"/>
                    <a:pt x="17724" y="3991"/>
                  </a:cubicBezTo>
                  <a:cubicBezTo>
                    <a:pt x="17724" y="4341"/>
                    <a:pt x="17834" y="4621"/>
                    <a:pt x="18053" y="4829"/>
                  </a:cubicBezTo>
                  <a:cubicBezTo>
                    <a:pt x="18273" y="5038"/>
                    <a:pt x="18568" y="5142"/>
                    <a:pt x="18940" y="5142"/>
                  </a:cubicBezTo>
                  <a:cubicBezTo>
                    <a:pt x="19234" y="5142"/>
                    <a:pt x="19483" y="5090"/>
                    <a:pt x="19686" y="4985"/>
                  </a:cubicBezTo>
                  <a:cubicBezTo>
                    <a:pt x="19890" y="4880"/>
                    <a:pt x="20059" y="4717"/>
                    <a:pt x="20196" y="4497"/>
                  </a:cubicBezTo>
                  <a:lnTo>
                    <a:pt x="20196" y="5048"/>
                  </a:lnTo>
                  <a:lnTo>
                    <a:pt x="20793" y="5048"/>
                  </a:lnTo>
                  <a:lnTo>
                    <a:pt x="20793" y="2975"/>
                  </a:lnTo>
                  <a:cubicBezTo>
                    <a:pt x="20793" y="2422"/>
                    <a:pt x="20663" y="2009"/>
                    <a:pt x="20403" y="1736"/>
                  </a:cubicBezTo>
                  <a:cubicBezTo>
                    <a:pt x="20144" y="1464"/>
                    <a:pt x="19751" y="1327"/>
                    <a:pt x="19226" y="1327"/>
                  </a:cubicBezTo>
                  <a:close/>
                  <a:moveTo>
                    <a:pt x="23177" y="1327"/>
                  </a:moveTo>
                  <a:cubicBezTo>
                    <a:pt x="22731" y="1327"/>
                    <a:pt x="22387" y="1420"/>
                    <a:pt x="22145" y="1606"/>
                  </a:cubicBezTo>
                  <a:cubicBezTo>
                    <a:pt x="21903" y="1792"/>
                    <a:pt x="21782" y="2056"/>
                    <a:pt x="21782" y="2398"/>
                  </a:cubicBezTo>
                  <a:cubicBezTo>
                    <a:pt x="21782" y="2679"/>
                    <a:pt x="21864" y="2900"/>
                    <a:pt x="22028" y="3061"/>
                  </a:cubicBezTo>
                  <a:cubicBezTo>
                    <a:pt x="22193" y="3222"/>
                    <a:pt x="22460" y="3342"/>
                    <a:pt x="22830" y="3420"/>
                  </a:cubicBezTo>
                  <a:lnTo>
                    <a:pt x="23037" y="3468"/>
                  </a:lnTo>
                  <a:cubicBezTo>
                    <a:pt x="23407" y="3548"/>
                    <a:pt x="23647" y="3632"/>
                    <a:pt x="23756" y="3718"/>
                  </a:cubicBezTo>
                  <a:cubicBezTo>
                    <a:pt x="23865" y="3805"/>
                    <a:pt x="23920" y="3929"/>
                    <a:pt x="23920" y="4091"/>
                  </a:cubicBezTo>
                  <a:cubicBezTo>
                    <a:pt x="23920" y="4267"/>
                    <a:pt x="23844" y="4402"/>
                    <a:pt x="23693" y="4498"/>
                  </a:cubicBezTo>
                  <a:cubicBezTo>
                    <a:pt x="23541" y="4595"/>
                    <a:pt x="23325" y="4643"/>
                    <a:pt x="23044" y="4643"/>
                  </a:cubicBezTo>
                  <a:cubicBezTo>
                    <a:pt x="22834" y="4643"/>
                    <a:pt x="22622" y="4614"/>
                    <a:pt x="22408" y="4557"/>
                  </a:cubicBezTo>
                  <a:cubicBezTo>
                    <a:pt x="22194" y="4500"/>
                    <a:pt x="21976" y="4414"/>
                    <a:pt x="21756" y="4299"/>
                  </a:cubicBezTo>
                  <a:lnTo>
                    <a:pt x="21756" y="4915"/>
                  </a:lnTo>
                  <a:cubicBezTo>
                    <a:pt x="21989" y="4991"/>
                    <a:pt x="22212" y="5048"/>
                    <a:pt x="22422" y="5086"/>
                  </a:cubicBezTo>
                  <a:cubicBezTo>
                    <a:pt x="22633" y="5123"/>
                    <a:pt x="22836" y="5142"/>
                    <a:pt x="23031" y="5142"/>
                  </a:cubicBezTo>
                  <a:cubicBezTo>
                    <a:pt x="23498" y="5142"/>
                    <a:pt x="23865" y="5044"/>
                    <a:pt x="24132" y="4847"/>
                  </a:cubicBezTo>
                  <a:cubicBezTo>
                    <a:pt x="24399" y="4650"/>
                    <a:pt x="24533" y="4383"/>
                    <a:pt x="24533" y="4046"/>
                  </a:cubicBezTo>
                  <a:cubicBezTo>
                    <a:pt x="24533" y="3750"/>
                    <a:pt x="24444" y="3519"/>
                    <a:pt x="24265" y="3353"/>
                  </a:cubicBezTo>
                  <a:cubicBezTo>
                    <a:pt x="24087" y="3188"/>
                    <a:pt x="23786" y="3060"/>
                    <a:pt x="23362" y="2969"/>
                  </a:cubicBezTo>
                  <a:lnTo>
                    <a:pt x="23157" y="2923"/>
                  </a:lnTo>
                  <a:cubicBezTo>
                    <a:pt x="22837" y="2852"/>
                    <a:pt x="22624" y="2777"/>
                    <a:pt x="22518" y="2698"/>
                  </a:cubicBezTo>
                  <a:cubicBezTo>
                    <a:pt x="22412" y="2619"/>
                    <a:pt x="22359" y="2510"/>
                    <a:pt x="22359" y="2372"/>
                  </a:cubicBezTo>
                  <a:cubicBezTo>
                    <a:pt x="22359" y="2190"/>
                    <a:pt x="22433" y="2054"/>
                    <a:pt x="22581" y="1963"/>
                  </a:cubicBezTo>
                  <a:cubicBezTo>
                    <a:pt x="22730" y="1872"/>
                    <a:pt x="22952" y="1827"/>
                    <a:pt x="23248" y="1827"/>
                  </a:cubicBezTo>
                  <a:cubicBezTo>
                    <a:pt x="23443" y="1827"/>
                    <a:pt x="23631" y="1849"/>
                    <a:pt x="23813" y="1892"/>
                  </a:cubicBezTo>
                  <a:cubicBezTo>
                    <a:pt x="23994" y="1935"/>
                    <a:pt x="24169" y="2000"/>
                    <a:pt x="24338" y="2086"/>
                  </a:cubicBezTo>
                  <a:lnTo>
                    <a:pt x="24338" y="1522"/>
                  </a:lnTo>
                  <a:cubicBezTo>
                    <a:pt x="24174" y="1457"/>
                    <a:pt x="23994" y="1408"/>
                    <a:pt x="23800" y="1376"/>
                  </a:cubicBezTo>
                  <a:cubicBezTo>
                    <a:pt x="23605" y="1344"/>
                    <a:pt x="23397" y="1327"/>
                    <a:pt x="23177" y="1327"/>
                  </a:cubicBezTo>
                  <a:close/>
                  <a:moveTo>
                    <a:pt x="49634" y="1327"/>
                  </a:moveTo>
                  <a:cubicBezTo>
                    <a:pt x="49439" y="1327"/>
                    <a:pt x="49239" y="1348"/>
                    <a:pt x="49034" y="1391"/>
                  </a:cubicBezTo>
                  <a:cubicBezTo>
                    <a:pt x="48828" y="1433"/>
                    <a:pt x="48616" y="1496"/>
                    <a:pt x="48398" y="1580"/>
                  </a:cubicBezTo>
                  <a:lnTo>
                    <a:pt x="48398" y="2132"/>
                  </a:lnTo>
                  <a:cubicBezTo>
                    <a:pt x="48579" y="2032"/>
                    <a:pt x="48769" y="1958"/>
                    <a:pt x="48965" y="1908"/>
                  </a:cubicBezTo>
                  <a:cubicBezTo>
                    <a:pt x="49162" y="1858"/>
                    <a:pt x="49364" y="1833"/>
                    <a:pt x="49572" y="1833"/>
                  </a:cubicBezTo>
                  <a:cubicBezTo>
                    <a:pt x="49899" y="1833"/>
                    <a:pt x="50152" y="1909"/>
                    <a:pt x="50333" y="2059"/>
                  </a:cubicBezTo>
                  <a:cubicBezTo>
                    <a:pt x="50513" y="2209"/>
                    <a:pt x="50604" y="2422"/>
                    <a:pt x="50604" y="2696"/>
                  </a:cubicBezTo>
                  <a:lnTo>
                    <a:pt x="50604" y="2755"/>
                  </a:lnTo>
                  <a:lnTo>
                    <a:pt x="49767" y="2755"/>
                  </a:lnTo>
                  <a:cubicBezTo>
                    <a:pt x="49224" y="2755"/>
                    <a:pt x="48816" y="2859"/>
                    <a:pt x="48542" y="3066"/>
                  </a:cubicBezTo>
                  <a:cubicBezTo>
                    <a:pt x="48269" y="3274"/>
                    <a:pt x="48132" y="3582"/>
                    <a:pt x="48132" y="3991"/>
                  </a:cubicBezTo>
                  <a:cubicBezTo>
                    <a:pt x="48132" y="4341"/>
                    <a:pt x="48241" y="4621"/>
                    <a:pt x="48461" y="4829"/>
                  </a:cubicBezTo>
                  <a:cubicBezTo>
                    <a:pt x="48681" y="5038"/>
                    <a:pt x="48976" y="5142"/>
                    <a:pt x="49348" y="5142"/>
                  </a:cubicBezTo>
                  <a:cubicBezTo>
                    <a:pt x="49642" y="5142"/>
                    <a:pt x="49891" y="5090"/>
                    <a:pt x="50094" y="4985"/>
                  </a:cubicBezTo>
                  <a:cubicBezTo>
                    <a:pt x="50298" y="4880"/>
                    <a:pt x="50467" y="4717"/>
                    <a:pt x="50604" y="4497"/>
                  </a:cubicBezTo>
                  <a:lnTo>
                    <a:pt x="50604" y="5048"/>
                  </a:lnTo>
                  <a:lnTo>
                    <a:pt x="51201" y="5048"/>
                  </a:lnTo>
                  <a:lnTo>
                    <a:pt x="51201" y="2975"/>
                  </a:lnTo>
                  <a:cubicBezTo>
                    <a:pt x="51201" y="2422"/>
                    <a:pt x="51071" y="2009"/>
                    <a:pt x="50811" y="1736"/>
                  </a:cubicBezTo>
                  <a:cubicBezTo>
                    <a:pt x="50552" y="1464"/>
                    <a:pt x="50159" y="1327"/>
                    <a:pt x="49634" y="1327"/>
                  </a:cubicBezTo>
                  <a:close/>
                  <a:moveTo>
                    <a:pt x="53585" y="1327"/>
                  </a:moveTo>
                  <a:cubicBezTo>
                    <a:pt x="53139" y="1327"/>
                    <a:pt x="52795" y="1420"/>
                    <a:pt x="52553" y="1606"/>
                  </a:cubicBezTo>
                  <a:cubicBezTo>
                    <a:pt x="52311" y="1792"/>
                    <a:pt x="52190" y="2056"/>
                    <a:pt x="52190" y="2398"/>
                  </a:cubicBezTo>
                  <a:cubicBezTo>
                    <a:pt x="52190" y="2679"/>
                    <a:pt x="52272" y="2900"/>
                    <a:pt x="52436" y="3061"/>
                  </a:cubicBezTo>
                  <a:cubicBezTo>
                    <a:pt x="52601" y="3222"/>
                    <a:pt x="52868" y="3342"/>
                    <a:pt x="53238" y="3420"/>
                  </a:cubicBezTo>
                  <a:lnTo>
                    <a:pt x="53445" y="3468"/>
                  </a:lnTo>
                  <a:cubicBezTo>
                    <a:pt x="53815" y="3548"/>
                    <a:pt x="54055" y="3632"/>
                    <a:pt x="54164" y="3718"/>
                  </a:cubicBezTo>
                  <a:cubicBezTo>
                    <a:pt x="54273" y="3805"/>
                    <a:pt x="54328" y="3929"/>
                    <a:pt x="54328" y="4091"/>
                  </a:cubicBezTo>
                  <a:cubicBezTo>
                    <a:pt x="54328" y="4267"/>
                    <a:pt x="54252" y="4402"/>
                    <a:pt x="54101" y="4498"/>
                  </a:cubicBezTo>
                  <a:cubicBezTo>
                    <a:pt x="53949" y="4595"/>
                    <a:pt x="53733" y="4643"/>
                    <a:pt x="53452" y="4643"/>
                  </a:cubicBezTo>
                  <a:cubicBezTo>
                    <a:pt x="53242" y="4643"/>
                    <a:pt x="53030" y="4614"/>
                    <a:pt x="52816" y="4557"/>
                  </a:cubicBezTo>
                  <a:cubicBezTo>
                    <a:pt x="52602" y="4500"/>
                    <a:pt x="52384" y="4414"/>
                    <a:pt x="52164" y="4299"/>
                  </a:cubicBezTo>
                  <a:lnTo>
                    <a:pt x="52164" y="4915"/>
                  </a:lnTo>
                  <a:cubicBezTo>
                    <a:pt x="52397" y="4991"/>
                    <a:pt x="52620" y="5048"/>
                    <a:pt x="52830" y="5086"/>
                  </a:cubicBezTo>
                  <a:cubicBezTo>
                    <a:pt x="53041" y="5123"/>
                    <a:pt x="53244" y="5142"/>
                    <a:pt x="53439" y="5142"/>
                  </a:cubicBezTo>
                  <a:cubicBezTo>
                    <a:pt x="53906" y="5142"/>
                    <a:pt x="54273" y="5044"/>
                    <a:pt x="54540" y="4847"/>
                  </a:cubicBezTo>
                  <a:cubicBezTo>
                    <a:pt x="54807" y="4650"/>
                    <a:pt x="54941" y="4383"/>
                    <a:pt x="54941" y="4046"/>
                  </a:cubicBezTo>
                  <a:cubicBezTo>
                    <a:pt x="54941" y="3750"/>
                    <a:pt x="54852" y="3519"/>
                    <a:pt x="54673" y="3353"/>
                  </a:cubicBezTo>
                  <a:cubicBezTo>
                    <a:pt x="54495" y="3188"/>
                    <a:pt x="54194" y="3060"/>
                    <a:pt x="53770" y="2969"/>
                  </a:cubicBezTo>
                  <a:lnTo>
                    <a:pt x="53565" y="2923"/>
                  </a:lnTo>
                  <a:cubicBezTo>
                    <a:pt x="53245" y="2852"/>
                    <a:pt x="53032" y="2777"/>
                    <a:pt x="52926" y="2698"/>
                  </a:cubicBezTo>
                  <a:cubicBezTo>
                    <a:pt x="52820" y="2619"/>
                    <a:pt x="52767" y="2510"/>
                    <a:pt x="52767" y="2372"/>
                  </a:cubicBezTo>
                  <a:cubicBezTo>
                    <a:pt x="52767" y="2190"/>
                    <a:pt x="52841" y="2054"/>
                    <a:pt x="52989" y="1963"/>
                  </a:cubicBezTo>
                  <a:cubicBezTo>
                    <a:pt x="53138" y="1872"/>
                    <a:pt x="53360" y="1827"/>
                    <a:pt x="53656" y="1827"/>
                  </a:cubicBezTo>
                  <a:cubicBezTo>
                    <a:pt x="53851" y="1827"/>
                    <a:pt x="54039" y="1849"/>
                    <a:pt x="54221" y="1892"/>
                  </a:cubicBezTo>
                  <a:cubicBezTo>
                    <a:pt x="54402" y="1935"/>
                    <a:pt x="54577" y="2000"/>
                    <a:pt x="54746" y="2086"/>
                  </a:cubicBezTo>
                  <a:lnTo>
                    <a:pt x="54746" y="1522"/>
                  </a:lnTo>
                  <a:cubicBezTo>
                    <a:pt x="54582" y="1457"/>
                    <a:pt x="54402" y="1408"/>
                    <a:pt x="54208" y="1376"/>
                  </a:cubicBezTo>
                  <a:cubicBezTo>
                    <a:pt x="54013" y="1344"/>
                    <a:pt x="53805" y="1327"/>
                    <a:pt x="53585" y="1327"/>
                  </a:cubicBezTo>
                  <a:close/>
                  <a:moveTo>
                    <a:pt x="41887" y="1415"/>
                  </a:moveTo>
                  <a:lnTo>
                    <a:pt x="43356" y="4990"/>
                  </a:lnTo>
                  <a:lnTo>
                    <a:pt x="43249" y="5262"/>
                  </a:lnTo>
                  <a:cubicBezTo>
                    <a:pt x="43139" y="5552"/>
                    <a:pt x="43038" y="5736"/>
                    <a:pt x="42947" y="5814"/>
                  </a:cubicBezTo>
                  <a:cubicBezTo>
                    <a:pt x="42857" y="5892"/>
                    <a:pt x="42729" y="5931"/>
                    <a:pt x="42565" y="5931"/>
                  </a:cubicBezTo>
                  <a:lnTo>
                    <a:pt x="42214" y="5931"/>
                  </a:lnTo>
                  <a:lnTo>
                    <a:pt x="42214" y="6430"/>
                  </a:lnTo>
                  <a:lnTo>
                    <a:pt x="42691" y="6430"/>
                  </a:lnTo>
                  <a:cubicBezTo>
                    <a:pt x="42959" y="6430"/>
                    <a:pt x="43173" y="6364"/>
                    <a:pt x="43333" y="6232"/>
                  </a:cubicBezTo>
                  <a:cubicBezTo>
                    <a:pt x="43493" y="6101"/>
                    <a:pt x="43658" y="5818"/>
                    <a:pt x="43827" y="5386"/>
                  </a:cubicBezTo>
                  <a:lnTo>
                    <a:pt x="45423" y="1415"/>
                  </a:lnTo>
                  <a:lnTo>
                    <a:pt x="44790" y="1415"/>
                  </a:lnTo>
                  <a:lnTo>
                    <a:pt x="43655" y="4257"/>
                  </a:lnTo>
                  <a:lnTo>
                    <a:pt x="42519" y="14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3266250" y="3502925"/>
              <a:ext cx="1480775" cy="160775"/>
            </a:xfrm>
            <a:custGeom>
              <a:avLst/>
              <a:gdLst/>
              <a:ahLst/>
              <a:cxnLst/>
              <a:rect l="0" t="0" r="0" b="0"/>
              <a:pathLst>
                <a:path w="59231" h="6431" extrusionOk="0">
                  <a:moveTo>
                    <a:pt x="15229" y="0"/>
                  </a:moveTo>
                  <a:lnTo>
                    <a:pt x="15229" y="756"/>
                  </a:lnTo>
                  <a:lnTo>
                    <a:pt x="15826" y="756"/>
                  </a:lnTo>
                  <a:lnTo>
                    <a:pt x="15826" y="0"/>
                  </a:lnTo>
                  <a:close/>
                  <a:moveTo>
                    <a:pt x="38983" y="0"/>
                  </a:moveTo>
                  <a:lnTo>
                    <a:pt x="38983" y="756"/>
                  </a:lnTo>
                  <a:lnTo>
                    <a:pt x="39580" y="756"/>
                  </a:lnTo>
                  <a:lnTo>
                    <a:pt x="39580" y="0"/>
                  </a:lnTo>
                  <a:close/>
                  <a:moveTo>
                    <a:pt x="54942" y="0"/>
                  </a:moveTo>
                  <a:lnTo>
                    <a:pt x="54942" y="756"/>
                  </a:lnTo>
                  <a:lnTo>
                    <a:pt x="55539" y="756"/>
                  </a:lnTo>
                  <a:lnTo>
                    <a:pt x="55539" y="0"/>
                  </a:lnTo>
                  <a:close/>
                  <a:moveTo>
                    <a:pt x="24666" y="1833"/>
                  </a:moveTo>
                  <a:cubicBezTo>
                    <a:pt x="24960" y="1833"/>
                    <a:pt x="25196" y="1930"/>
                    <a:pt x="25375" y="2125"/>
                  </a:cubicBezTo>
                  <a:cubicBezTo>
                    <a:pt x="25553" y="2320"/>
                    <a:pt x="25644" y="2580"/>
                    <a:pt x="25649" y="2907"/>
                  </a:cubicBezTo>
                  <a:lnTo>
                    <a:pt x="23521" y="2910"/>
                  </a:lnTo>
                  <a:cubicBezTo>
                    <a:pt x="23551" y="2568"/>
                    <a:pt x="23666" y="2303"/>
                    <a:pt x="23866" y="2115"/>
                  </a:cubicBezTo>
                  <a:cubicBezTo>
                    <a:pt x="24066" y="1927"/>
                    <a:pt x="24333" y="1833"/>
                    <a:pt x="24666" y="1833"/>
                  </a:cubicBezTo>
                  <a:close/>
                  <a:moveTo>
                    <a:pt x="44203" y="1833"/>
                  </a:moveTo>
                  <a:cubicBezTo>
                    <a:pt x="44497" y="1833"/>
                    <a:pt x="44733" y="1930"/>
                    <a:pt x="44912" y="2125"/>
                  </a:cubicBezTo>
                  <a:cubicBezTo>
                    <a:pt x="45090" y="2320"/>
                    <a:pt x="45181" y="2580"/>
                    <a:pt x="45186" y="2907"/>
                  </a:cubicBezTo>
                  <a:lnTo>
                    <a:pt x="43058" y="2910"/>
                  </a:lnTo>
                  <a:cubicBezTo>
                    <a:pt x="43088" y="2568"/>
                    <a:pt x="43203" y="2303"/>
                    <a:pt x="43403" y="2115"/>
                  </a:cubicBezTo>
                  <a:cubicBezTo>
                    <a:pt x="43603" y="1927"/>
                    <a:pt x="43870" y="1833"/>
                    <a:pt x="44203" y="1833"/>
                  </a:cubicBezTo>
                  <a:close/>
                  <a:moveTo>
                    <a:pt x="5648" y="1833"/>
                  </a:moveTo>
                  <a:cubicBezTo>
                    <a:pt x="5966" y="1833"/>
                    <a:pt x="6218" y="1959"/>
                    <a:pt x="6404" y="2211"/>
                  </a:cubicBezTo>
                  <a:cubicBezTo>
                    <a:pt x="6590" y="2463"/>
                    <a:pt x="6683" y="2804"/>
                    <a:pt x="6683" y="3235"/>
                  </a:cubicBezTo>
                  <a:cubicBezTo>
                    <a:pt x="6683" y="3667"/>
                    <a:pt x="6590" y="4009"/>
                    <a:pt x="6404" y="4260"/>
                  </a:cubicBezTo>
                  <a:cubicBezTo>
                    <a:pt x="6218" y="4511"/>
                    <a:pt x="5966" y="4636"/>
                    <a:pt x="5648" y="4636"/>
                  </a:cubicBezTo>
                  <a:cubicBezTo>
                    <a:pt x="5326" y="4636"/>
                    <a:pt x="5072" y="4511"/>
                    <a:pt x="4887" y="4261"/>
                  </a:cubicBezTo>
                  <a:cubicBezTo>
                    <a:pt x="4702" y="4012"/>
                    <a:pt x="4610" y="3669"/>
                    <a:pt x="4610" y="3235"/>
                  </a:cubicBezTo>
                  <a:cubicBezTo>
                    <a:pt x="4610" y="2800"/>
                    <a:pt x="4703" y="2458"/>
                    <a:pt x="4889" y="2208"/>
                  </a:cubicBezTo>
                  <a:cubicBezTo>
                    <a:pt x="5075" y="1958"/>
                    <a:pt x="5328" y="1833"/>
                    <a:pt x="5648" y="1833"/>
                  </a:cubicBezTo>
                  <a:close/>
                  <a:moveTo>
                    <a:pt x="1616" y="1827"/>
                  </a:moveTo>
                  <a:cubicBezTo>
                    <a:pt x="1931" y="1827"/>
                    <a:pt x="2180" y="1951"/>
                    <a:pt x="2360" y="2201"/>
                  </a:cubicBezTo>
                  <a:cubicBezTo>
                    <a:pt x="2541" y="2451"/>
                    <a:pt x="2631" y="2796"/>
                    <a:pt x="2631" y="3235"/>
                  </a:cubicBezTo>
                  <a:cubicBezTo>
                    <a:pt x="2631" y="3674"/>
                    <a:pt x="2541" y="4018"/>
                    <a:pt x="2360" y="4268"/>
                  </a:cubicBezTo>
                  <a:cubicBezTo>
                    <a:pt x="2180" y="4518"/>
                    <a:pt x="1931" y="4643"/>
                    <a:pt x="1616" y="4643"/>
                  </a:cubicBezTo>
                  <a:cubicBezTo>
                    <a:pt x="1300" y="4643"/>
                    <a:pt x="1052" y="4518"/>
                    <a:pt x="871" y="4268"/>
                  </a:cubicBezTo>
                  <a:cubicBezTo>
                    <a:pt x="691" y="4018"/>
                    <a:pt x="600" y="3674"/>
                    <a:pt x="600" y="3235"/>
                  </a:cubicBezTo>
                  <a:cubicBezTo>
                    <a:pt x="600" y="2796"/>
                    <a:pt x="691" y="2451"/>
                    <a:pt x="871" y="2201"/>
                  </a:cubicBezTo>
                  <a:cubicBezTo>
                    <a:pt x="1052" y="1951"/>
                    <a:pt x="1300" y="1827"/>
                    <a:pt x="1616" y="1827"/>
                  </a:cubicBezTo>
                  <a:close/>
                  <a:moveTo>
                    <a:pt x="18668" y="1827"/>
                  </a:moveTo>
                  <a:cubicBezTo>
                    <a:pt x="18983" y="1827"/>
                    <a:pt x="19232" y="1951"/>
                    <a:pt x="19412" y="2201"/>
                  </a:cubicBezTo>
                  <a:cubicBezTo>
                    <a:pt x="19593" y="2451"/>
                    <a:pt x="19683" y="2796"/>
                    <a:pt x="19683" y="3235"/>
                  </a:cubicBezTo>
                  <a:cubicBezTo>
                    <a:pt x="19683" y="3674"/>
                    <a:pt x="19593" y="4018"/>
                    <a:pt x="19412" y="4268"/>
                  </a:cubicBezTo>
                  <a:cubicBezTo>
                    <a:pt x="19232" y="4518"/>
                    <a:pt x="18983" y="4643"/>
                    <a:pt x="18668" y="4643"/>
                  </a:cubicBezTo>
                  <a:cubicBezTo>
                    <a:pt x="18352" y="4643"/>
                    <a:pt x="18104" y="4518"/>
                    <a:pt x="17923" y="4268"/>
                  </a:cubicBezTo>
                  <a:cubicBezTo>
                    <a:pt x="17743" y="4018"/>
                    <a:pt x="17652" y="3674"/>
                    <a:pt x="17652" y="3235"/>
                  </a:cubicBezTo>
                  <a:cubicBezTo>
                    <a:pt x="17652" y="2796"/>
                    <a:pt x="17743" y="2451"/>
                    <a:pt x="17923" y="2201"/>
                  </a:cubicBezTo>
                  <a:cubicBezTo>
                    <a:pt x="18104" y="1951"/>
                    <a:pt x="18352" y="1827"/>
                    <a:pt x="18668" y="1827"/>
                  </a:cubicBezTo>
                  <a:close/>
                  <a:moveTo>
                    <a:pt x="15229" y="1415"/>
                  </a:moveTo>
                  <a:lnTo>
                    <a:pt x="15229" y="5048"/>
                  </a:lnTo>
                  <a:lnTo>
                    <a:pt x="15826" y="5048"/>
                  </a:lnTo>
                  <a:lnTo>
                    <a:pt x="15826" y="1415"/>
                  </a:lnTo>
                  <a:close/>
                  <a:moveTo>
                    <a:pt x="21292" y="0"/>
                  </a:moveTo>
                  <a:lnTo>
                    <a:pt x="21292" y="5048"/>
                  </a:lnTo>
                  <a:lnTo>
                    <a:pt x="21889" y="5048"/>
                  </a:lnTo>
                  <a:lnTo>
                    <a:pt x="21889" y="0"/>
                  </a:lnTo>
                  <a:close/>
                  <a:moveTo>
                    <a:pt x="28991" y="1415"/>
                  </a:moveTo>
                  <a:lnTo>
                    <a:pt x="29941" y="5048"/>
                  </a:lnTo>
                  <a:lnTo>
                    <a:pt x="30645" y="5048"/>
                  </a:lnTo>
                  <a:lnTo>
                    <a:pt x="31430" y="2070"/>
                  </a:lnTo>
                  <a:lnTo>
                    <a:pt x="32212" y="5048"/>
                  </a:lnTo>
                  <a:lnTo>
                    <a:pt x="32916" y="5048"/>
                  </a:lnTo>
                  <a:lnTo>
                    <a:pt x="33867" y="1415"/>
                  </a:lnTo>
                  <a:lnTo>
                    <a:pt x="33270" y="1415"/>
                  </a:lnTo>
                  <a:lnTo>
                    <a:pt x="32527" y="4250"/>
                  </a:lnTo>
                  <a:lnTo>
                    <a:pt x="31781" y="1415"/>
                  </a:lnTo>
                  <a:lnTo>
                    <a:pt x="31077" y="1415"/>
                  </a:lnTo>
                  <a:lnTo>
                    <a:pt x="30334" y="4250"/>
                  </a:lnTo>
                  <a:lnTo>
                    <a:pt x="29588" y="1415"/>
                  </a:lnTo>
                  <a:close/>
                  <a:moveTo>
                    <a:pt x="34749" y="0"/>
                  </a:moveTo>
                  <a:lnTo>
                    <a:pt x="34749" y="5048"/>
                  </a:lnTo>
                  <a:lnTo>
                    <a:pt x="35349" y="5048"/>
                  </a:lnTo>
                  <a:lnTo>
                    <a:pt x="35349" y="2994"/>
                  </a:lnTo>
                  <a:cubicBezTo>
                    <a:pt x="35349" y="2640"/>
                    <a:pt x="35442" y="2360"/>
                    <a:pt x="35628" y="2154"/>
                  </a:cubicBezTo>
                  <a:cubicBezTo>
                    <a:pt x="35814" y="1949"/>
                    <a:pt x="36068" y="1846"/>
                    <a:pt x="36391" y="1846"/>
                  </a:cubicBezTo>
                  <a:cubicBezTo>
                    <a:pt x="36659" y="1846"/>
                    <a:pt x="36860" y="1931"/>
                    <a:pt x="36994" y="2102"/>
                  </a:cubicBezTo>
                  <a:cubicBezTo>
                    <a:pt x="37128" y="2273"/>
                    <a:pt x="37195" y="2531"/>
                    <a:pt x="37195" y="2874"/>
                  </a:cubicBezTo>
                  <a:lnTo>
                    <a:pt x="37195" y="5048"/>
                  </a:lnTo>
                  <a:lnTo>
                    <a:pt x="37792" y="5048"/>
                  </a:lnTo>
                  <a:lnTo>
                    <a:pt x="37792" y="2855"/>
                  </a:lnTo>
                  <a:cubicBezTo>
                    <a:pt x="37792" y="2353"/>
                    <a:pt x="37685" y="1973"/>
                    <a:pt x="37471" y="1715"/>
                  </a:cubicBezTo>
                  <a:cubicBezTo>
                    <a:pt x="37257" y="1456"/>
                    <a:pt x="36941" y="1327"/>
                    <a:pt x="36524" y="1327"/>
                  </a:cubicBezTo>
                  <a:cubicBezTo>
                    <a:pt x="36271" y="1327"/>
                    <a:pt x="36047" y="1381"/>
                    <a:pt x="35854" y="1489"/>
                  </a:cubicBezTo>
                  <a:cubicBezTo>
                    <a:pt x="35660" y="1597"/>
                    <a:pt x="35492" y="1761"/>
                    <a:pt x="35349" y="1979"/>
                  </a:cubicBezTo>
                  <a:lnTo>
                    <a:pt x="35349" y="0"/>
                  </a:lnTo>
                  <a:close/>
                  <a:moveTo>
                    <a:pt x="38983" y="1415"/>
                  </a:moveTo>
                  <a:lnTo>
                    <a:pt x="38983" y="5048"/>
                  </a:lnTo>
                  <a:lnTo>
                    <a:pt x="39580" y="5048"/>
                  </a:lnTo>
                  <a:lnTo>
                    <a:pt x="39580" y="1415"/>
                  </a:lnTo>
                  <a:close/>
                  <a:moveTo>
                    <a:pt x="40829" y="0"/>
                  </a:moveTo>
                  <a:lnTo>
                    <a:pt x="40829" y="5048"/>
                  </a:lnTo>
                  <a:lnTo>
                    <a:pt x="41426" y="5048"/>
                  </a:lnTo>
                  <a:lnTo>
                    <a:pt x="41426" y="0"/>
                  </a:lnTo>
                  <a:close/>
                  <a:moveTo>
                    <a:pt x="52327" y="383"/>
                  </a:moveTo>
                  <a:lnTo>
                    <a:pt x="52327" y="1415"/>
                  </a:lnTo>
                  <a:lnTo>
                    <a:pt x="51889" y="1415"/>
                  </a:lnTo>
                  <a:lnTo>
                    <a:pt x="51889" y="1879"/>
                  </a:lnTo>
                  <a:lnTo>
                    <a:pt x="52327" y="1879"/>
                  </a:lnTo>
                  <a:lnTo>
                    <a:pt x="52327" y="3851"/>
                  </a:lnTo>
                  <a:cubicBezTo>
                    <a:pt x="52327" y="4305"/>
                    <a:pt x="52415" y="4618"/>
                    <a:pt x="52590" y="4790"/>
                  </a:cubicBezTo>
                  <a:cubicBezTo>
                    <a:pt x="52765" y="4962"/>
                    <a:pt x="53083" y="5048"/>
                    <a:pt x="53544" y="5048"/>
                  </a:cubicBezTo>
                  <a:lnTo>
                    <a:pt x="54157" y="5048"/>
                  </a:lnTo>
                  <a:lnTo>
                    <a:pt x="54157" y="4548"/>
                  </a:lnTo>
                  <a:lnTo>
                    <a:pt x="53544" y="4548"/>
                  </a:lnTo>
                  <a:cubicBezTo>
                    <a:pt x="53295" y="4548"/>
                    <a:pt x="53130" y="4506"/>
                    <a:pt x="53049" y="4422"/>
                  </a:cubicBezTo>
                  <a:cubicBezTo>
                    <a:pt x="52968" y="4338"/>
                    <a:pt x="52927" y="4147"/>
                    <a:pt x="52927" y="3851"/>
                  </a:cubicBezTo>
                  <a:lnTo>
                    <a:pt x="52927" y="1879"/>
                  </a:lnTo>
                  <a:lnTo>
                    <a:pt x="54157" y="1879"/>
                  </a:lnTo>
                  <a:lnTo>
                    <a:pt x="54157" y="1415"/>
                  </a:lnTo>
                  <a:lnTo>
                    <a:pt x="52927" y="1415"/>
                  </a:lnTo>
                  <a:lnTo>
                    <a:pt x="52927" y="383"/>
                  </a:lnTo>
                  <a:close/>
                  <a:moveTo>
                    <a:pt x="54942" y="1415"/>
                  </a:moveTo>
                  <a:lnTo>
                    <a:pt x="54942" y="5048"/>
                  </a:lnTo>
                  <a:lnTo>
                    <a:pt x="55539" y="5048"/>
                  </a:lnTo>
                  <a:lnTo>
                    <a:pt x="55539" y="1415"/>
                  </a:lnTo>
                  <a:close/>
                  <a:moveTo>
                    <a:pt x="56788" y="0"/>
                  </a:moveTo>
                  <a:lnTo>
                    <a:pt x="56788" y="5048"/>
                  </a:lnTo>
                  <a:lnTo>
                    <a:pt x="57385" y="5048"/>
                  </a:lnTo>
                  <a:lnTo>
                    <a:pt x="57385" y="0"/>
                  </a:lnTo>
                  <a:close/>
                  <a:moveTo>
                    <a:pt x="58634" y="0"/>
                  </a:moveTo>
                  <a:lnTo>
                    <a:pt x="58634" y="5048"/>
                  </a:lnTo>
                  <a:lnTo>
                    <a:pt x="59231" y="5048"/>
                  </a:lnTo>
                  <a:lnTo>
                    <a:pt x="59231" y="0"/>
                  </a:lnTo>
                  <a:close/>
                  <a:moveTo>
                    <a:pt x="5648" y="1327"/>
                  </a:moveTo>
                  <a:cubicBezTo>
                    <a:pt x="5127" y="1327"/>
                    <a:pt x="4718" y="1496"/>
                    <a:pt x="4423" y="1833"/>
                  </a:cubicBezTo>
                  <a:cubicBezTo>
                    <a:pt x="4128" y="2170"/>
                    <a:pt x="3980" y="2638"/>
                    <a:pt x="3980" y="3235"/>
                  </a:cubicBezTo>
                  <a:cubicBezTo>
                    <a:pt x="3980" y="3829"/>
                    <a:pt x="4128" y="4296"/>
                    <a:pt x="4423" y="4634"/>
                  </a:cubicBezTo>
                  <a:cubicBezTo>
                    <a:pt x="4718" y="4973"/>
                    <a:pt x="5127" y="5142"/>
                    <a:pt x="5648" y="5142"/>
                  </a:cubicBezTo>
                  <a:cubicBezTo>
                    <a:pt x="6167" y="5142"/>
                    <a:pt x="6574" y="4973"/>
                    <a:pt x="6871" y="4634"/>
                  </a:cubicBezTo>
                  <a:cubicBezTo>
                    <a:pt x="7167" y="4296"/>
                    <a:pt x="7315" y="3829"/>
                    <a:pt x="7315" y="3235"/>
                  </a:cubicBezTo>
                  <a:cubicBezTo>
                    <a:pt x="7315" y="2638"/>
                    <a:pt x="7167" y="2170"/>
                    <a:pt x="6871" y="1833"/>
                  </a:cubicBezTo>
                  <a:cubicBezTo>
                    <a:pt x="6574" y="1496"/>
                    <a:pt x="6167" y="1327"/>
                    <a:pt x="5648" y="1327"/>
                  </a:cubicBezTo>
                  <a:close/>
                  <a:moveTo>
                    <a:pt x="9460" y="1327"/>
                  </a:moveTo>
                  <a:cubicBezTo>
                    <a:pt x="9014" y="1327"/>
                    <a:pt x="8670" y="1420"/>
                    <a:pt x="8428" y="1606"/>
                  </a:cubicBezTo>
                  <a:cubicBezTo>
                    <a:pt x="8186" y="1792"/>
                    <a:pt x="8065" y="2056"/>
                    <a:pt x="8065" y="2398"/>
                  </a:cubicBezTo>
                  <a:cubicBezTo>
                    <a:pt x="8065" y="2679"/>
                    <a:pt x="8147" y="2900"/>
                    <a:pt x="8311" y="3061"/>
                  </a:cubicBezTo>
                  <a:cubicBezTo>
                    <a:pt x="8476" y="3222"/>
                    <a:pt x="8743" y="3342"/>
                    <a:pt x="9113" y="3419"/>
                  </a:cubicBezTo>
                  <a:lnTo>
                    <a:pt x="9320" y="3468"/>
                  </a:lnTo>
                  <a:cubicBezTo>
                    <a:pt x="9690" y="3548"/>
                    <a:pt x="9930" y="3631"/>
                    <a:pt x="10039" y="3718"/>
                  </a:cubicBezTo>
                  <a:cubicBezTo>
                    <a:pt x="10148" y="3804"/>
                    <a:pt x="10203" y="3929"/>
                    <a:pt x="10203" y="4091"/>
                  </a:cubicBezTo>
                  <a:cubicBezTo>
                    <a:pt x="10203" y="4266"/>
                    <a:pt x="10127" y="4402"/>
                    <a:pt x="9976" y="4498"/>
                  </a:cubicBezTo>
                  <a:cubicBezTo>
                    <a:pt x="9824" y="4594"/>
                    <a:pt x="9608" y="4643"/>
                    <a:pt x="9327" y="4643"/>
                  </a:cubicBezTo>
                  <a:cubicBezTo>
                    <a:pt x="9117" y="4643"/>
                    <a:pt x="8905" y="4614"/>
                    <a:pt x="8691" y="4557"/>
                  </a:cubicBezTo>
                  <a:cubicBezTo>
                    <a:pt x="8477" y="4499"/>
                    <a:pt x="8259" y="4413"/>
                    <a:pt x="8039" y="4299"/>
                  </a:cubicBezTo>
                  <a:lnTo>
                    <a:pt x="8039" y="4915"/>
                  </a:lnTo>
                  <a:cubicBezTo>
                    <a:pt x="8272" y="4991"/>
                    <a:pt x="8495" y="5047"/>
                    <a:pt x="8705" y="5085"/>
                  </a:cubicBezTo>
                  <a:cubicBezTo>
                    <a:pt x="8916" y="5123"/>
                    <a:pt x="9119" y="5142"/>
                    <a:pt x="9314" y="5142"/>
                  </a:cubicBezTo>
                  <a:cubicBezTo>
                    <a:pt x="9781" y="5142"/>
                    <a:pt x="10148" y="5044"/>
                    <a:pt x="10415" y="4847"/>
                  </a:cubicBezTo>
                  <a:cubicBezTo>
                    <a:pt x="10682" y="4650"/>
                    <a:pt x="10816" y="4383"/>
                    <a:pt x="10816" y="4046"/>
                  </a:cubicBezTo>
                  <a:cubicBezTo>
                    <a:pt x="10816" y="3749"/>
                    <a:pt x="10727" y="3518"/>
                    <a:pt x="10548" y="3353"/>
                  </a:cubicBezTo>
                  <a:cubicBezTo>
                    <a:pt x="10370" y="3188"/>
                    <a:pt x="10069" y="3059"/>
                    <a:pt x="9645" y="2969"/>
                  </a:cubicBezTo>
                  <a:lnTo>
                    <a:pt x="9440" y="2923"/>
                  </a:lnTo>
                  <a:cubicBezTo>
                    <a:pt x="9120" y="2852"/>
                    <a:pt x="8907" y="2777"/>
                    <a:pt x="8801" y="2698"/>
                  </a:cubicBezTo>
                  <a:cubicBezTo>
                    <a:pt x="8695" y="2619"/>
                    <a:pt x="8642" y="2510"/>
                    <a:pt x="8642" y="2372"/>
                  </a:cubicBezTo>
                  <a:cubicBezTo>
                    <a:pt x="8642" y="2190"/>
                    <a:pt x="8716" y="2054"/>
                    <a:pt x="8864" y="1963"/>
                  </a:cubicBezTo>
                  <a:cubicBezTo>
                    <a:pt x="9013" y="1872"/>
                    <a:pt x="9235" y="1827"/>
                    <a:pt x="9531" y="1827"/>
                  </a:cubicBezTo>
                  <a:cubicBezTo>
                    <a:pt x="9726" y="1827"/>
                    <a:pt x="9914" y="1848"/>
                    <a:pt x="10096" y="1891"/>
                  </a:cubicBezTo>
                  <a:cubicBezTo>
                    <a:pt x="10277" y="1935"/>
                    <a:pt x="10452" y="2000"/>
                    <a:pt x="10621" y="2086"/>
                  </a:cubicBezTo>
                  <a:lnTo>
                    <a:pt x="10621" y="1522"/>
                  </a:lnTo>
                  <a:cubicBezTo>
                    <a:pt x="10457" y="1457"/>
                    <a:pt x="10277" y="1408"/>
                    <a:pt x="10083" y="1376"/>
                  </a:cubicBezTo>
                  <a:cubicBezTo>
                    <a:pt x="9888" y="1343"/>
                    <a:pt x="9680" y="1327"/>
                    <a:pt x="9460" y="1327"/>
                  </a:cubicBezTo>
                  <a:close/>
                  <a:moveTo>
                    <a:pt x="12922" y="1327"/>
                  </a:moveTo>
                  <a:cubicBezTo>
                    <a:pt x="12476" y="1327"/>
                    <a:pt x="12132" y="1420"/>
                    <a:pt x="11890" y="1606"/>
                  </a:cubicBezTo>
                  <a:cubicBezTo>
                    <a:pt x="11648" y="1792"/>
                    <a:pt x="11527" y="2056"/>
                    <a:pt x="11527" y="2398"/>
                  </a:cubicBezTo>
                  <a:cubicBezTo>
                    <a:pt x="11527" y="2679"/>
                    <a:pt x="11609" y="2900"/>
                    <a:pt x="11773" y="3061"/>
                  </a:cubicBezTo>
                  <a:cubicBezTo>
                    <a:pt x="11938" y="3222"/>
                    <a:pt x="12205" y="3342"/>
                    <a:pt x="12575" y="3419"/>
                  </a:cubicBezTo>
                  <a:lnTo>
                    <a:pt x="12782" y="3468"/>
                  </a:lnTo>
                  <a:cubicBezTo>
                    <a:pt x="13152" y="3548"/>
                    <a:pt x="13392" y="3631"/>
                    <a:pt x="13501" y="3718"/>
                  </a:cubicBezTo>
                  <a:cubicBezTo>
                    <a:pt x="13610" y="3804"/>
                    <a:pt x="13665" y="3929"/>
                    <a:pt x="13665" y="4091"/>
                  </a:cubicBezTo>
                  <a:cubicBezTo>
                    <a:pt x="13665" y="4266"/>
                    <a:pt x="13589" y="4402"/>
                    <a:pt x="13438" y="4498"/>
                  </a:cubicBezTo>
                  <a:cubicBezTo>
                    <a:pt x="13286" y="4594"/>
                    <a:pt x="13070" y="4643"/>
                    <a:pt x="12789" y="4643"/>
                  </a:cubicBezTo>
                  <a:cubicBezTo>
                    <a:pt x="12579" y="4643"/>
                    <a:pt x="12367" y="4614"/>
                    <a:pt x="12153" y="4557"/>
                  </a:cubicBezTo>
                  <a:cubicBezTo>
                    <a:pt x="11939" y="4499"/>
                    <a:pt x="11721" y="4413"/>
                    <a:pt x="11501" y="4299"/>
                  </a:cubicBezTo>
                  <a:lnTo>
                    <a:pt x="11501" y="4915"/>
                  </a:lnTo>
                  <a:cubicBezTo>
                    <a:pt x="11734" y="4991"/>
                    <a:pt x="11957" y="5047"/>
                    <a:pt x="12167" y="5085"/>
                  </a:cubicBezTo>
                  <a:cubicBezTo>
                    <a:pt x="12378" y="5123"/>
                    <a:pt x="12581" y="5142"/>
                    <a:pt x="12776" y="5142"/>
                  </a:cubicBezTo>
                  <a:cubicBezTo>
                    <a:pt x="13243" y="5142"/>
                    <a:pt x="13610" y="5044"/>
                    <a:pt x="13877" y="4847"/>
                  </a:cubicBezTo>
                  <a:cubicBezTo>
                    <a:pt x="14144" y="4650"/>
                    <a:pt x="14278" y="4383"/>
                    <a:pt x="14278" y="4046"/>
                  </a:cubicBezTo>
                  <a:cubicBezTo>
                    <a:pt x="14278" y="3749"/>
                    <a:pt x="14189" y="3518"/>
                    <a:pt x="14010" y="3353"/>
                  </a:cubicBezTo>
                  <a:cubicBezTo>
                    <a:pt x="13832" y="3188"/>
                    <a:pt x="13531" y="3059"/>
                    <a:pt x="13107" y="2969"/>
                  </a:cubicBezTo>
                  <a:lnTo>
                    <a:pt x="12902" y="2923"/>
                  </a:lnTo>
                  <a:cubicBezTo>
                    <a:pt x="12582" y="2852"/>
                    <a:pt x="12369" y="2777"/>
                    <a:pt x="12263" y="2698"/>
                  </a:cubicBezTo>
                  <a:cubicBezTo>
                    <a:pt x="12157" y="2619"/>
                    <a:pt x="12104" y="2510"/>
                    <a:pt x="12104" y="2372"/>
                  </a:cubicBezTo>
                  <a:cubicBezTo>
                    <a:pt x="12104" y="2190"/>
                    <a:pt x="12178" y="2054"/>
                    <a:pt x="12326" y="1963"/>
                  </a:cubicBezTo>
                  <a:cubicBezTo>
                    <a:pt x="12475" y="1872"/>
                    <a:pt x="12697" y="1827"/>
                    <a:pt x="12993" y="1827"/>
                  </a:cubicBezTo>
                  <a:cubicBezTo>
                    <a:pt x="13188" y="1827"/>
                    <a:pt x="13376" y="1848"/>
                    <a:pt x="13558" y="1891"/>
                  </a:cubicBezTo>
                  <a:cubicBezTo>
                    <a:pt x="13739" y="1935"/>
                    <a:pt x="13914" y="2000"/>
                    <a:pt x="14083" y="2086"/>
                  </a:cubicBezTo>
                  <a:lnTo>
                    <a:pt x="14083" y="1522"/>
                  </a:lnTo>
                  <a:cubicBezTo>
                    <a:pt x="13919" y="1457"/>
                    <a:pt x="13739" y="1408"/>
                    <a:pt x="13545" y="1376"/>
                  </a:cubicBezTo>
                  <a:cubicBezTo>
                    <a:pt x="13350" y="1343"/>
                    <a:pt x="13142" y="1327"/>
                    <a:pt x="12922" y="1327"/>
                  </a:cubicBezTo>
                  <a:close/>
                  <a:moveTo>
                    <a:pt x="17052" y="0"/>
                  </a:moveTo>
                  <a:lnTo>
                    <a:pt x="17052" y="5048"/>
                  </a:lnTo>
                  <a:lnTo>
                    <a:pt x="17652" y="5048"/>
                  </a:lnTo>
                  <a:lnTo>
                    <a:pt x="17652" y="4503"/>
                  </a:lnTo>
                  <a:cubicBezTo>
                    <a:pt x="17778" y="4719"/>
                    <a:pt x="17936" y="4880"/>
                    <a:pt x="18128" y="4985"/>
                  </a:cubicBezTo>
                  <a:cubicBezTo>
                    <a:pt x="18319" y="5090"/>
                    <a:pt x="18548" y="5142"/>
                    <a:pt x="18814" y="5142"/>
                  </a:cubicBezTo>
                  <a:cubicBezTo>
                    <a:pt x="19255" y="5142"/>
                    <a:pt x="19613" y="4967"/>
                    <a:pt x="19889" y="4617"/>
                  </a:cubicBezTo>
                  <a:cubicBezTo>
                    <a:pt x="20165" y="4266"/>
                    <a:pt x="20303" y="3806"/>
                    <a:pt x="20303" y="3235"/>
                  </a:cubicBezTo>
                  <a:cubicBezTo>
                    <a:pt x="20303" y="2664"/>
                    <a:pt x="20165" y="2203"/>
                    <a:pt x="19889" y="1853"/>
                  </a:cubicBezTo>
                  <a:cubicBezTo>
                    <a:pt x="19613" y="1502"/>
                    <a:pt x="19255" y="1327"/>
                    <a:pt x="18814" y="1327"/>
                  </a:cubicBezTo>
                  <a:cubicBezTo>
                    <a:pt x="18548" y="1327"/>
                    <a:pt x="18319" y="1379"/>
                    <a:pt x="18128" y="1484"/>
                  </a:cubicBezTo>
                  <a:cubicBezTo>
                    <a:pt x="17936" y="1589"/>
                    <a:pt x="17778" y="1750"/>
                    <a:pt x="17652" y="1966"/>
                  </a:cubicBezTo>
                  <a:lnTo>
                    <a:pt x="17652" y="0"/>
                  </a:lnTo>
                  <a:close/>
                  <a:moveTo>
                    <a:pt x="24659" y="1327"/>
                  </a:moveTo>
                  <a:cubicBezTo>
                    <a:pt x="24114" y="1327"/>
                    <a:pt x="23681" y="1502"/>
                    <a:pt x="23360" y="1851"/>
                  </a:cubicBezTo>
                  <a:cubicBezTo>
                    <a:pt x="23039" y="2200"/>
                    <a:pt x="22878" y="2672"/>
                    <a:pt x="22878" y="3267"/>
                  </a:cubicBezTo>
                  <a:cubicBezTo>
                    <a:pt x="22878" y="3842"/>
                    <a:pt x="23048" y="4299"/>
                    <a:pt x="23386" y="4636"/>
                  </a:cubicBezTo>
                  <a:cubicBezTo>
                    <a:pt x="23724" y="4973"/>
                    <a:pt x="24184" y="5142"/>
                    <a:pt x="24763" y="5142"/>
                  </a:cubicBezTo>
                  <a:cubicBezTo>
                    <a:pt x="24995" y="5142"/>
                    <a:pt x="25223" y="5118"/>
                    <a:pt x="25448" y="5071"/>
                  </a:cubicBezTo>
                  <a:cubicBezTo>
                    <a:pt x="25673" y="5023"/>
                    <a:pt x="25892" y="4954"/>
                    <a:pt x="26106" y="4863"/>
                  </a:cubicBezTo>
                  <a:lnTo>
                    <a:pt x="26106" y="4299"/>
                  </a:lnTo>
                  <a:cubicBezTo>
                    <a:pt x="25894" y="4411"/>
                    <a:pt x="25681" y="4495"/>
                    <a:pt x="25465" y="4552"/>
                  </a:cubicBezTo>
                  <a:cubicBezTo>
                    <a:pt x="25250" y="4608"/>
                    <a:pt x="25028" y="4636"/>
                    <a:pt x="24799" y="4636"/>
                  </a:cubicBezTo>
                  <a:cubicBezTo>
                    <a:pt x="24403" y="4636"/>
                    <a:pt x="24094" y="4528"/>
                    <a:pt x="23873" y="4313"/>
                  </a:cubicBezTo>
                  <a:cubicBezTo>
                    <a:pt x="23651" y="4098"/>
                    <a:pt x="23527" y="3785"/>
                    <a:pt x="23501" y="3374"/>
                  </a:cubicBezTo>
                  <a:lnTo>
                    <a:pt x="26246" y="3374"/>
                  </a:lnTo>
                  <a:lnTo>
                    <a:pt x="26246" y="3082"/>
                  </a:lnTo>
                  <a:cubicBezTo>
                    <a:pt x="26246" y="2541"/>
                    <a:pt x="26103" y="2114"/>
                    <a:pt x="25819" y="1799"/>
                  </a:cubicBezTo>
                  <a:cubicBezTo>
                    <a:pt x="25535" y="1484"/>
                    <a:pt x="25148" y="1327"/>
                    <a:pt x="24659" y="1327"/>
                  </a:cubicBezTo>
                  <a:close/>
                  <a:moveTo>
                    <a:pt x="44196" y="1327"/>
                  </a:moveTo>
                  <a:cubicBezTo>
                    <a:pt x="43651" y="1327"/>
                    <a:pt x="43218" y="1502"/>
                    <a:pt x="42897" y="1851"/>
                  </a:cubicBezTo>
                  <a:cubicBezTo>
                    <a:pt x="42576" y="2200"/>
                    <a:pt x="42415" y="2672"/>
                    <a:pt x="42415" y="3267"/>
                  </a:cubicBezTo>
                  <a:cubicBezTo>
                    <a:pt x="42415" y="3842"/>
                    <a:pt x="42585" y="4299"/>
                    <a:pt x="42923" y="4636"/>
                  </a:cubicBezTo>
                  <a:cubicBezTo>
                    <a:pt x="43261" y="4973"/>
                    <a:pt x="43721" y="5142"/>
                    <a:pt x="44300" y="5142"/>
                  </a:cubicBezTo>
                  <a:cubicBezTo>
                    <a:pt x="44532" y="5142"/>
                    <a:pt x="44760" y="5118"/>
                    <a:pt x="44985" y="5071"/>
                  </a:cubicBezTo>
                  <a:cubicBezTo>
                    <a:pt x="45210" y="5023"/>
                    <a:pt x="45429" y="4954"/>
                    <a:pt x="45643" y="4863"/>
                  </a:cubicBezTo>
                  <a:lnTo>
                    <a:pt x="45643" y="4299"/>
                  </a:lnTo>
                  <a:cubicBezTo>
                    <a:pt x="45431" y="4411"/>
                    <a:pt x="45218" y="4495"/>
                    <a:pt x="45002" y="4552"/>
                  </a:cubicBezTo>
                  <a:cubicBezTo>
                    <a:pt x="44787" y="4608"/>
                    <a:pt x="44565" y="4636"/>
                    <a:pt x="44336" y="4636"/>
                  </a:cubicBezTo>
                  <a:cubicBezTo>
                    <a:pt x="43940" y="4636"/>
                    <a:pt x="43631" y="4528"/>
                    <a:pt x="43410" y="4313"/>
                  </a:cubicBezTo>
                  <a:cubicBezTo>
                    <a:pt x="43188" y="4098"/>
                    <a:pt x="43064" y="3785"/>
                    <a:pt x="43038" y="3374"/>
                  </a:cubicBezTo>
                  <a:lnTo>
                    <a:pt x="45783" y="3374"/>
                  </a:lnTo>
                  <a:lnTo>
                    <a:pt x="45783" y="3082"/>
                  </a:lnTo>
                  <a:cubicBezTo>
                    <a:pt x="45783" y="2541"/>
                    <a:pt x="45640" y="2114"/>
                    <a:pt x="45356" y="1799"/>
                  </a:cubicBezTo>
                  <a:cubicBezTo>
                    <a:pt x="45072" y="1484"/>
                    <a:pt x="44685" y="1327"/>
                    <a:pt x="44196" y="1327"/>
                  </a:cubicBezTo>
                  <a:close/>
                  <a:moveTo>
                    <a:pt x="50030" y="1327"/>
                  </a:moveTo>
                  <a:cubicBezTo>
                    <a:pt x="49584" y="1327"/>
                    <a:pt x="49240" y="1420"/>
                    <a:pt x="48998" y="1606"/>
                  </a:cubicBezTo>
                  <a:cubicBezTo>
                    <a:pt x="48756" y="1792"/>
                    <a:pt x="48635" y="2056"/>
                    <a:pt x="48635" y="2398"/>
                  </a:cubicBezTo>
                  <a:cubicBezTo>
                    <a:pt x="48635" y="2679"/>
                    <a:pt x="48717" y="2900"/>
                    <a:pt x="48881" y="3061"/>
                  </a:cubicBezTo>
                  <a:cubicBezTo>
                    <a:pt x="49046" y="3222"/>
                    <a:pt x="49313" y="3342"/>
                    <a:pt x="49683" y="3419"/>
                  </a:cubicBezTo>
                  <a:lnTo>
                    <a:pt x="49890" y="3468"/>
                  </a:lnTo>
                  <a:cubicBezTo>
                    <a:pt x="50260" y="3548"/>
                    <a:pt x="50500" y="3631"/>
                    <a:pt x="50609" y="3718"/>
                  </a:cubicBezTo>
                  <a:cubicBezTo>
                    <a:pt x="50718" y="3804"/>
                    <a:pt x="50773" y="3929"/>
                    <a:pt x="50773" y="4091"/>
                  </a:cubicBezTo>
                  <a:cubicBezTo>
                    <a:pt x="50773" y="4266"/>
                    <a:pt x="50697" y="4402"/>
                    <a:pt x="50546" y="4498"/>
                  </a:cubicBezTo>
                  <a:cubicBezTo>
                    <a:pt x="50394" y="4594"/>
                    <a:pt x="50178" y="4643"/>
                    <a:pt x="49897" y="4643"/>
                  </a:cubicBezTo>
                  <a:cubicBezTo>
                    <a:pt x="49687" y="4643"/>
                    <a:pt x="49475" y="4614"/>
                    <a:pt x="49261" y="4557"/>
                  </a:cubicBezTo>
                  <a:cubicBezTo>
                    <a:pt x="49047" y="4499"/>
                    <a:pt x="48829" y="4413"/>
                    <a:pt x="48609" y="4299"/>
                  </a:cubicBezTo>
                  <a:lnTo>
                    <a:pt x="48609" y="4915"/>
                  </a:lnTo>
                  <a:cubicBezTo>
                    <a:pt x="48842" y="4991"/>
                    <a:pt x="49065" y="5047"/>
                    <a:pt x="49275" y="5085"/>
                  </a:cubicBezTo>
                  <a:cubicBezTo>
                    <a:pt x="49486" y="5123"/>
                    <a:pt x="49689" y="5142"/>
                    <a:pt x="49884" y="5142"/>
                  </a:cubicBezTo>
                  <a:cubicBezTo>
                    <a:pt x="50351" y="5142"/>
                    <a:pt x="50718" y="5044"/>
                    <a:pt x="50985" y="4847"/>
                  </a:cubicBezTo>
                  <a:cubicBezTo>
                    <a:pt x="51252" y="4650"/>
                    <a:pt x="51386" y="4383"/>
                    <a:pt x="51386" y="4046"/>
                  </a:cubicBezTo>
                  <a:cubicBezTo>
                    <a:pt x="51386" y="3749"/>
                    <a:pt x="51297" y="3518"/>
                    <a:pt x="51118" y="3353"/>
                  </a:cubicBezTo>
                  <a:cubicBezTo>
                    <a:pt x="50940" y="3188"/>
                    <a:pt x="50639" y="3059"/>
                    <a:pt x="50215" y="2969"/>
                  </a:cubicBezTo>
                  <a:lnTo>
                    <a:pt x="50010" y="2923"/>
                  </a:lnTo>
                  <a:cubicBezTo>
                    <a:pt x="49690" y="2852"/>
                    <a:pt x="49477" y="2777"/>
                    <a:pt x="49371" y="2698"/>
                  </a:cubicBezTo>
                  <a:cubicBezTo>
                    <a:pt x="49265" y="2619"/>
                    <a:pt x="49212" y="2510"/>
                    <a:pt x="49212" y="2372"/>
                  </a:cubicBezTo>
                  <a:cubicBezTo>
                    <a:pt x="49212" y="2190"/>
                    <a:pt x="49286" y="2054"/>
                    <a:pt x="49434" y="1963"/>
                  </a:cubicBezTo>
                  <a:cubicBezTo>
                    <a:pt x="49583" y="1872"/>
                    <a:pt x="49805" y="1827"/>
                    <a:pt x="50101" y="1827"/>
                  </a:cubicBezTo>
                  <a:cubicBezTo>
                    <a:pt x="50296" y="1827"/>
                    <a:pt x="50484" y="1848"/>
                    <a:pt x="50666" y="1891"/>
                  </a:cubicBezTo>
                  <a:cubicBezTo>
                    <a:pt x="50847" y="1935"/>
                    <a:pt x="51022" y="2000"/>
                    <a:pt x="51191" y="2086"/>
                  </a:cubicBezTo>
                  <a:lnTo>
                    <a:pt x="51191" y="1522"/>
                  </a:lnTo>
                  <a:cubicBezTo>
                    <a:pt x="51027" y="1457"/>
                    <a:pt x="50847" y="1408"/>
                    <a:pt x="50653" y="1376"/>
                  </a:cubicBezTo>
                  <a:cubicBezTo>
                    <a:pt x="50458" y="1343"/>
                    <a:pt x="50250" y="1327"/>
                    <a:pt x="50030" y="1327"/>
                  </a:cubicBezTo>
                  <a:close/>
                  <a:moveTo>
                    <a:pt x="1762" y="1327"/>
                  </a:moveTo>
                  <a:cubicBezTo>
                    <a:pt x="1496" y="1327"/>
                    <a:pt x="1267" y="1379"/>
                    <a:pt x="1076" y="1484"/>
                  </a:cubicBezTo>
                  <a:cubicBezTo>
                    <a:pt x="884" y="1589"/>
                    <a:pt x="726" y="1750"/>
                    <a:pt x="600" y="1966"/>
                  </a:cubicBezTo>
                  <a:lnTo>
                    <a:pt x="600" y="1415"/>
                  </a:lnTo>
                  <a:lnTo>
                    <a:pt x="0" y="1415"/>
                  </a:lnTo>
                  <a:lnTo>
                    <a:pt x="0" y="6430"/>
                  </a:lnTo>
                  <a:lnTo>
                    <a:pt x="600" y="6430"/>
                  </a:lnTo>
                  <a:lnTo>
                    <a:pt x="600" y="4503"/>
                  </a:lnTo>
                  <a:cubicBezTo>
                    <a:pt x="726" y="4719"/>
                    <a:pt x="884" y="4880"/>
                    <a:pt x="1076" y="4985"/>
                  </a:cubicBezTo>
                  <a:cubicBezTo>
                    <a:pt x="1267" y="5090"/>
                    <a:pt x="1496" y="5142"/>
                    <a:pt x="1762" y="5142"/>
                  </a:cubicBezTo>
                  <a:cubicBezTo>
                    <a:pt x="2203" y="5142"/>
                    <a:pt x="2561" y="4967"/>
                    <a:pt x="2837" y="4617"/>
                  </a:cubicBezTo>
                  <a:cubicBezTo>
                    <a:pt x="3113" y="4266"/>
                    <a:pt x="3251" y="3806"/>
                    <a:pt x="3251" y="3235"/>
                  </a:cubicBezTo>
                  <a:cubicBezTo>
                    <a:pt x="3251" y="2664"/>
                    <a:pt x="3113" y="2203"/>
                    <a:pt x="2837" y="1853"/>
                  </a:cubicBezTo>
                  <a:cubicBezTo>
                    <a:pt x="2561" y="1502"/>
                    <a:pt x="2203" y="1327"/>
                    <a:pt x="1762" y="13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3260325" y="3701875"/>
              <a:ext cx="275200" cy="128575"/>
            </a:xfrm>
            <a:custGeom>
              <a:avLst/>
              <a:gdLst/>
              <a:ahLst/>
              <a:cxnLst/>
              <a:rect l="0" t="0" r="0" b="0"/>
              <a:pathLst>
                <a:path w="11008" h="5143" extrusionOk="0">
                  <a:moveTo>
                    <a:pt x="10411" y="1"/>
                  </a:moveTo>
                  <a:lnTo>
                    <a:pt x="10411" y="757"/>
                  </a:lnTo>
                  <a:lnTo>
                    <a:pt x="11008" y="757"/>
                  </a:lnTo>
                  <a:lnTo>
                    <a:pt x="11008" y="1"/>
                  </a:lnTo>
                  <a:close/>
                  <a:moveTo>
                    <a:pt x="6005" y="1834"/>
                  </a:moveTo>
                  <a:cubicBezTo>
                    <a:pt x="6299" y="1834"/>
                    <a:pt x="6535" y="1931"/>
                    <a:pt x="6714" y="2126"/>
                  </a:cubicBezTo>
                  <a:cubicBezTo>
                    <a:pt x="6892" y="2320"/>
                    <a:pt x="6983" y="2581"/>
                    <a:pt x="6988" y="2907"/>
                  </a:cubicBezTo>
                  <a:lnTo>
                    <a:pt x="4860" y="2911"/>
                  </a:lnTo>
                  <a:cubicBezTo>
                    <a:pt x="4890" y="2569"/>
                    <a:pt x="5005" y="2304"/>
                    <a:pt x="5205" y="2116"/>
                  </a:cubicBezTo>
                  <a:cubicBezTo>
                    <a:pt x="5405" y="1928"/>
                    <a:pt x="5672" y="1834"/>
                    <a:pt x="6005" y="1834"/>
                  </a:cubicBezTo>
                  <a:close/>
                  <a:moveTo>
                    <a:pt x="1632" y="1827"/>
                  </a:moveTo>
                  <a:cubicBezTo>
                    <a:pt x="1948" y="1827"/>
                    <a:pt x="2197" y="1952"/>
                    <a:pt x="2378" y="2202"/>
                  </a:cubicBezTo>
                  <a:cubicBezTo>
                    <a:pt x="2560" y="2452"/>
                    <a:pt x="2651" y="2796"/>
                    <a:pt x="2651" y="3235"/>
                  </a:cubicBezTo>
                  <a:cubicBezTo>
                    <a:pt x="2651" y="3674"/>
                    <a:pt x="2560" y="4018"/>
                    <a:pt x="2378" y="4268"/>
                  </a:cubicBezTo>
                  <a:cubicBezTo>
                    <a:pt x="2197" y="4518"/>
                    <a:pt x="1948" y="4643"/>
                    <a:pt x="1632" y="4643"/>
                  </a:cubicBezTo>
                  <a:cubicBezTo>
                    <a:pt x="1316" y="4643"/>
                    <a:pt x="1068" y="4518"/>
                    <a:pt x="888" y="4268"/>
                  </a:cubicBezTo>
                  <a:cubicBezTo>
                    <a:pt x="707" y="4018"/>
                    <a:pt x="617" y="3674"/>
                    <a:pt x="617" y="3235"/>
                  </a:cubicBezTo>
                  <a:cubicBezTo>
                    <a:pt x="617" y="2796"/>
                    <a:pt x="707" y="2452"/>
                    <a:pt x="888" y="2202"/>
                  </a:cubicBezTo>
                  <a:cubicBezTo>
                    <a:pt x="1068" y="1952"/>
                    <a:pt x="1316" y="1827"/>
                    <a:pt x="1632" y="1827"/>
                  </a:cubicBezTo>
                  <a:close/>
                  <a:moveTo>
                    <a:pt x="8565" y="1"/>
                  </a:moveTo>
                  <a:lnTo>
                    <a:pt x="8565" y="5049"/>
                  </a:lnTo>
                  <a:lnTo>
                    <a:pt x="9162" y="5049"/>
                  </a:lnTo>
                  <a:lnTo>
                    <a:pt x="9162" y="1"/>
                  </a:lnTo>
                  <a:close/>
                  <a:moveTo>
                    <a:pt x="10411" y="1415"/>
                  </a:moveTo>
                  <a:lnTo>
                    <a:pt x="10411" y="5049"/>
                  </a:lnTo>
                  <a:lnTo>
                    <a:pt x="11008" y="5049"/>
                  </a:lnTo>
                  <a:lnTo>
                    <a:pt x="11008" y="1415"/>
                  </a:lnTo>
                  <a:close/>
                  <a:moveTo>
                    <a:pt x="2651" y="1"/>
                  </a:moveTo>
                  <a:lnTo>
                    <a:pt x="2651" y="1967"/>
                  </a:lnTo>
                  <a:cubicBezTo>
                    <a:pt x="2525" y="1750"/>
                    <a:pt x="2367" y="1590"/>
                    <a:pt x="2175" y="1485"/>
                  </a:cubicBezTo>
                  <a:cubicBezTo>
                    <a:pt x="1984" y="1380"/>
                    <a:pt x="1754" y="1327"/>
                    <a:pt x="1486" y="1327"/>
                  </a:cubicBezTo>
                  <a:cubicBezTo>
                    <a:pt x="1047" y="1327"/>
                    <a:pt x="690" y="1503"/>
                    <a:pt x="414" y="1853"/>
                  </a:cubicBezTo>
                  <a:cubicBezTo>
                    <a:pt x="138" y="2203"/>
                    <a:pt x="0" y="2664"/>
                    <a:pt x="0" y="3235"/>
                  </a:cubicBezTo>
                  <a:cubicBezTo>
                    <a:pt x="0" y="3806"/>
                    <a:pt x="138" y="4267"/>
                    <a:pt x="414" y="4617"/>
                  </a:cubicBezTo>
                  <a:cubicBezTo>
                    <a:pt x="690" y="4967"/>
                    <a:pt x="1047" y="5143"/>
                    <a:pt x="1486" y="5143"/>
                  </a:cubicBezTo>
                  <a:cubicBezTo>
                    <a:pt x="1754" y="5143"/>
                    <a:pt x="1984" y="5090"/>
                    <a:pt x="2175" y="4985"/>
                  </a:cubicBezTo>
                  <a:cubicBezTo>
                    <a:pt x="2367" y="4880"/>
                    <a:pt x="2525" y="4720"/>
                    <a:pt x="2651" y="4503"/>
                  </a:cubicBezTo>
                  <a:lnTo>
                    <a:pt x="2651" y="5049"/>
                  </a:lnTo>
                  <a:lnTo>
                    <a:pt x="3248" y="5049"/>
                  </a:lnTo>
                  <a:lnTo>
                    <a:pt x="3248" y="1"/>
                  </a:lnTo>
                  <a:close/>
                  <a:moveTo>
                    <a:pt x="5998" y="1327"/>
                  </a:moveTo>
                  <a:cubicBezTo>
                    <a:pt x="5453" y="1327"/>
                    <a:pt x="5020" y="1502"/>
                    <a:pt x="4699" y="1851"/>
                  </a:cubicBezTo>
                  <a:cubicBezTo>
                    <a:pt x="4378" y="2201"/>
                    <a:pt x="4217" y="2673"/>
                    <a:pt x="4217" y="3267"/>
                  </a:cubicBezTo>
                  <a:cubicBezTo>
                    <a:pt x="4217" y="3843"/>
                    <a:pt x="4387" y="4299"/>
                    <a:pt x="4725" y="4637"/>
                  </a:cubicBezTo>
                  <a:cubicBezTo>
                    <a:pt x="5063" y="4974"/>
                    <a:pt x="5523" y="5143"/>
                    <a:pt x="6102" y="5143"/>
                  </a:cubicBezTo>
                  <a:cubicBezTo>
                    <a:pt x="6334" y="5143"/>
                    <a:pt x="6562" y="5119"/>
                    <a:pt x="6787" y="5071"/>
                  </a:cubicBezTo>
                  <a:cubicBezTo>
                    <a:pt x="7012" y="5024"/>
                    <a:pt x="7231" y="4954"/>
                    <a:pt x="7445" y="4864"/>
                  </a:cubicBezTo>
                  <a:lnTo>
                    <a:pt x="7445" y="4299"/>
                  </a:lnTo>
                  <a:cubicBezTo>
                    <a:pt x="7233" y="4412"/>
                    <a:pt x="7020" y="4496"/>
                    <a:pt x="6804" y="4552"/>
                  </a:cubicBezTo>
                  <a:cubicBezTo>
                    <a:pt x="6589" y="4608"/>
                    <a:pt x="6367" y="4637"/>
                    <a:pt x="6138" y="4637"/>
                  </a:cubicBezTo>
                  <a:cubicBezTo>
                    <a:pt x="5742" y="4637"/>
                    <a:pt x="5433" y="4529"/>
                    <a:pt x="5212" y="4314"/>
                  </a:cubicBezTo>
                  <a:cubicBezTo>
                    <a:pt x="4990" y="4099"/>
                    <a:pt x="4866" y="3785"/>
                    <a:pt x="4840" y="3375"/>
                  </a:cubicBezTo>
                  <a:lnTo>
                    <a:pt x="7585" y="3375"/>
                  </a:lnTo>
                  <a:lnTo>
                    <a:pt x="7585" y="3083"/>
                  </a:lnTo>
                  <a:cubicBezTo>
                    <a:pt x="7585" y="2542"/>
                    <a:pt x="7442" y="2114"/>
                    <a:pt x="7158" y="1800"/>
                  </a:cubicBezTo>
                  <a:cubicBezTo>
                    <a:pt x="6874" y="1485"/>
                    <a:pt x="6487" y="1327"/>
                    <a:pt x="5998" y="13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3550225" y="3737250"/>
              <a:ext cx="88425" cy="90850"/>
            </a:xfrm>
            <a:custGeom>
              <a:avLst/>
              <a:gdLst/>
              <a:ahLst/>
              <a:cxnLst/>
              <a:rect l="0" t="0" r="0" b="0"/>
              <a:pathLst>
                <a:path w="3537" h="3634" extrusionOk="0">
                  <a:moveTo>
                    <a:pt x="0" y="0"/>
                  </a:moveTo>
                  <a:lnTo>
                    <a:pt x="1363" y="3634"/>
                  </a:lnTo>
                  <a:lnTo>
                    <a:pt x="2174" y="3634"/>
                  </a:lnTo>
                  <a:lnTo>
                    <a:pt x="3536" y="0"/>
                  </a:lnTo>
                  <a:lnTo>
                    <a:pt x="2904" y="0"/>
                  </a:lnTo>
                  <a:lnTo>
                    <a:pt x="1768" y="3050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3651325" y="3701875"/>
              <a:ext cx="403125" cy="160775"/>
            </a:xfrm>
            <a:custGeom>
              <a:avLst/>
              <a:gdLst/>
              <a:ahLst/>
              <a:cxnLst/>
              <a:rect l="0" t="0" r="0" b="0"/>
              <a:pathLst>
                <a:path w="16125" h="6431" extrusionOk="0">
                  <a:moveTo>
                    <a:pt x="7080" y="1"/>
                  </a:moveTo>
                  <a:lnTo>
                    <a:pt x="7080" y="757"/>
                  </a:lnTo>
                  <a:lnTo>
                    <a:pt x="7677" y="757"/>
                  </a:lnTo>
                  <a:lnTo>
                    <a:pt x="7677" y="1"/>
                  </a:lnTo>
                  <a:close/>
                  <a:moveTo>
                    <a:pt x="1788" y="1834"/>
                  </a:moveTo>
                  <a:cubicBezTo>
                    <a:pt x="2082" y="1834"/>
                    <a:pt x="2318" y="1931"/>
                    <a:pt x="2497" y="2126"/>
                  </a:cubicBezTo>
                  <a:cubicBezTo>
                    <a:pt x="2675" y="2320"/>
                    <a:pt x="2766" y="2581"/>
                    <a:pt x="2771" y="2907"/>
                  </a:cubicBezTo>
                  <a:lnTo>
                    <a:pt x="643" y="2911"/>
                  </a:lnTo>
                  <a:cubicBezTo>
                    <a:pt x="673" y="2569"/>
                    <a:pt x="788" y="2304"/>
                    <a:pt x="988" y="2116"/>
                  </a:cubicBezTo>
                  <a:cubicBezTo>
                    <a:pt x="1188" y="1928"/>
                    <a:pt x="1455" y="1834"/>
                    <a:pt x="1788" y="1834"/>
                  </a:cubicBezTo>
                  <a:close/>
                  <a:moveTo>
                    <a:pt x="14509" y="1827"/>
                  </a:moveTo>
                  <a:cubicBezTo>
                    <a:pt x="14831" y="1827"/>
                    <a:pt x="15082" y="1946"/>
                    <a:pt x="15260" y="2184"/>
                  </a:cubicBezTo>
                  <a:cubicBezTo>
                    <a:pt x="15439" y="2422"/>
                    <a:pt x="15528" y="2757"/>
                    <a:pt x="15528" y="3190"/>
                  </a:cubicBezTo>
                  <a:cubicBezTo>
                    <a:pt x="15528" y="3620"/>
                    <a:pt x="15439" y="3954"/>
                    <a:pt x="15260" y="4192"/>
                  </a:cubicBezTo>
                  <a:cubicBezTo>
                    <a:pt x="15082" y="4430"/>
                    <a:pt x="14831" y="4549"/>
                    <a:pt x="14509" y="4549"/>
                  </a:cubicBezTo>
                  <a:cubicBezTo>
                    <a:pt x="14189" y="4549"/>
                    <a:pt x="13940" y="4430"/>
                    <a:pt x="13761" y="4192"/>
                  </a:cubicBezTo>
                  <a:cubicBezTo>
                    <a:pt x="13583" y="3954"/>
                    <a:pt x="13494" y="3620"/>
                    <a:pt x="13494" y="3190"/>
                  </a:cubicBezTo>
                  <a:cubicBezTo>
                    <a:pt x="13494" y="2757"/>
                    <a:pt x="13583" y="2422"/>
                    <a:pt x="13761" y="2184"/>
                  </a:cubicBezTo>
                  <a:cubicBezTo>
                    <a:pt x="13940" y="1946"/>
                    <a:pt x="14189" y="1827"/>
                    <a:pt x="14509" y="1827"/>
                  </a:cubicBezTo>
                  <a:close/>
                  <a:moveTo>
                    <a:pt x="6148" y="1327"/>
                  </a:moveTo>
                  <a:cubicBezTo>
                    <a:pt x="5861" y="1327"/>
                    <a:pt x="5616" y="1381"/>
                    <a:pt x="5415" y="1488"/>
                  </a:cubicBezTo>
                  <a:cubicBezTo>
                    <a:pt x="5214" y="1595"/>
                    <a:pt x="5051" y="1759"/>
                    <a:pt x="4925" y="1980"/>
                  </a:cubicBezTo>
                  <a:lnTo>
                    <a:pt x="4925" y="1415"/>
                  </a:lnTo>
                  <a:lnTo>
                    <a:pt x="4325" y="1415"/>
                  </a:lnTo>
                  <a:lnTo>
                    <a:pt x="4325" y="5049"/>
                  </a:lnTo>
                  <a:lnTo>
                    <a:pt x="4925" y="5049"/>
                  </a:lnTo>
                  <a:lnTo>
                    <a:pt x="4925" y="3134"/>
                  </a:lnTo>
                  <a:cubicBezTo>
                    <a:pt x="4925" y="2724"/>
                    <a:pt x="5016" y="2408"/>
                    <a:pt x="5196" y="2189"/>
                  </a:cubicBezTo>
                  <a:cubicBezTo>
                    <a:pt x="5377" y="1969"/>
                    <a:pt x="5636" y="1860"/>
                    <a:pt x="5973" y="1860"/>
                  </a:cubicBezTo>
                  <a:cubicBezTo>
                    <a:pt x="6068" y="1860"/>
                    <a:pt x="6155" y="1869"/>
                    <a:pt x="6234" y="1887"/>
                  </a:cubicBezTo>
                  <a:cubicBezTo>
                    <a:pt x="6313" y="1905"/>
                    <a:pt x="6386" y="1934"/>
                    <a:pt x="6453" y="1973"/>
                  </a:cubicBezTo>
                  <a:lnTo>
                    <a:pt x="6450" y="1360"/>
                  </a:lnTo>
                  <a:cubicBezTo>
                    <a:pt x="6389" y="1349"/>
                    <a:pt x="6334" y="1341"/>
                    <a:pt x="6285" y="1336"/>
                  </a:cubicBezTo>
                  <a:cubicBezTo>
                    <a:pt x="6235" y="1330"/>
                    <a:pt x="6189" y="1327"/>
                    <a:pt x="6148" y="1327"/>
                  </a:cubicBezTo>
                  <a:close/>
                  <a:moveTo>
                    <a:pt x="7080" y="1415"/>
                  </a:moveTo>
                  <a:lnTo>
                    <a:pt x="7080" y="5049"/>
                  </a:lnTo>
                  <a:lnTo>
                    <a:pt x="7677" y="5049"/>
                  </a:lnTo>
                  <a:lnTo>
                    <a:pt x="7677" y="1415"/>
                  </a:lnTo>
                  <a:close/>
                  <a:moveTo>
                    <a:pt x="10678" y="1327"/>
                  </a:moveTo>
                  <a:cubicBezTo>
                    <a:pt x="10425" y="1327"/>
                    <a:pt x="10201" y="1382"/>
                    <a:pt x="10008" y="1490"/>
                  </a:cubicBezTo>
                  <a:cubicBezTo>
                    <a:pt x="9814" y="1598"/>
                    <a:pt x="9646" y="1761"/>
                    <a:pt x="9503" y="1980"/>
                  </a:cubicBezTo>
                  <a:lnTo>
                    <a:pt x="9503" y="1415"/>
                  </a:lnTo>
                  <a:lnTo>
                    <a:pt x="8903" y="1415"/>
                  </a:lnTo>
                  <a:lnTo>
                    <a:pt x="8903" y="5049"/>
                  </a:lnTo>
                  <a:lnTo>
                    <a:pt x="9503" y="5049"/>
                  </a:lnTo>
                  <a:lnTo>
                    <a:pt x="9503" y="2995"/>
                  </a:lnTo>
                  <a:cubicBezTo>
                    <a:pt x="9503" y="2640"/>
                    <a:pt x="9596" y="2360"/>
                    <a:pt x="9782" y="2155"/>
                  </a:cubicBezTo>
                  <a:cubicBezTo>
                    <a:pt x="9968" y="1949"/>
                    <a:pt x="10222" y="1847"/>
                    <a:pt x="10545" y="1847"/>
                  </a:cubicBezTo>
                  <a:cubicBezTo>
                    <a:pt x="10813" y="1847"/>
                    <a:pt x="11014" y="1932"/>
                    <a:pt x="11148" y="2103"/>
                  </a:cubicBezTo>
                  <a:cubicBezTo>
                    <a:pt x="11282" y="2274"/>
                    <a:pt x="11349" y="2531"/>
                    <a:pt x="11349" y="2875"/>
                  </a:cubicBezTo>
                  <a:lnTo>
                    <a:pt x="11349" y="5049"/>
                  </a:lnTo>
                  <a:lnTo>
                    <a:pt x="11946" y="5049"/>
                  </a:lnTo>
                  <a:lnTo>
                    <a:pt x="11946" y="2855"/>
                  </a:lnTo>
                  <a:cubicBezTo>
                    <a:pt x="11946" y="2354"/>
                    <a:pt x="11839" y="1974"/>
                    <a:pt x="11625" y="1715"/>
                  </a:cubicBezTo>
                  <a:cubicBezTo>
                    <a:pt x="11411" y="1457"/>
                    <a:pt x="11095" y="1327"/>
                    <a:pt x="10678" y="1327"/>
                  </a:cubicBezTo>
                  <a:close/>
                  <a:moveTo>
                    <a:pt x="1781" y="1327"/>
                  </a:moveTo>
                  <a:cubicBezTo>
                    <a:pt x="1236" y="1327"/>
                    <a:pt x="803" y="1502"/>
                    <a:pt x="482" y="1851"/>
                  </a:cubicBezTo>
                  <a:cubicBezTo>
                    <a:pt x="161" y="2201"/>
                    <a:pt x="0" y="2673"/>
                    <a:pt x="0" y="3267"/>
                  </a:cubicBezTo>
                  <a:cubicBezTo>
                    <a:pt x="0" y="3843"/>
                    <a:pt x="170" y="4299"/>
                    <a:pt x="508" y="4637"/>
                  </a:cubicBezTo>
                  <a:cubicBezTo>
                    <a:pt x="847" y="4974"/>
                    <a:pt x="1306" y="5143"/>
                    <a:pt x="1885" y="5143"/>
                  </a:cubicBezTo>
                  <a:cubicBezTo>
                    <a:pt x="2117" y="5143"/>
                    <a:pt x="2345" y="5119"/>
                    <a:pt x="2570" y="5071"/>
                  </a:cubicBezTo>
                  <a:cubicBezTo>
                    <a:pt x="2795" y="5024"/>
                    <a:pt x="3014" y="4954"/>
                    <a:pt x="3228" y="4864"/>
                  </a:cubicBezTo>
                  <a:lnTo>
                    <a:pt x="3228" y="4299"/>
                  </a:lnTo>
                  <a:cubicBezTo>
                    <a:pt x="3016" y="4412"/>
                    <a:pt x="2803" y="4496"/>
                    <a:pt x="2587" y="4552"/>
                  </a:cubicBezTo>
                  <a:cubicBezTo>
                    <a:pt x="2372" y="4608"/>
                    <a:pt x="2150" y="4637"/>
                    <a:pt x="1921" y="4637"/>
                  </a:cubicBezTo>
                  <a:cubicBezTo>
                    <a:pt x="1525" y="4637"/>
                    <a:pt x="1216" y="4529"/>
                    <a:pt x="995" y="4314"/>
                  </a:cubicBezTo>
                  <a:cubicBezTo>
                    <a:pt x="773" y="4099"/>
                    <a:pt x="649" y="3785"/>
                    <a:pt x="623" y="3375"/>
                  </a:cubicBezTo>
                  <a:lnTo>
                    <a:pt x="3368" y="3375"/>
                  </a:lnTo>
                  <a:lnTo>
                    <a:pt x="3368" y="3083"/>
                  </a:lnTo>
                  <a:cubicBezTo>
                    <a:pt x="3368" y="2542"/>
                    <a:pt x="3225" y="2114"/>
                    <a:pt x="2941" y="1800"/>
                  </a:cubicBezTo>
                  <a:cubicBezTo>
                    <a:pt x="2657" y="1485"/>
                    <a:pt x="2270" y="1327"/>
                    <a:pt x="1781" y="1327"/>
                  </a:cubicBezTo>
                  <a:close/>
                  <a:moveTo>
                    <a:pt x="14363" y="1327"/>
                  </a:moveTo>
                  <a:cubicBezTo>
                    <a:pt x="13918" y="1327"/>
                    <a:pt x="13559" y="1497"/>
                    <a:pt x="13286" y="1837"/>
                  </a:cubicBezTo>
                  <a:cubicBezTo>
                    <a:pt x="13014" y="2176"/>
                    <a:pt x="12877" y="2627"/>
                    <a:pt x="12877" y="3190"/>
                  </a:cubicBezTo>
                  <a:cubicBezTo>
                    <a:pt x="12877" y="3750"/>
                    <a:pt x="13014" y="4200"/>
                    <a:pt x="13286" y="4539"/>
                  </a:cubicBezTo>
                  <a:cubicBezTo>
                    <a:pt x="13559" y="4879"/>
                    <a:pt x="13918" y="5049"/>
                    <a:pt x="14363" y="5049"/>
                  </a:cubicBezTo>
                  <a:cubicBezTo>
                    <a:pt x="14631" y="5049"/>
                    <a:pt x="14862" y="4996"/>
                    <a:pt x="15054" y="4890"/>
                  </a:cubicBezTo>
                  <a:cubicBezTo>
                    <a:pt x="15247" y="4784"/>
                    <a:pt x="15404" y="4624"/>
                    <a:pt x="15528" y="4409"/>
                  </a:cubicBezTo>
                  <a:lnTo>
                    <a:pt x="15528" y="4705"/>
                  </a:lnTo>
                  <a:cubicBezTo>
                    <a:pt x="15528" y="5118"/>
                    <a:pt x="15430" y="5426"/>
                    <a:pt x="15236" y="5631"/>
                  </a:cubicBezTo>
                  <a:cubicBezTo>
                    <a:pt x="15041" y="5835"/>
                    <a:pt x="14748" y="5937"/>
                    <a:pt x="14357" y="5937"/>
                  </a:cubicBezTo>
                  <a:cubicBezTo>
                    <a:pt x="14179" y="5937"/>
                    <a:pt x="14005" y="5915"/>
                    <a:pt x="13834" y="5869"/>
                  </a:cubicBezTo>
                  <a:cubicBezTo>
                    <a:pt x="13663" y="5824"/>
                    <a:pt x="13490" y="5754"/>
                    <a:pt x="13315" y="5658"/>
                  </a:cubicBezTo>
                  <a:lnTo>
                    <a:pt x="13315" y="6239"/>
                  </a:lnTo>
                  <a:cubicBezTo>
                    <a:pt x="13490" y="6304"/>
                    <a:pt x="13671" y="6352"/>
                    <a:pt x="13857" y="6383"/>
                  </a:cubicBezTo>
                  <a:cubicBezTo>
                    <a:pt x="14043" y="6415"/>
                    <a:pt x="14241" y="6431"/>
                    <a:pt x="14451" y="6431"/>
                  </a:cubicBezTo>
                  <a:cubicBezTo>
                    <a:pt x="15017" y="6431"/>
                    <a:pt x="15438" y="6280"/>
                    <a:pt x="15713" y="5978"/>
                  </a:cubicBezTo>
                  <a:cubicBezTo>
                    <a:pt x="15987" y="5676"/>
                    <a:pt x="16125" y="5216"/>
                    <a:pt x="16125" y="4598"/>
                  </a:cubicBezTo>
                  <a:lnTo>
                    <a:pt x="16125" y="1415"/>
                  </a:lnTo>
                  <a:lnTo>
                    <a:pt x="15528" y="1415"/>
                  </a:lnTo>
                  <a:lnTo>
                    <a:pt x="15528" y="1967"/>
                  </a:lnTo>
                  <a:cubicBezTo>
                    <a:pt x="15404" y="1752"/>
                    <a:pt x="15247" y="1592"/>
                    <a:pt x="15054" y="1486"/>
                  </a:cubicBezTo>
                  <a:cubicBezTo>
                    <a:pt x="14862" y="1380"/>
                    <a:pt x="14631" y="1327"/>
                    <a:pt x="14363" y="13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4128075" y="3737250"/>
              <a:ext cx="88425" cy="90850"/>
            </a:xfrm>
            <a:custGeom>
              <a:avLst/>
              <a:gdLst/>
              <a:ahLst/>
              <a:cxnLst/>
              <a:rect l="0" t="0" r="0" b="0"/>
              <a:pathLst>
                <a:path w="3537" h="3634" extrusionOk="0">
                  <a:moveTo>
                    <a:pt x="0" y="0"/>
                  </a:moveTo>
                  <a:lnTo>
                    <a:pt x="1363" y="3634"/>
                  </a:lnTo>
                  <a:lnTo>
                    <a:pt x="2174" y="3634"/>
                  </a:lnTo>
                  <a:lnTo>
                    <a:pt x="3536" y="0"/>
                  </a:lnTo>
                  <a:lnTo>
                    <a:pt x="2904" y="0"/>
                  </a:lnTo>
                  <a:lnTo>
                    <a:pt x="1768" y="3050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4228250" y="3701875"/>
              <a:ext cx="380325" cy="128575"/>
            </a:xfrm>
            <a:custGeom>
              <a:avLst/>
              <a:gdLst/>
              <a:ahLst/>
              <a:cxnLst/>
              <a:rect l="0" t="0" r="0" b="0"/>
              <a:pathLst>
                <a:path w="15213" h="5143" extrusionOk="0">
                  <a:moveTo>
                    <a:pt x="11884" y="1834"/>
                  </a:moveTo>
                  <a:cubicBezTo>
                    <a:pt x="12178" y="1834"/>
                    <a:pt x="12414" y="1931"/>
                    <a:pt x="12592" y="2126"/>
                  </a:cubicBezTo>
                  <a:cubicBezTo>
                    <a:pt x="12771" y="2320"/>
                    <a:pt x="12862" y="2581"/>
                    <a:pt x="12867" y="2907"/>
                  </a:cubicBezTo>
                  <a:lnTo>
                    <a:pt x="10738" y="2911"/>
                  </a:lnTo>
                  <a:cubicBezTo>
                    <a:pt x="10769" y="2569"/>
                    <a:pt x="10884" y="2304"/>
                    <a:pt x="11084" y="2116"/>
                  </a:cubicBezTo>
                  <a:cubicBezTo>
                    <a:pt x="11284" y="1928"/>
                    <a:pt x="11551" y="1834"/>
                    <a:pt x="11884" y="1834"/>
                  </a:cubicBezTo>
                  <a:close/>
                  <a:moveTo>
                    <a:pt x="2473" y="3222"/>
                  </a:moveTo>
                  <a:lnTo>
                    <a:pt x="2473" y="3355"/>
                  </a:lnTo>
                  <a:cubicBezTo>
                    <a:pt x="2473" y="3744"/>
                    <a:pt x="2373" y="4056"/>
                    <a:pt x="2173" y="4291"/>
                  </a:cubicBezTo>
                  <a:cubicBezTo>
                    <a:pt x="1972" y="4526"/>
                    <a:pt x="1707" y="4643"/>
                    <a:pt x="1376" y="4643"/>
                  </a:cubicBezTo>
                  <a:cubicBezTo>
                    <a:pt x="1136" y="4643"/>
                    <a:pt x="946" y="4581"/>
                    <a:pt x="807" y="4456"/>
                  </a:cubicBezTo>
                  <a:cubicBezTo>
                    <a:pt x="667" y="4332"/>
                    <a:pt x="598" y="4164"/>
                    <a:pt x="598" y="3952"/>
                  </a:cubicBezTo>
                  <a:cubicBezTo>
                    <a:pt x="598" y="3686"/>
                    <a:pt x="690" y="3498"/>
                    <a:pt x="876" y="3388"/>
                  </a:cubicBezTo>
                  <a:cubicBezTo>
                    <a:pt x="1062" y="3277"/>
                    <a:pt x="1397" y="3222"/>
                    <a:pt x="1879" y="3222"/>
                  </a:cubicBezTo>
                  <a:close/>
                  <a:moveTo>
                    <a:pt x="4299" y="1"/>
                  </a:moveTo>
                  <a:lnTo>
                    <a:pt x="4299" y="5049"/>
                  </a:lnTo>
                  <a:lnTo>
                    <a:pt x="4896" y="5049"/>
                  </a:lnTo>
                  <a:lnTo>
                    <a:pt x="4896" y="1"/>
                  </a:lnTo>
                  <a:close/>
                  <a:moveTo>
                    <a:pt x="14528" y="4224"/>
                  </a:moveTo>
                  <a:lnTo>
                    <a:pt x="14528" y="5049"/>
                  </a:lnTo>
                  <a:lnTo>
                    <a:pt x="15213" y="5049"/>
                  </a:lnTo>
                  <a:lnTo>
                    <a:pt x="15213" y="4224"/>
                  </a:lnTo>
                  <a:close/>
                  <a:moveTo>
                    <a:pt x="1503" y="1327"/>
                  </a:moveTo>
                  <a:cubicBezTo>
                    <a:pt x="1308" y="1327"/>
                    <a:pt x="1108" y="1349"/>
                    <a:pt x="902" y="1391"/>
                  </a:cubicBezTo>
                  <a:cubicBezTo>
                    <a:pt x="697" y="1433"/>
                    <a:pt x="485" y="1496"/>
                    <a:pt x="267" y="1581"/>
                  </a:cubicBezTo>
                  <a:lnTo>
                    <a:pt x="267" y="2132"/>
                  </a:lnTo>
                  <a:cubicBezTo>
                    <a:pt x="448" y="2033"/>
                    <a:pt x="638" y="1958"/>
                    <a:pt x="834" y="1908"/>
                  </a:cubicBezTo>
                  <a:cubicBezTo>
                    <a:pt x="1031" y="1858"/>
                    <a:pt x="1233" y="1834"/>
                    <a:pt x="1441" y="1834"/>
                  </a:cubicBezTo>
                  <a:cubicBezTo>
                    <a:pt x="1768" y="1834"/>
                    <a:pt x="2021" y="1909"/>
                    <a:pt x="2202" y="2059"/>
                  </a:cubicBezTo>
                  <a:cubicBezTo>
                    <a:pt x="2382" y="2209"/>
                    <a:pt x="2473" y="2422"/>
                    <a:pt x="2473" y="2697"/>
                  </a:cubicBezTo>
                  <a:lnTo>
                    <a:pt x="2473" y="2755"/>
                  </a:lnTo>
                  <a:lnTo>
                    <a:pt x="1636" y="2755"/>
                  </a:lnTo>
                  <a:cubicBezTo>
                    <a:pt x="1093" y="2755"/>
                    <a:pt x="685" y="2859"/>
                    <a:pt x="411" y="3066"/>
                  </a:cubicBezTo>
                  <a:cubicBezTo>
                    <a:pt x="137" y="3274"/>
                    <a:pt x="1" y="3582"/>
                    <a:pt x="1" y="3991"/>
                  </a:cubicBezTo>
                  <a:cubicBezTo>
                    <a:pt x="1" y="4341"/>
                    <a:pt x="110" y="4621"/>
                    <a:pt x="330" y="4830"/>
                  </a:cubicBezTo>
                  <a:cubicBezTo>
                    <a:pt x="549" y="5038"/>
                    <a:pt x="845" y="5143"/>
                    <a:pt x="1217" y="5143"/>
                  </a:cubicBezTo>
                  <a:cubicBezTo>
                    <a:pt x="1511" y="5143"/>
                    <a:pt x="1760" y="5090"/>
                    <a:pt x="1963" y="4985"/>
                  </a:cubicBezTo>
                  <a:cubicBezTo>
                    <a:pt x="2167" y="4880"/>
                    <a:pt x="2336" y="4718"/>
                    <a:pt x="2473" y="4497"/>
                  </a:cubicBezTo>
                  <a:lnTo>
                    <a:pt x="2473" y="5049"/>
                  </a:lnTo>
                  <a:lnTo>
                    <a:pt x="3070" y="5049"/>
                  </a:lnTo>
                  <a:lnTo>
                    <a:pt x="3070" y="2976"/>
                  </a:lnTo>
                  <a:cubicBezTo>
                    <a:pt x="3070" y="2422"/>
                    <a:pt x="2940" y="2009"/>
                    <a:pt x="2680" y="1736"/>
                  </a:cubicBezTo>
                  <a:cubicBezTo>
                    <a:pt x="2421" y="1464"/>
                    <a:pt x="2028" y="1327"/>
                    <a:pt x="1503" y="1327"/>
                  </a:cubicBezTo>
                  <a:close/>
                  <a:moveTo>
                    <a:pt x="6083" y="1415"/>
                  </a:moveTo>
                  <a:lnTo>
                    <a:pt x="6083" y="3615"/>
                  </a:lnTo>
                  <a:cubicBezTo>
                    <a:pt x="6083" y="4114"/>
                    <a:pt x="6191" y="4494"/>
                    <a:pt x="6407" y="4753"/>
                  </a:cubicBezTo>
                  <a:cubicBezTo>
                    <a:pt x="6624" y="5013"/>
                    <a:pt x="6941" y="5143"/>
                    <a:pt x="7358" y="5143"/>
                  </a:cubicBezTo>
                  <a:cubicBezTo>
                    <a:pt x="7611" y="5143"/>
                    <a:pt x="7833" y="5089"/>
                    <a:pt x="8025" y="4982"/>
                  </a:cubicBezTo>
                  <a:cubicBezTo>
                    <a:pt x="8216" y="4875"/>
                    <a:pt x="8384" y="4711"/>
                    <a:pt x="8529" y="4491"/>
                  </a:cubicBezTo>
                  <a:lnTo>
                    <a:pt x="8529" y="5049"/>
                  </a:lnTo>
                  <a:lnTo>
                    <a:pt x="9126" y="5049"/>
                  </a:lnTo>
                  <a:lnTo>
                    <a:pt x="9126" y="1415"/>
                  </a:lnTo>
                  <a:lnTo>
                    <a:pt x="8529" y="1415"/>
                  </a:lnTo>
                  <a:lnTo>
                    <a:pt x="8529" y="3475"/>
                  </a:lnTo>
                  <a:cubicBezTo>
                    <a:pt x="8529" y="3830"/>
                    <a:pt x="8436" y="4110"/>
                    <a:pt x="8248" y="4315"/>
                  </a:cubicBezTo>
                  <a:cubicBezTo>
                    <a:pt x="8061" y="4521"/>
                    <a:pt x="7807" y="4624"/>
                    <a:pt x="7484" y="4624"/>
                  </a:cubicBezTo>
                  <a:cubicBezTo>
                    <a:pt x="7216" y="4624"/>
                    <a:pt x="7015" y="4538"/>
                    <a:pt x="6881" y="4366"/>
                  </a:cubicBezTo>
                  <a:cubicBezTo>
                    <a:pt x="6747" y="4194"/>
                    <a:pt x="6680" y="3936"/>
                    <a:pt x="6680" y="3592"/>
                  </a:cubicBezTo>
                  <a:lnTo>
                    <a:pt x="6680" y="1415"/>
                  </a:lnTo>
                  <a:close/>
                  <a:moveTo>
                    <a:pt x="11877" y="1327"/>
                  </a:moveTo>
                  <a:cubicBezTo>
                    <a:pt x="11332" y="1327"/>
                    <a:pt x="10899" y="1502"/>
                    <a:pt x="10578" y="1851"/>
                  </a:cubicBezTo>
                  <a:cubicBezTo>
                    <a:pt x="10257" y="2201"/>
                    <a:pt x="10096" y="2673"/>
                    <a:pt x="10096" y="3267"/>
                  </a:cubicBezTo>
                  <a:cubicBezTo>
                    <a:pt x="10096" y="3843"/>
                    <a:pt x="10265" y="4299"/>
                    <a:pt x="10604" y="4637"/>
                  </a:cubicBezTo>
                  <a:cubicBezTo>
                    <a:pt x="10942" y="4974"/>
                    <a:pt x="11401" y="5143"/>
                    <a:pt x="11981" y="5143"/>
                  </a:cubicBezTo>
                  <a:cubicBezTo>
                    <a:pt x="12212" y="5143"/>
                    <a:pt x="12441" y="5119"/>
                    <a:pt x="12665" y="5071"/>
                  </a:cubicBezTo>
                  <a:cubicBezTo>
                    <a:pt x="12890" y="5024"/>
                    <a:pt x="13110" y="4954"/>
                    <a:pt x="13324" y="4864"/>
                  </a:cubicBezTo>
                  <a:lnTo>
                    <a:pt x="13324" y="4299"/>
                  </a:lnTo>
                  <a:cubicBezTo>
                    <a:pt x="13112" y="4412"/>
                    <a:pt x="12898" y="4496"/>
                    <a:pt x="12683" y="4552"/>
                  </a:cubicBezTo>
                  <a:cubicBezTo>
                    <a:pt x="12468" y="4608"/>
                    <a:pt x="12246" y="4637"/>
                    <a:pt x="12017" y="4637"/>
                  </a:cubicBezTo>
                  <a:cubicBezTo>
                    <a:pt x="11621" y="4637"/>
                    <a:pt x="11312" y="4529"/>
                    <a:pt x="11090" y="4314"/>
                  </a:cubicBezTo>
                  <a:cubicBezTo>
                    <a:pt x="10869" y="4099"/>
                    <a:pt x="10745" y="3785"/>
                    <a:pt x="10719" y="3375"/>
                  </a:cubicBezTo>
                  <a:lnTo>
                    <a:pt x="13464" y="3375"/>
                  </a:lnTo>
                  <a:lnTo>
                    <a:pt x="13464" y="3083"/>
                  </a:lnTo>
                  <a:cubicBezTo>
                    <a:pt x="13464" y="2542"/>
                    <a:pt x="13321" y="2114"/>
                    <a:pt x="13037" y="1800"/>
                  </a:cubicBezTo>
                  <a:cubicBezTo>
                    <a:pt x="12753" y="1485"/>
                    <a:pt x="12366" y="1327"/>
                    <a:pt x="11877" y="13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3098900" y="4663725"/>
              <a:ext cx="2226650" cy="615925"/>
            </a:xfrm>
            <a:custGeom>
              <a:avLst/>
              <a:gdLst/>
              <a:ahLst/>
              <a:cxnLst/>
              <a:rect l="0" t="0" r="0" b="0"/>
              <a:pathLst>
                <a:path w="89066" h="24637" extrusionOk="0">
                  <a:moveTo>
                    <a:pt x="1" y="0"/>
                  </a:moveTo>
                  <a:lnTo>
                    <a:pt x="1" y="24637"/>
                  </a:lnTo>
                  <a:lnTo>
                    <a:pt x="89066" y="24637"/>
                  </a:lnTo>
                  <a:lnTo>
                    <a:pt x="89066" y="0"/>
                  </a:lnTo>
                  <a:close/>
                </a:path>
              </a:pathLst>
            </a:custGeom>
            <a:solidFill>
              <a:srgbClr val="000000"/>
            </a:solidFill>
            <a:ln w="83050" cap="rnd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2292675" y="4509725"/>
              <a:ext cx="923900" cy="925650"/>
            </a:xfrm>
            <a:custGeom>
              <a:avLst/>
              <a:gdLst/>
              <a:ahLst/>
              <a:cxnLst/>
              <a:rect l="0" t="0" r="0" b="0"/>
              <a:pathLst>
                <a:path w="36956" h="37026" extrusionOk="0">
                  <a:moveTo>
                    <a:pt x="17509" y="1"/>
                  </a:moveTo>
                  <a:lnTo>
                    <a:pt x="16610" y="70"/>
                  </a:lnTo>
                  <a:lnTo>
                    <a:pt x="15641" y="209"/>
                  </a:lnTo>
                  <a:lnTo>
                    <a:pt x="14741" y="347"/>
                  </a:lnTo>
                  <a:lnTo>
                    <a:pt x="13842" y="555"/>
                  </a:lnTo>
                  <a:lnTo>
                    <a:pt x="13011" y="831"/>
                  </a:lnTo>
                  <a:lnTo>
                    <a:pt x="12112" y="1108"/>
                  </a:lnTo>
                  <a:lnTo>
                    <a:pt x="11281" y="1454"/>
                  </a:lnTo>
                  <a:lnTo>
                    <a:pt x="10451" y="1800"/>
                  </a:lnTo>
                  <a:lnTo>
                    <a:pt x="9689" y="2215"/>
                  </a:lnTo>
                  <a:lnTo>
                    <a:pt x="8928" y="2700"/>
                  </a:lnTo>
                  <a:lnTo>
                    <a:pt x="8167" y="3184"/>
                  </a:lnTo>
                  <a:lnTo>
                    <a:pt x="7406" y="3669"/>
                  </a:lnTo>
                  <a:lnTo>
                    <a:pt x="6714" y="4222"/>
                  </a:lnTo>
                  <a:lnTo>
                    <a:pt x="6022" y="4776"/>
                  </a:lnTo>
                  <a:lnTo>
                    <a:pt x="5399" y="5399"/>
                  </a:lnTo>
                  <a:lnTo>
                    <a:pt x="4776" y="6091"/>
                  </a:lnTo>
                  <a:lnTo>
                    <a:pt x="4222" y="6714"/>
                  </a:lnTo>
                  <a:lnTo>
                    <a:pt x="3669" y="7406"/>
                  </a:lnTo>
                  <a:lnTo>
                    <a:pt x="3184" y="8167"/>
                  </a:lnTo>
                  <a:lnTo>
                    <a:pt x="2700" y="8928"/>
                  </a:lnTo>
                  <a:lnTo>
                    <a:pt x="2215" y="9689"/>
                  </a:lnTo>
                  <a:lnTo>
                    <a:pt x="1800" y="10451"/>
                  </a:lnTo>
                  <a:lnTo>
                    <a:pt x="1454" y="11281"/>
                  </a:lnTo>
                  <a:lnTo>
                    <a:pt x="1108" y="12112"/>
                  </a:lnTo>
                  <a:lnTo>
                    <a:pt x="831" y="13011"/>
                  </a:lnTo>
                  <a:lnTo>
                    <a:pt x="555" y="13842"/>
                  </a:lnTo>
                  <a:lnTo>
                    <a:pt x="347" y="14741"/>
                  </a:lnTo>
                  <a:lnTo>
                    <a:pt x="209" y="15710"/>
                  </a:lnTo>
                  <a:lnTo>
                    <a:pt x="70" y="16610"/>
                  </a:lnTo>
                  <a:lnTo>
                    <a:pt x="1" y="17579"/>
                  </a:lnTo>
                  <a:lnTo>
                    <a:pt x="1" y="18478"/>
                  </a:lnTo>
                  <a:lnTo>
                    <a:pt x="1" y="19447"/>
                  </a:lnTo>
                  <a:lnTo>
                    <a:pt x="70" y="20416"/>
                  </a:lnTo>
                  <a:lnTo>
                    <a:pt x="209" y="21316"/>
                  </a:lnTo>
                  <a:lnTo>
                    <a:pt x="347" y="22215"/>
                  </a:lnTo>
                  <a:lnTo>
                    <a:pt x="555" y="23115"/>
                  </a:lnTo>
                  <a:lnTo>
                    <a:pt x="831" y="24015"/>
                  </a:lnTo>
                  <a:lnTo>
                    <a:pt x="1108" y="24845"/>
                  </a:lnTo>
                  <a:lnTo>
                    <a:pt x="1454" y="25676"/>
                  </a:lnTo>
                  <a:lnTo>
                    <a:pt x="1800" y="26506"/>
                  </a:lnTo>
                  <a:lnTo>
                    <a:pt x="2215" y="27337"/>
                  </a:lnTo>
                  <a:lnTo>
                    <a:pt x="2700" y="28098"/>
                  </a:lnTo>
                  <a:lnTo>
                    <a:pt x="3184" y="28859"/>
                  </a:lnTo>
                  <a:lnTo>
                    <a:pt x="3669" y="29551"/>
                  </a:lnTo>
                  <a:lnTo>
                    <a:pt x="4222" y="30243"/>
                  </a:lnTo>
                  <a:lnTo>
                    <a:pt x="4776" y="30935"/>
                  </a:lnTo>
                  <a:lnTo>
                    <a:pt x="5399" y="31558"/>
                  </a:lnTo>
                  <a:lnTo>
                    <a:pt x="6022" y="32181"/>
                  </a:lnTo>
                  <a:lnTo>
                    <a:pt x="6714" y="32734"/>
                  </a:lnTo>
                  <a:lnTo>
                    <a:pt x="7406" y="33288"/>
                  </a:lnTo>
                  <a:lnTo>
                    <a:pt x="8167" y="33842"/>
                  </a:lnTo>
                  <a:lnTo>
                    <a:pt x="8928" y="34326"/>
                  </a:lnTo>
                  <a:lnTo>
                    <a:pt x="9689" y="34741"/>
                  </a:lnTo>
                  <a:lnTo>
                    <a:pt x="10451" y="35157"/>
                  </a:lnTo>
                  <a:lnTo>
                    <a:pt x="11281" y="35503"/>
                  </a:lnTo>
                  <a:lnTo>
                    <a:pt x="12112" y="35849"/>
                  </a:lnTo>
                  <a:lnTo>
                    <a:pt x="13011" y="36125"/>
                  </a:lnTo>
                  <a:lnTo>
                    <a:pt x="13842" y="36402"/>
                  </a:lnTo>
                  <a:lnTo>
                    <a:pt x="14741" y="36610"/>
                  </a:lnTo>
                  <a:lnTo>
                    <a:pt x="15641" y="36748"/>
                  </a:lnTo>
                  <a:lnTo>
                    <a:pt x="16610" y="36887"/>
                  </a:lnTo>
                  <a:lnTo>
                    <a:pt x="17509" y="36956"/>
                  </a:lnTo>
                  <a:lnTo>
                    <a:pt x="18478" y="37025"/>
                  </a:lnTo>
                  <a:lnTo>
                    <a:pt x="19447" y="36956"/>
                  </a:lnTo>
                  <a:lnTo>
                    <a:pt x="20347" y="36887"/>
                  </a:lnTo>
                  <a:lnTo>
                    <a:pt x="21316" y="36748"/>
                  </a:lnTo>
                  <a:lnTo>
                    <a:pt x="22215" y="36610"/>
                  </a:lnTo>
                  <a:lnTo>
                    <a:pt x="23115" y="36402"/>
                  </a:lnTo>
                  <a:lnTo>
                    <a:pt x="24015" y="36125"/>
                  </a:lnTo>
                  <a:lnTo>
                    <a:pt x="24845" y="35849"/>
                  </a:lnTo>
                  <a:lnTo>
                    <a:pt x="25675" y="35503"/>
                  </a:lnTo>
                  <a:lnTo>
                    <a:pt x="26506" y="35157"/>
                  </a:lnTo>
                  <a:lnTo>
                    <a:pt x="27336" y="34741"/>
                  </a:lnTo>
                  <a:lnTo>
                    <a:pt x="28098" y="34326"/>
                  </a:lnTo>
                  <a:lnTo>
                    <a:pt x="28859" y="33842"/>
                  </a:lnTo>
                  <a:lnTo>
                    <a:pt x="29551" y="33288"/>
                  </a:lnTo>
                  <a:lnTo>
                    <a:pt x="30243" y="32734"/>
                  </a:lnTo>
                  <a:lnTo>
                    <a:pt x="30935" y="32181"/>
                  </a:lnTo>
                  <a:lnTo>
                    <a:pt x="31558" y="31558"/>
                  </a:lnTo>
                  <a:lnTo>
                    <a:pt x="32181" y="30935"/>
                  </a:lnTo>
                  <a:lnTo>
                    <a:pt x="32734" y="30243"/>
                  </a:lnTo>
                  <a:lnTo>
                    <a:pt x="33288" y="29551"/>
                  </a:lnTo>
                  <a:lnTo>
                    <a:pt x="33841" y="28859"/>
                  </a:lnTo>
                  <a:lnTo>
                    <a:pt x="34326" y="28098"/>
                  </a:lnTo>
                  <a:lnTo>
                    <a:pt x="34741" y="27337"/>
                  </a:lnTo>
                  <a:lnTo>
                    <a:pt x="35156" y="26506"/>
                  </a:lnTo>
                  <a:lnTo>
                    <a:pt x="35502" y="25676"/>
                  </a:lnTo>
                  <a:lnTo>
                    <a:pt x="35848" y="24845"/>
                  </a:lnTo>
                  <a:lnTo>
                    <a:pt x="36125" y="24015"/>
                  </a:lnTo>
                  <a:lnTo>
                    <a:pt x="36402" y="23115"/>
                  </a:lnTo>
                  <a:lnTo>
                    <a:pt x="36610" y="22215"/>
                  </a:lnTo>
                  <a:lnTo>
                    <a:pt x="36748" y="21316"/>
                  </a:lnTo>
                  <a:lnTo>
                    <a:pt x="36886" y="20416"/>
                  </a:lnTo>
                  <a:lnTo>
                    <a:pt x="36956" y="19447"/>
                  </a:lnTo>
                  <a:lnTo>
                    <a:pt x="36956" y="18478"/>
                  </a:lnTo>
                  <a:lnTo>
                    <a:pt x="36956" y="17579"/>
                  </a:lnTo>
                  <a:lnTo>
                    <a:pt x="36886" y="16610"/>
                  </a:lnTo>
                  <a:lnTo>
                    <a:pt x="36748" y="15710"/>
                  </a:lnTo>
                  <a:lnTo>
                    <a:pt x="36610" y="14741"/>
                  </a:lnTo>
                  <a:lnTo>
                    <a:pt x="36402" y="13842"/>
                  </a:lnTo>
                  <a:lnTo>
                    <a:pt x="36125" y="13011"/>
                  </a:lnTo>
                  <a:lnTo>
                    <a:pt x="35848" y="12112"/>
                  </a:lnTo>
                  <a:lnTo>
                    <a:pt x="35502" y="11281"/>
                  </a:lnTo>
                  <a:lnTo>
                    <a:pt x="35156" y="10451"/>
                  </a:lnTo>
                  <a:lnTo>
                    <a:pt x="34741" y="9689"/>
                  </a:lnTo>
                  <a:lnTo>
                    <a:pt x="34326" y="8928"/>
                  </a:lnTo>
                  <a:lnTo>
                    <a:pt x="33841" y="8167"/>
                  </a:lnTo>
                  <a:lnTo>
                    <a:pt x="33288" y="7406"/>
                  </a:lnTo>
                  <a:lnTo>
                    <a:pt x="32734" y="6714"/>
                  </a:lnTo>
                  <a:lnTo>
                    <a:pt x="32181" y="6091"/>
                  </a:lnTo>
                  <a:lnTo>
                    <a:pt x="31558" y="5399"/>
                  </a:lnTo>
                  <a:lnTo>
                    <a:pt x="30935" y="4776"/>
                  </a:lnTo>
                  <a:lnTo>
                    <a:pt x="30243" y="4222"/>
                  </a:lnTo>
                  <a:lnTo>
                    <a:pt x="29551" y="3669"/>
                  </a:lnTo>
                  <a:lnTo>
                    <a:pt x="28859" y="3184"/>
                  </a:lnTo>
                  <a:lnTo>
                    <a:pt x="28098" y="2700"/>
                  </a:lnTo>
                  <a:lnTo>
                    <a:pt x="27336" y="2215"/>
                  </a:lnTo>
                  <a:lnTo>
                    <a:pt x="26506" y="1800"/>
                  </a:lnTo>
                  <a:lnTo>
                    <a:pt x="25675" y="1454"/>
                  </a:lnTo>
                  <a:lnTo>
                    <a:pt x="24845" y="1108"/>
                  </a:lnTo>
                  <a:lnTo>
                    <a:pt x="24015" y="831"/>
                  </a:lnTo>
                  <a:lnTo>
                    <a:pt x="23115" y="555"/>
                  </a:lnTo>
                  <a:lnTo>
                    <a:pt x="22215" y="347"/>
                  </a:lnTo>
                  <a:lnTo>
                    <a:pt x="21316" y="209"/>
                  </a:lnTo>
                  <a:lnTo>
                    <a:pt x="20347" y="70"/>
                  </a:lnTo>
                  <a:lnTo>
                    <a:pt x="19447" y="1"/>
                  </a:lnTo>
                  <a:close/>
                </a:path>
              </a:pathLst>
            </a:custGeom>
            <a:solidFill>
              <a:srgbClr val="FFFFFF"/>
            </a:solidFill>
            <a:ln w="83050" cap="rnd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3267450" y="4696600"/>
              <a:ext cx="152200" cy="121125"/>
            </a:xfrm>
            <a:custGeom>
              <a:avLst/>
              <a:gdLst/>
              <a:ahLst/>
              <a:cxnLst/>
              <a:rect l="0" t="0" r="0" b="0"/>
              <a:pathLst>
                <a:path w="6088" h="4845" extrusionOk="0">
                  <a:moveTo>
                    <a:pt x="1480" y="539"/>
                  </a:moveTo>
                  <a:cubicBezTo>
                    <a:pt x="1785" y="539"/>
                    <a:pt x="2021" y="618"/>
                    <a:pt x="2187" y="776"/>
                  </a:cubicBezTo>
                  <a:cubicBezTo>
                    <a:pt x="2354" y="934"/>
                    <a:pt x="2437" y="1158"/>
                    <a:pt x="2437" y="1448"/>
                  </a:cubicBezTo>
                  <a:cubicBezTo>
                    <a:pt x="2437" y="1740"/>
                    <a:pt x="2354" y="1965"/>
                    <a:pt x="2187" y="2122"/>
                  </a:cubicBezTo>
                  <a:cubicBezTo>
                    <a:pt x="2021" y="2280"/>
                    <a:pt x="1785" y="2359"/>
                    <a:pt x="1480" y="2359"/>
                  </a:cubicBezTo>
                  <a:lnTo>
                    <a:pt x="656" y="2359"/>
                  </a:lnTo>
                  <a:lnTo>
                    <a:pt x="656" y="539"/>
                  </a:lnTo>
                  <a:close/>
                  <a:moveTo>
                    <a:pt x="1" y="1"/>
                  </a:moveTo>
                  <a:lnTo>
                    <a:pt x="1" y="4844"/>
                  </a:lnTo>
                  <a:lnTo>
                    <a:pt x="656" y="4844"/>
                  </a:lnTo>
                  <a:lnTo>
                    <a:pt x="656" y="2898"/>
                  </a:lnTo>
                  <a:lnTo>
                    <a:pt x="1480" y="2898"/>
                  </a:lnTo>
                  <a:cubicBezTo>
                    <a:pt x="2023" y="2898"/>
                    <a:pt x="2433" y="2776"/>
                    <a:pt x="2711" y="2531"/>
                  </a:cubicBezTo>
                  <a:cubicBezTo>
                    <a:pt x="2989" y="2287"/>
                    <a:pt x="3128" y="1926"/>
                    <a:pt x="3128" y="1448"/>
                  </a:cubicBezTo>
                  <a:cubicBezTo>
                    <a:pt x="3128" y="974"/>
                    <a:pt x="2989" y="614"/>
                    <a:pt x="2711" y="369"/>
                  </a:cubicBezTo>
                  <a:cubicBezTo>
                    <a:pt x="2433" y="123"/>
                    <a:pt x="2023" y="1"/>
                    <a:pt x="1480" y="1"/>
                  </a:cubicBezTo>
                  <a:close/>
                  <a:moveTo>
                    <a:pt x="5782" y="1123"/>
                  </a:moveTo>
                  <a:cubicBezTo>
                    <a:pt x="5495" y="1123"/>
                    <a:pt x="5250" y="1177"/>
                    <a:pt x="5049" y="1284"/>
                  </a:cubicBezTo>
                  <a:cubicBezTo>
                    <a:pt x="4848" y="1391"/>
                    <a:pt x="4685" y="1555"/>
                    <a:pt x="4559" y="1775"/>
                  </a:cubicBezTo>
                  <a:lnTo>
                    <a:pt x="4559" y="1211"/>
                  </a:lnTo>
                  <a:lnTo>
                    <a:pt x="3959" y="1211"/>
                  </a:lnTo>
                  <a:lnTo>
                    <a:pt x="3959" y="4844"/>
                  </a:lnTo>
                  <a:lnTo>
                    <a:pt x="4559" y="4844"/>
                  </a:lnTo>
                  <a:lnTo>
                    <a:pt x="4559" y="2930"/>
                  </a:lnTo>
                  <a:cubicBezTo>
                    <a:pt x="4559" y="2519"/>
                    <a:pt x="4650" y="2204"/>
                    <a:pt x="4830" y="1985"/>
                  </a:cubicBezTo>
                  <a:cubicBezTo>
                    <a:pt x="5011" y="1765"/>
                    <a:pt x="5270" y="1655"/>
                    <a:pt x="5607" y="1655"/>
                  </a:cubicBezTo>
                  <a:cubicBezTo>
                    <a:pt x="5702" y="1655"/>
                    <a:pt x="5789" y="1664"/>
                    <a:pt x="5868" y="1683"/>
                  </a:cubicBezTo>
                  <a:cubicBezTo>
                    <a:pt x="5947" y="1701"/>
                    <a:pt x="6020" y="1730"/>
                    <a:pt x="6087" y="1769"/>
                  </a:cubicBezTo>
                  <a:lnTo>
                    <a:pt x="6084" y="1156"/>
                  </a:lnTo>
                  <a:cubicBezTo>
                    <a:pt x="6023" y="1145"/>
                    <a:pt x="5968" y="1137"/>
                    <a:pt x="5919" y="1131"/>
                  </a:cubicBezTo>
                  <a:cubicBezTo>
                    <a:pt x="5869" y="1126"/>
                    <a:pt x="5823" y="1123"/>
                    <a:pt x="5782" y="11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3431600" y="4724675"/>
              <a:ext cx="83400" cy="95400"/>
            </a:xfrm>
            <a:custGeom>
              <a:avLst/>
              <a:gdLst/>
              <a:ahLst/>
              <a:cxnLst/>
              <a:rect l="0" t="0" r="0" b="0"/>
              <a:pathLst>
                <a:path w="3336" h="3816" extrusionOk="0">
                  <a:moveTo>
                    <a:pt x="1668" y="506"/>
                  </a:moveTo>
                  <a:cubicBezTo>
                    <a:pt x="1986" y="506"/>
                    <a:pt x="2238" y="632"/>
                    <a:pt x="2424" y="884"/>
                  </a:cubicBezTo>
                  <a:cubicBezTo>
                    <a:pt x="2610" y="1136"/>
                    <a:pt x="2703" y="1477"/>
                    <a:pt x="2703" y="1908"/>
                  </a:cubicBezTo>
                  <a:cubicBezTo>
                    <a:pt x="2703" y="2340"/>
                    <a:pt x="2610" y="2682"/>
                    <a:pt x="2424" y="2933"/>
                  </a:cubicBezTo>
                  <a:cubicBezTo>
                    <a:pt x="2238" y="3184"/>
                    <a:pt x="1986" y="3309"/>
                    <a:pt x="1668" y="3309"/>
                  </a:cubicBezTo>
                  <a:cubicBezTo>
                    <a:pt x="1346" y="3309"/>
                    <a:pt x="1092" y="3184"/>
                    <a:pt x="907" y="2935"/>
                  </a:cubicBezTo>
                  <a:cubicBezTo>
                    <a:pt x="722" y="2685"/>
                    <a:pt x="630" y="2342"/>
                    <a:pt x="630" y="1908"/>
                  </a:cubicBezTo>
                  <a:cubicBezTo>
                    <a:pt x="630" y="1473"/>
                    <a:pt x="723" y="1131"/>
                    <a:pt x="909" y="881"/>
                  </a:cubicBezTo>
                  <a:cubicBezTo>
                    <a:pt x="1095" y="631"/>
                    <a:pt x="1348" y="506"/>
                    <a:pt x="1668" y="506"/>
                  </a:cubicBezTo>
                  <a:close/>
                  <a:moveTo>
                    <a:pt x="1668" y="0"/>
                  </a:moveTo>
                  <a:cubicBezTo>
                    <a:pt x="1147" y="0"/>
                    <a:pt x="738" y="169"/>
                    <a:pt x="443" y="506"/>
                  </a:cubicBezTo>
                  <a:cubicBezTo>
                    <a:pt x="148" y="844"/>
                    <a:pt x="0" y="1311"/>
                    <a:pt x="0" y="1908"/>
                  </a:cubicBezTo>
                  <a:cubicBezTo>
                    <a:pt x="0" y="2503"/>
                    <a:pt x="148" y="2969"/>
                    <a:pt x="443" y="3308"/>
                  </a:cubicBezTo>
                  <a:cubicBezTo>
                    <a:pt x="738" y="3646"/>
                    <a:pt x="1147" y="3815"/>
                    <a:pt x="1668" y="3815"/>
                  </a:cubicBezTo>
                  <a:cubicBezTo>
                    <a:pt x="2187" y="3815"/>
                    <a:pt x="2595" y="3646"/>
                    <a:pt x="2891" y="3308"/>
                  </a:cubicBezTo>
                  <a:cubicBezTo>
                    <a:pt x="3187" y="2969"/>
                    <a:pt x="3335" y="2503"/>
                    <a:pt x="3335" y="1908"/>
                  </a:cubicBezTo>
                  <a:cubicBezTo>
                    <a:pt x="3335" y="1311"/>
                    <a:pt x="3187" y="844"/>
                    <a:pt x="2891" y="506"/>
                  </a:cubicBezTo>
                  <a:cubicBezTo>
                    <a:pt x="2595" y="169"/>
                    <a:pt x="2187" y="0"/>
                    <a:pt x="1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3526000" y="4691500"/>
              <a:ext cx="461100" cy="128575"/>
            </a:xfrm>
            <a:custGeom>
              <a:avLst/>
              <a:gdLst/>
              <a:ahLst/>
              <a:cxnLst/>
              <a:rect l="0" t="0" r="0" b="0"/>
              <a:pathLst>
                <a:path w="18444" h="5143" extrusionOk="0">
                  <a:moveTo>
                    <a:pt x="4361" y="0"/>
                  </a:moveTo>
                  <a:lnTo>
                    <a:pt x="4361" y="756"/>
                  </a:lnTo>
                  <a:lnTo>
                    <a:pt x="4958" y="756"/>
                  </a:lnTo>
                  <a:lnTo>
                    <a:pt x="4958" y="0"/>
                  </a:lnTo>
                  <a:close/>
                  <a:moveTo>
                    <a:pt x="11952" y="1833"/>
                  </a:moveTo>
                  <a:cubicBezTo>
                    <a:pt x="12246" y="1833"/>
                    <a:pt x="12482" y="1931"/>
                    <a:pt x="12660" y="2125"/>
                  </a:cubicBezTo>
                  <a:cubicBezTo>
                    <a:pt x="12839" y="2320"/>
                    <a:pt x="12930" y="2581"/>
                    <a:pt x="12935" y="2907"/>
                  </a:cubicBezTo>
                  <a:lnTo>
                    <a:pt x="10806" y="2910"/>
                  </a:lnTo>
                  <a:cubicBezTo>
                    <a:pt x="10837" y="2569"/>
                    <a:pt x="10952" y="2304"/>
                    <a:pt x="11152" y="2116"/>
                  </a:cubicBezTo>
                  <a:cubicBezTo>
                    <a:pt x="11352" y="1927"/>
                    <a:pt x="11619" y="1833"/>
                    <a:pt x="11952" y="1833"/>
                  </a:cubicBezTo>
                  <a:close/>
                  <a:moveTo>
                    <a:pt x="7579" y="1827"/>
                  </a:moveTo>
                  <a:cubicBezTo>
                    <a:pt x="7895" y="1827"/>
                    <a:pt x="8143" y="1952"/>
                    <a:pt x="8325" y="2202"/>
                  </a:cubicBezTo>
                  <a:cubicBezTo>
                    <a:pt x="8507" y="2451"/>
                    <a:pt x="8597" y="2796"/>
                    <a:pt x="8597" y="3235"/>
                  </a:cubicBezTo>
                  <a:cubicBezTo>
                    <a:pt x="8597" y="3674"/>
                    <a:pt x="8507" y="4018"/>
                    <a:pt x="8325" y="4268"/>
                  </a:cubicBezTo>
                  <a:cubicBezTo>
                    <a:pt x="8143" y="4518"/>
                    <a:pt x="7895" y="4643"/>
                    <a:pt x="7579" y="4643"/>
                  </a:cubicBezTo>
                  <a:cubicBezTo>
                    <a:pt x="7263" y="4643"/>
                    <a:pt x="7015" y="4518"/>
                    <a:pt x="6834" y="4268"/>
                  </a:cubicBezTo>
                  <a:cubicBezTo>
                    <a:pt x="6654" y="4018"/>
                    <a:pt x="6563" y="3674"/>
                    <a:pt x="6563" y="3235"/>
                  </a:cubicBezTo>
                  <a:cubicBezTo>
                    <a:pt x="6563" y="2796"/>
                    <a:pt x="6654" y="2451"/>
                    <a:pt x="6834" y="2202"/>
                  </a:cubicBezTo>
                  <a:cubicBezTo>
                    <a:pt x="7015" y="1952"/>
                    <a:pt x="7263" y="1827"/>
                    <a:pt x="7579" y="1827"/>
                  </a:cubicBezTo>
                  <a:close/>
                  <a:moveTo>
                    <a:pt x="0" y="1415"/>
                  </a:moveTo>
                  <a:lnTo>
                    <a:pt x="1363" y="5048"/>
                  </a:lnTo>
                  <a:lnTo>
                    <a:pt x="2174" y="5048"/>
                  </a:lnTo>
                  <a:lnTo>
                    <a:pt x="3536" y="1415"/>
                  </a:lnTo>
                  <a:lnTo>
                    <a:pt x="2904" y="1415"/>
                  </a:lnTo>
                  <a:lnTo>
                    <a:pt x="1768" y="4464"/>
                  </a:lnTo>
                  <a:lnTo>
                    <a:pt x="633" y="1415"/>
                  </a:lnTo>
                  <a:close/>
                  <a:moveTo>
                    <a:pt x="4361" y="1415"/>
                  </a:moveTo>
                  <a:lnTo>
                    <a:pt x="4361" y="5048"/>
                  </a:lnTo>
                  <a:lnTo>
                    <a:pt x="4958" y="5048"/>
                  </a:lnTo>
                  <a:lnTo>
                    <a:pt x="4958" y="1415"/>
                  </a:lnTo>
                  <a:close/>
                  <a:moveTo>
                    <a:pt x="16614" y="383"/>
                  </a:moveTo>
                  <a:lnTo>
                    <a:pt x="16614" y="1415"/>
                  </a:lnTo>
                  <a:lnTo>
                    <a:pt x="16176" y="1415"/>
                  </a:lnTo>
                  <a:lnTo>
                    <a:pt x="16176" y="1879"/>
                  </a:lnTo>
                  <a:lnTo>
                    <a:pt x="16614" y="1879"/>
                  </a:lnTo>
                  <a:lnTo>
                    <a:pt x="16614" y="3851"/>
                  </a:lnTo>
                  <a:cubicBezTo>
                    <a:pt x="16614" y="4305"/>
                    <a:pt x="16701" y="4618"/>
                    <a:pt x="16877" y="4790"/>
                  </a:cubicBezTo>
                  <a:cubicBezTo>
                    <a:pt x="17052" y="4962"/>
                    <a:pt x="17370" y="5048"/>
                    <a:pt x="17830" y="5048"/>
                  </a:cubicBezTo>
                  <a:lnTo>
                    <a:pt x="18444" y="5048"/>
                  </a:lnTo>
                  <a:lnTo>
                    <a:pt x="18444" y="4549"/>
                  </a:lnTo>
                  <a:lnTo>
                    <a:pt x="17830" y="4549"/>
                  </a:lnTo>
                  <a:cubicBezTo>
                    <a:pt x="17582" y="4549"/>
                    <a:pt x="17417" y="4506"/>
                    <a:pt x="17336" y="4422"/>
                  </a:cubicBezTo>
                  <a:cubicBezTo>
                    <a:pt x="17255" y="4338"/>
                    <a:pt x="17214" y="4147"/>
                    <a:pt x="17214" y="3851"/>
                  </a:cubicBezTo>
                  <a:lnTo>
                    <a:pt x="17214" y="1879"/>
                  </a:lnTo>
                  <a:lnTo>
                    <a:pt x="18444" y="1879"/>
                  </a:lnTo>
                  <a:lnTo>
                    <a:pt x="18444" y="1415"/>
                  </a:lnTo>
                  <a:lnTo>
                    <a:pt x="17214" y="1415"/>
                  </a:lnTo>
                  <a:lnTo>
                    <a:pt x="17214" y="383"/>
                  </a:lnTo>
                  <a:close/>
                  <a:moveTo>
                    <a:pt x="8597" y="0"/>
                  </a:moveTo>
                  <a:lnTo>
                    <a:pt x="8597" y="1966"/>
                  </a:lnTo>
                  <a:cubicBezTo>
                    <a:pt x="8472" y="1750"/>
                    <a:pt x="8314" y="1589"/>
                    <a:pt x="8122" y="1485"/>
                  </a:cubicBezTo>
                  <a:cubicBezTo>
                    <a:pt x="7931" y="1380"/>
                    <a:pt x="7701" y="1327"/>
                    <a:pt x="7433" y="1327"/>
                  </a:cubicBezTo>
                  <a:cubicBezTo>
                    <a:pt x="6994" y="1327"/>
                    <a:pt x="6636" y="1502"/>
                    <a:pt x="6361" y="1853"/>
                  </a:cubicBezTo>
                  <a:cubicBezTo>
                    <a:pt x="6085" y="2203"/>
                    <a:pt x="5947" y="2664"/>
                    <a:pt x="5947" y="3235"/>
                  </a:cubicBezTo>
                  <a:cubicBezTo>
                    <a:pt x="5947" y="3806"/>
                    <a:pt x="6085" y="4266"/>
                    <a:pt x="6361" y="4617"/>
                  </a:cubicBezTo>
                  <a:cubicBezTo>
                    <a:pt x="6636" y="4967"/>
                    <a:pt x="6994" y="5142"/>
                    <a:pt x="7433" y="5142"/>
                  </a:cubicBezTo>
                  <a:cubicBezTo>
                    <a:pt x="7701" y="5142"/>
                    <a:pt x="7931" y="5090"/>
                    <a:pt x="8122" y="4985"/>
                  </a:cubicBezTo>
                  <a:cubicBezTo>
                    <a:pt x="8314" y="4880"/>
                    <a:pt x="8472" y="4720"/>
                    <a:pt x="8597" y="4503"/>
                  </a:cubicBezTo>
                  <a:lnTo>
                    <a:pt x="8597" y="5048"/>
                  </a:lnTo>
                  <a:lnTo>
                    <a:pt x="9194" y="5048"/>
                  </a:lnTo>
                  <a:lnTo>
                    <a:pt x="9194" y="0"/>
                  </a:lnTo>
                  <a:close/>
                  <a:moveTo>
                    <a:pt x="11945" y="1327"/>
                  </a:moveTo>
                  <a:cubicBezTo>
                    <a:pt x="11400" y="1327"/>
                    <a:pt x="10967" y="1502"/>
                    <a:pt x="10646" y="1851"/>
                  </a:cubicBezTo>
                  <a:cubicBezTo>
                    <a:pt x="10325" y="2200"/>
                    <a:pt x="10164" y="2672"/>
                    <a:pt x="10164" y="3267"/>
                  </a:cubicBezTo>
                  <a:cubicBezTo>
                    <a:pt x="10164" y="3843"/>
                    <a:pt x="10333" y="4299"/>
                    <a:pt x="10672" y="4636"/>
                  </a:cubicBezTo>
                  <a:cubicBezTo>
                    <a:pt x="11010" y="4974"/>
                    <a:pt x="11469" y="5142"/>
                    <a:pt x="12049" y="5142"/>
                  </a:cubicBezTo>
                  <a:cubicBezTo>
                    <a:pt x="12280" y="5142"/>
                    <a:pt x="12508" y="5119"/>
                    <a:pt x="12733" y="5071"/>
                  </a:cubicBezTo>
                  <a:cubicBezTo>
                    <a:pt x="12958" y="5023"/>
                    <a:pt x="13178" y="4954"/>
                    <a:pt x="13392" y="4863"/>
                  </a:cubicBezTo>
                  <a:lnTo>
                    <a:pt x="13392" y="4299"/>
                  </a:lnTo>
                  <a:cubicBezTo>
                    <a:pt x="13180" y="4411"/>
                    <a:pt x="12966" y="4496"/>
                    <a:pt x="12751" y="4552"/>
                  </a:cubicBezTo>
                  <a:cubicBezTo>
                    <a:pt x="12536" y="4608"/>
                    <a:pt x="12314" y="4636"/>
                    <a:pt x="12085" y="4636"/>
                  </a:cubicBezTo>
                  <a:cubicBezTo>
                    <a:pt x="11689" y="4636"/>
                    <a:pt x="11380" y="4529"/>
                    <a:pt x="11158" y="4313"/>
                  </a:cubicBezTo>
                  <a:cubicBezTo>
                    <a:pt x="10937" y="4098"/>
                    <a:pt x="10813" y="3785"/>
                    <a:pt x="10787" y="3374"/>
                  </a:cubicBezTo>
                  <a:lnTo>
                    <a:pt x="13531" y="3374"/>
                  </a:lnTo>
                  <a:lnTo>
                    <a:pt x="13531" y="3082"/>
                  </a:lnTo>
                  <a:cubicBezTo>
                    <a:pt x="13531" y="2542"/>
                    <a:pt x="13389" y="2114"/>
                    <a:pt x="13105" y="1799"/>
                  </a:cubicBezTo>
                  <a:cubicBezTo>
                    <a:pt x="12820" y="1485"/>
                    <a:pt x="12434" y="1327"/>
                    <a:pt x="11945" y="13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4006725" y="4724675"/>
              <a:ext cx="53225" cy="93050"/>
            </a:xfrm>
            <a:custGeom>
              <a:avLst/>
              <a:gdLst/>
              <a:ahLst/>
              <a:cxnLst/>
              <a:rect l="0" t="0" r="0" b="0"/>
              <a:pathLst>
                <a:path w="2129" h="3722" extrusionOk="0">
                  <a:moveTo>
                    <a:pt x="1823" y="0"/>
                  </a:moveTo>
                  <a:cubicBezTo>
                    <a:pt x="1536" y="0"/>
                    <a:pt x="1291" y="54"/>
                    <a:pt x="1090" y="161"/>
                  </a:cubicBezTo>
                  <a:cubicBezTo>
                    <a:pt x="889" y="268"/>
                    <a:pt x="726" y="432"/>
                    <a:pt x="600" y="652"/>
                  </a:cubicBezTo>
                  <a:lnTo>
                    <a:pt x="600" y="88"/>
                  </a:lnTo>
                  <a:lnTo>
                    <a:pt x="0" y="88"/>
                  </a:lnTo>
                  <a:lnTo>
                    <a:pt x="0" y="3721"/>
                  </a:lnTo>
                  <a:lnTo>
                    <a:pt x="600" y="3721"/>
                  </a:lnTo>
                  <a:lnTo>
                    <a:pt x="600" y="1807"/>
                  </a:lnTo>
                  <a:cubicBezTo>
                    <a:pt x="600" y="1396"/>
                    <a:pt x="691" y="1081"/>
                    <a:pt x="871" y="862"/>
                  </a:cubicBezTo>
                  <a:cubicBezTo>
                    <a:pt x="1052" y="642"/>
                    <a:pt x="1311" y="532"/>
                    <a:pt x="1648" y="532"/>
                  </a:cubicBezTo>
                  <a:cubicBezTo>
                    <a:pt x="1743" y="532"/>
                    <a:pt x="1830" y="541"/>
                    <a:pt x="1909" y="560"/>
                  </a:cubicBezTo>
                  <a:cubicBezTo>
                    <a:pt x="1988" y="578"/>
                    <a:pt x="2061" y="607"/>
                    <a:pt x="2128" y="646"/>
                  </a:cubicBezTo>
                  <a:lnTo>
                    <a:pt x="2125" y="33"/>
                  </a:lnTo>
                  <a:cubicBezTo>
                    <a:pt x="2065" y="22"/>
                    <a:pt x="2009" y="14"/>
                    <a:pt x="1960" y="8"/>
                  </a:cubicBezTo>
                  <a:cubicBezTo>
                    <a:pt x="1910" y="3"/>
                    <a:pt x="1865" y="0"/>
                    <a:pt x="18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4069075" y="4724675"/>
              <a:ext cx="951300" cy="127600"/>
            </a:xfrm>
            <a:custGeom>
              <a:avLst/>
              <a:gdLst/>
              <a:ahLst/>
              <a:cxnLst/>
              <a:rect l="0" t="0" r="0" b="0"/>
              <a:pathLst>
                <a:path w="38052" h="5104" extrusionOk="0">
                  <a:moveTo>
                    <a:pt x="24520" y="506"/>
                  </a:moveTo>
                  <a:cubicBezTo>
                    <a:pt x="24814" y="506"/>
                    <a:pt x="25050" y="604"/>
                    <a:pt x="25229" y="798"/>
                  </a:cubicBezTo>
                  <a:cubicBezTo>
                    <a:pt x="25407" y="993"/>
                    <a:pt x="25499" y="1254"/>
                    <a:pt x="25503" y="1580"/>
                  </a:cubicBezTo>
                  <a:lnTo>
                    <a:pt x="23375" y="1583"/>
                  </a:lnTo>
                  <a:cubicBezTo>
                    <a:pt x="23405" y="1242"/>
                    <a:pt x="23520" y="977"/>
                    <a:pt x="23720" y="789"/>
                  </a:cubicBezTo>
                  <a:cubicBezTo>
                    <a:pt x="23920" y="600"/>
                    <a:pt x="24187" y="506"/>
                    <a:pt x="24520" y="506"/>
                  </a:cubicBezTo>
                  <a:close/>
                  <a:moveTo>
                    <a:pt x="2473" y="1895"/>
                  </a:moveTo>
                  <a:lnTo>
                    <a:pt x="2473" y="2028"/>
                  </a:lnTo>
                  <a:cubicBezTo>
                    <a:pt x="2473" y="2417"/>
                    <a:pt x="2373" y="2729"/>
                    <a:pt x="2173" y="2964"/>
                  </a:cubicBezTo>
                  <a:cubicBezTo>
                    <a:pt x="1973" y="3198"/>
                    <a:pt x="1707" y="3316"/>
                    <a:pt x="1376" y="3316"/>
                  </a:cubicBezTo>
                  <a:cubicBezTo>
                    <a:pt x="1136" y="3316"/>
                    <a:pt x="947" y="3254"/>
                    <a:pt x="807" y="3129"/>
                  </a:cubicBezTo>
                  <a:cubicBezTo>
                    <a:pt x="668" y="3005"/>
                    <a:pt x="598" y="2837"/>
                    <a:pt x="598" y="2625"/>
                  </a:cubicBezTo>
                  <a:cubicBezTo>
                    <a:pt x="598" y="2359"/>
                    <a:pt x="691" y="2171"/>
                    <a:pt x="877" y="2060"/>
                  </a:cubicBezTo>
                  <a:cubicBezTo>
                    <a:pt x="1063" y="1950"/>
                    <a:pt x="1397" y="1895"/>
                    <a:pt x="1879" y="1895"/>
                  </a:cubicBezTo>
                  <a:close/>
                  <a:moveTo>
                    <a:pt x="13565" y="500"/>
                  </a:moveTo>
                  <a:cubicBezTo>
                    <a:pt x="13881" y="500"/>
                    <a:pt x="14129" y="625"/>
                    <a:pt x="14309" y="875"/>
                  </a:cubicBezTo>
                  <a:cubicBezTo>
                    <a:pt x="14490" y="1124"/>
                    <a:pt x="14580" y="1469"/>
                    <a:pt x="14580" y="1908"/>
                  </a:cubicBezTo>
                  <a:cubicBezTo>
                    <a:pt x="14580" y="2347"/>
                    <a:pt x="14490" y="2691"/>
                    <a:pt x="14309" y="2941"/>
                  </a:cubicBezTo>
                  <a:cubicBezTo>
                    <a:pt x="14129" y="3191"/>
                    <a:pt x="13881" y="3316"/>
                    <a:pt x="13565" y="3316"/>
                  </a:cubicBezTo>
                  <a:cubicBezTo>
                    <a:pt x="13249" y="3316"/>
                    <a:pt x="13001" y="3191"/>
                    <a:pt x="12820" y="2941"/>
                  </a:cubicBezTo>
                  <a:cubicBezTo>
                    <a:pt x="12640" y="2691"/>
                    <a:pt x="12549" y="2347"/>
                    <a:pt x="12549" y="1908"/>
                  </a:cubicBezTo>
                  <a:cubicBezTo>
                    <a:pt x="12549" y="1469"/>
                    <a:pt x="12640" y="1124"/>
                    <a:pt x="12820" y="875"/>
                  </a:cubicBezTo>
                  <a:cubicBezTo>
                    <a:pt x="13001" y="625"/>
                    <a:pt x="13249" y="500"/>
                    <a:pt x="13565" y="500"/>
                  </a:cubicBezTo>
                  <a:close/>
                  <a:moveTo>
                    <a:pt x="18434" y="1895"/>
                  </a:moveTo>
                  <a:lnTo>
                    <a:pt x="18434" y="2028"/>
                  </a:lnTo>
                  <a:cubicBezTo>
                    <a:pt x="18434" y="2417"/>
                    <a:pt x="18334" y="2729"/>
                    <a:pt x="18134" y="2964"/>
                  </a:cubicBezTo>
                  <a:cubicBezTo>
                    <a:pt x="17934" y="3198"/>
                    <a:pt x="17668" y="3316"/>
                    <a:pt x="17337" y="3316"/>
                  </a:cubicBezTo>
                  <a:cubicBezTo>
                    <a:pt x="17097" y="3316"/>
                    <a:pt x="16908" y="3254"/>
                    <a:pt x="16768" y="3129"/>
                  </a:cubicBezTo>
                  <a:cubicBezTo>
                    <a:pt x="16629" y="3005"/>
                    <a:pt x="16559" y="2837"/>
                    <a:pt x="16559" y="2625"/>
                  </a:cubicBezTo>
                  <a:cubicBezTo>
                    <a:pt x="16559" y="2359"/>
                    <a:pt x="16652" y="2171"/>
                    <a:pt x="16838" y="2060"/>
                  </a:cubicBezTo>
                  <a:cubicBezTo>
                    <a:pt x="17024" y="1950"/>
                    <a:pt x="17358" y="1895"/>
                    <a:pt x="17840" y="1895"/>
                  </a:cubicBezTo>
                  <a:close/>
                  <a:moveTo>
                    <a:pt x="6051" y="0"/>
                  </a:moveTo>
                  <a:cubicBezTo>
                    <a:pt x="5798" y="0"/>
                    <a:pt x="5574" y="54"/>
                    <a:pt x="5381" y="162"/>
                  </a:cubicBezTo>
                  <a:cubicBezTo>
                    <a:pt x="5187" y="271"/>
                    <a:pt x="5019" y="434"/>
                    <a:pt x="4876" y="652"/>
                  </a:cubicBezTo>
                  <a:lnTo>
                    <a:pt x="4876" y="88"/>
                  </a:lnTo>
                  <a:lnTo>
                    <a:pt x="4276" y="88"/>
                  </a:lnTo>
                  <a:lnTo>
                    <a:pt x="4276" y="3721"/>
                  </a:lnTo>
                  <a:lnTo>
                    <a:pt x="4876" y="3721"/>
                  </a:lnTo>
                  <a:lnTo>
                    <a:pt x="4876" y="1668"/>
                  </a:lnTo>
                  <a:cubicBezTo>
                    <a:pt x="4876" y="1313"/>
                    <a:pt x="4969" y="1033"/>
                    <a:pt x="5155" y="827"/>
                  </a:cubicBezTo>
                  <a:cubicBezTo>
                    <a:pt x="5341" y="622"/>
                    <a:pt x="5595" y="519"/>
                    <a:pt x="5918" y="519"/>
                  </a:cubicBezTo>
                  <a:cubicBezTo>
                    <a:pt x="6186" y="519"/>
                    <a:pt x="6387" y="605"/>
                    <a:pt x="6521" y="776"/>
                  </a:cubicBezTo>
                  <a:cubicBezTo>
                    <a:pt x="6655" y="946"/>
                    <a:pt x="6722" y="1204"/>
                    <a:pt x="6722" y="1548"/>
                  </a:cubicBezTo>
                  <a:lnTo>
                    <a:pt x="6722" y="3721"/>
                  </a:lnTo>
                  <a:lnTo>
                    <a:pt x="7319" y="3721"/>
                  </a:lnTo>
                  <a:lnTo>
                    <a:pt x="7319" y="1528"/>
                  </a:lnTo>
                  <a:cubicBezTo>
                    <a:pt x="7319" y="1026"/>
                    <a:pt x="7212" y="646"/>
                    <a:pt x="6998" y="388"/>
                  </a:cubicBezTo>
                  <a:cubicBezTo>
                    <a:pt x="6784" y="129"/>
                    <a:pt x="6468" y="0"/>
                    <a:pt x="6051" y="0"/>
                  </a:cubicBezTo>
                  <a:close/>
                  <a:moveTo>
                    <a:pt x="22060" y="0"/>
                  </a:moveTo>
                  <a:cubicBezTo>
                    <a:pt x="21773" y="0"/>
                    <a:pt x="21528" y="54"/>
                    <a:pt x="21327" y="161"/>
                  </a:cubicBezTo>
                  <a:cubicBezTo>
                    <a:pt x="21126" y="268"/>
                    <a:pt x="20963" y="432"/>
                    <a:pt x="20837" y="652"/>
                  </a:cubicBezTo>
                  <a:lnTo>
                    <a:pt x="20837" y="88"/>
                  </a:lnTo>
                  <a:lnTo>
                    <a:pt x="20237" y="88"/>
                  </a:lnTo>
                  <a:lnTo>
                    <a:pt x="20237" y="3721"/>
                  </a:lnTo>
                  <a:lnTo>
                    <a:pt x="20837" y="3721"/>
                  </a:lnTo>
                  <a:lnTo>
                    <a:pt x="20837" y="1807"/>
                  </a:lnTo>
                  <a:cubicBezTo>
                    <a:pt x="20837" y="1396"/>
                    <a:pt x="20928" y="1081"/>
                    <a:pt x="21108" y="862"/>
                  </a:cubicBezTo>
                  <a:cubicBezTo>
                    <a:pt x="21289" y="642"/>
                    <a:pt x="21548" y="532"/>
                    <a:pt x="21885" y="532"/>
                  </a:cubicBezTo>
                  <a:cubicBezTo>
                    <a:pt x="21980" y="532"/>
                    <a:pt x="22067" y="541"/>
                    <a:pt x="22146" y="560"/>
                  </a:cubicBezTo>
                  <a:cubicBezTo>
                    <a:pt x="22225" y="578"/>
                    <a:pt x="22298" y="607"/>
                    <a:pt x="22365" y="646"/>
                  </a:cubicBezTo>
                  <a:lnTo>
                    <a:pt x="22362" y="33"/>
                  </a:lnTo>
                  <a:cubicBezTo>
                    <a:pt x="22302" y="22"/>
                    <a:pt x="22246" y="14"/>
                    <a:pt x="22197" y="8"/>
                  </a:cubicBezTo>
                  <a:cubicBezTo>
                    <a:pt x="22147" y="3"/>
                    <a:pt x="22102" y="0"/>
                    <a:pt x="22060" y="0"/>
                  </a:cubicBezTo>
                  <a:close/>
                  <a:moveTo>
                    <a:pt x="28832" y="0"/>
                  </a:moveTo>
                  <a:cubicBezTo>
                    <a:pt x="28579" y="0"/>
                    <a:pt x="28355" y="54"/>
                    <a:pt x="28162" y="162"/>
                  </a:cubicBezTo>
                  <a:cubicBezTo>
                    <a:pt x="27968" y="271"/>
                    <a:pt x="27800" y="434"/>
                    <a:pt x="27657" y="652"/>
                  </a:cubicBezTo>
                  <a:lnTo>
                    <a:pt x="27657" y="88"/>
                  </a:lnTo>
                  <a:lnTo>
                    <a:pt x="27057" y="88"/>
                  </a:lnTo>
                  <a:lnTo>
                    <a:pt x="27057" y="3721"/>
                  </a:lnTo>
                  <a:lnTo>
                    <a:pt x="27657" y="3721"/>
                  </a:lnTo>
                  <a:lnTo>
                    <a:pt x="27657" y="1668"/>
                  </a:lnTo>
                  <a:cubicBezTo>
                    <a:pt x="27657" y="1313"/>
                    <a:pt x="27750" y="1033"/>
                    <a:pt x="27936" y="827"/>
                  </a:cubicBezTo>
                  <a:cubicBezTo>
                    <a:pt x="28122" y="622"/>
                    <a:pt x="28376" y="519"/>
                    <a:pt x="28699" y="519"/>
                  </a:cubicBezTo>
                  <a:cubicBezTo>
                    <a:pt x="28967" y="519"/>
                    <a:pt x="29168" y="605"/>
                    <a:pt x="29302" y="776"/>
                  </a:cubicBezTo>
                  <a:cubicBezTo>
                    <a:pt x="29436" y="946"/>
                    <a:pt x="29503" y="1204"/>
                    <a:pt x="29503" y="1548"/>
                  </a:cubicBezTo>
                  <a:lnTo>
                    <a:pt x="29503" y="3721"/>
                  </a:lnTo>
                  <a:lnTo>
                    <a:pt x="30100" y="3721"/>
                  </a:lnTo>
                  <a:lnTo>
                    <a:pt x="30100" y="1528"/>
                  </a:lnTo>
                  <a:cubicBezTo>
                    <a:pt x="30100" y="1026"/>
                    <a:pt x="29993" y="646"/>
                    <a:pt x="29779" y="388"/>
                  </a:cubicBezTo>
                  <a:cubicBezTo>
                    <a:pt x="29565" y="129"/>
                    <a:pt x="29249" y="0"/>
                    <a:pt x="28832" y="0"/>
                  </a:cubicBezTo>
                  <a:close/>
                  <a:moveTo>
                    <a:pt x="1503" y="0"/>
                  </a:moveTo>
                  <a:cubicBezTo>
                    <a:pt x="1308" y="0"/>
                    <a:pt x="1108" y="21"/>
                    <a:pt x="903" y="63"/>
                  </a:cubicBezTo>
                  <a:cubicBezTo>
                    <a:pt x="697" y="106"/>
                    <a:pt x="485" y="169"/>
                    <a:pt x="267" y="253"/>
                  </a:cubicBezTo>
                  <a:lnTo>
                    <a:pt x="267" y="805"/>
                  </a:lnTo>
                  <a:cubicBezTo>
                    <a:pt x="449" y="705"/>
                    <a:pt x="638" y="631"/>
                    <a:pt x="835" y="581"/>
                  </a:cubicBezTo>
                  <a:cubicBezTo>
                    <a:pt x="1031" y="531"/>
                    <a:pt x="1234" y="506"/>
                    <a:pt x="1441" y="506"/>
                  </a:cubicBezTo>
                  <a:cubicBezTo>
                    <a:pt x="1768" y="506"/>
                    <a:pt x="2021" y="581"/>
                    <a:pt x="2202" y="732"/>
                  </a:cubicBezTo>
                  <a:cubicBezTo>
                    <a:pt x="2383" y="882"/>
                    <a:pt x="2473" y="1095"/>
                    <a:pt x="2473" y="1369"/>
                  </a:cubicBezTo>
                  <a:lnTo>
                    <a:pt x="2473" y="1428"/>
                  </a:lnTo>
                  <a:lnTo>
                    <a:pt x="1636" y="1428"/>
                  </a:lnTo>
                  <a:cubicBezTo>
                    <a:pt x="1093" y="1428"/>
                    <a:pt x="685" y="1531"/>
                    <a:pt x="411" y="1739"/>
                  </a:cubicBezTo>
                  <a:cubicBezTo>
                    <a:pt x="138" y="1947"/>
                    <a:pt x="1" y="2255"/>
                    <a:pt x="1" y="2664"/>
                  </a:cubicBezTo>
                  <a:cubicBezTo>
                    <a:pt x="1" y="3014"/>
                    <a:pt x="111" y="3294"/>
                    <a:pt x="330" y="3502"/>
                  </a:cubicBezTo>
                  <a:cubicBezTo>
                    <a:pt x="550" y="3711"/>
                    <a:pt x="845" y="3815"/>
                    <a:pt x="1217" y="3815"/>
                  </a:cubicBezTo>
                  <a:cubicBezTo>
                    <a:pt x="1512" y="3815"/>
                    <a:pt x="1760" y="3763"/>
                    <a:pt x="1964" y="3658"/>
                  </a:cubicBezTo>
                  <a:cubicBezTo>
                    <a:pt x="2167" y="3553"/>
                    <a:pt x="2337" y="3390"/>
                    <a:pt x="2473" y="3170"/>
                  </a:cubicBezTo>
                  <a:lnTo>
                    <a:pt x="2473" y="3721"/>
                  </a:lnTo>
                  <a:lnTo>
                    <a:pt x="3070" y="3721"/>
                  </a:lnTo>
                  <a:lnTo>
                    <a:pt x="3070" y="1648"/>
                  </a:lnTo>
                  <a:cubicBezTo>
                    <a:pt x="3070" y="1095"/>
                    <a:pt x="2940" y="681"/>
                    <a:pt x="2680" y="409"/>
                  </a:cubicBezTo>
                  <a:cubicBezTo>
                    <a:pt x="2421" y="136"/>
                    <a:pt x="2028" y="0"/>
                    <a:pt x="1503" y="0"/>
                  </a:cubicBezTo>
                  <a:close/>
                  <a:moveTo>
                    <a:pt x="9665" y="0"/>
                  </a:moveTo>
                  <a:cubicBezTo>
                    <a:pt x="9219" y="0"/>
                    <a:pt x="8875" y="93"/>
                    <a:pt x="8633" y="279"/>
                  </a:cubicBezTo>
                  <a:cubicBezTo>
                    <a:pt x="8391" y="465"/>
                    <a:pt x="8270" y="729"/>
                    <a:pt x="8270" y="1071"/>
                  </a:cubicBezTo>
                  <a:cubicBezTo>
                    <a:pt x="8270" y="1352"/>
                    <a:pt x="8352" y="1573"/>
                    <a:pt x="8516" y="1734"/>
                  </a:cubicBezTo>
                  <a:cubicBezTo>
                    <a:pt x="8681" y="1895"/>
                    <a:pt x="8948" y="2015"/>
                    <a:pt x="9318" y="2093"/>
                  </a:cubicBezTo>
                  <a:lnTo>
                    <a:pt x="9525" y="2141"/>
                  </a:lnTo>
                  <a:cubicBezTo>
                    <a:pt x="9895" y="2221"/>
                    <a:pt x="10135" y="2305"/>
                    <a:pt x="10244" y="2391"/>
                  </a:cubicBezTo>
                  <a:cubicBezTo>
                    <a:pt x="10353" y="2478"/>
                    <a:pt x="10408" y="2602"/>
                    <a:pt x="10408" y="2764"/>
                  </a:cubicBezTo>
                  <a:cubicBezTo>
                    <a:pt x="10408" y="2939"/>
                    <a:pt x="10332" y="3075"/>
                    <a:pt x="10181" y="3171"/>
                  </a:cubicBezTo>
                  <a:cubicBezTo>
                    <a:pt x="10029" y="3268"/>
                    <a:pt x="9813" y="3316"/>
                    <a:pt x="9532" y="3316"/>
                  </a:cubicBezTo>
                  <a:cubicBezTo>
                    <a:pt x="9322" y="3316"/>
                    <a:pt x="9110" y="3287"/>
                    <a:pt x="8896" y="3230"/>
                  </a:cubicBezTo>
                  <a:cubicBezTo>
                    <a:pt x="8682" y="3172"/>
                    <a:pt x="8465" y="3086"/>
                    <a:pt x="8244" y="2972"/>
                  </a:cubicBezTo>
                  <a:lnTo>
                    <a:pt x="8244" y="3588"/>
                  </a:lnTo>
                  <a:cubicBezTo>
                    <a:pt x="8477" y="3664"/>
                    <a:pt x="8700" y="3721"/>
                    <a:pt x="8911" y="3759"/>
                  </a:cubicBezTo>
                  <a:cubicBezTo>
                    <a:pt x="9121" y="3796"/>
                    <a:pt x="9324" y="3815"/>
                    <a:pt x="9519" y="3815"/>
                  </a:cubicBezTo>
                  <a:cubicBezTo>
                    <a:pt x="9986" y="3815"/>
                    <a:pt x="10353" y="3717"/>
                    <a:pt x="10620" y="3520"/>
                  </a:cubicBezTo>
                  <a:cubicBezTo>
                    <a:pt x="10887" y="3323"/>
                    <a:pt x="11021" y="3056"/>
                    <a:pt x="11021" y="2719"/>
                  </a:cubicBezTo>
                  <a:cubicBezTo>
                    <a:pt x="11021" y="2423"/>
                    <a:pt x="10932" y="2192"/>
                    <a:pt x="10753" y="2026"/>
                  </a:cubicBezTo>
                  <a:cubicBezTo>
                    <a:pt x="10575" y="1861"/>
                    <a:pt x="10274" y="1733"/>
                    <a:pt x="9850" y="1642"/>
                  </a:cubicBezTo>
                  <a:lnTo>
                    <a:pt x="9645" y="1596"/>
                  </a:lnTo>
                  <a:cubicBezTo>
                    <a:pt x="9325" y="1525"/>
                    <a:pt x="9112" y="1450"/>
                    <a:pt x="9006" y="1371"/>
                  </a:cubicBezTo>
                  <a:cubicBezTo>
                    <a:pt x="8900" y="1292"/>
                    <a:pt x="8847" y="1183"/>
                    <a:pt x="8847" y="1045"/>
                  </a:cubicBezTo>
                  <a:cubicBezTo>
                    <a:pt x="8847" y="863"/>
                    <a:pt x="8921" y="727"/>
                    <a:pt x="9070" y="636"/>
                  </a:cubicBezTo>
                  <a:cubicBezTo>
                    <a:pt x="9218" y="545"/>
                    <a:pt x="9440" y="500"/>
                    <a:pt x="9736" y="500"/>
                  </a:cubicBezTo>
                  <a:cubicBezTo>
                    <a:pt x="9931" y="500"/>
                    <a:pt x="10119" y="521"/>
                    <a:pt x="10301" y="565"/>
                  </a:cubicBezTo>
                  <a:cubicBezTo>
                    <a:pt x="10482" y="608"/>
                    <a:pt x="10658" y="673"/>
                    <a:pt x="10826" y="759"/>
                  </a:cubicBezTo>
                  <a:lnTo>
                    <a:pt x="10826" y="195"/>
                  </a:lnTo>
                  <a:cubicBezTo>
                    <a:pt x="10662" y="130"/>
                    <a:pt x="10482" y="81"/>
                    <a:pt x="10288" y="49"/>
                  </a:cubicBezTo>
                  <a:cubicBezTo>
                    <a:pt x="10093" y="16"/>
                    <a:pt x="9885" y="0"/>
                    <a:pt x="9665" y="0"/>
                  </a:cubicBezTo>
                  <a:close/>
                  <a:moveTo>
                    <a:pt x="17464" y="0"/>
                  </a:moveTo>
                  <a:cubicBezTo>
                    <a:pt x="17269" y="0"/>
                    <a:pt x="17069" y="21"/>
                    <a:pt x="16864" y="63"/>
                  </a:cubicBezTo>
                  <a:cubicBezTo>
                    <a:pt x="16658" y="106"/>
                    <a:pt x="16446" y="169"/>
                    <a:pt x="16228" y="253"/>
                  </a:cubicBezTo>
                  <a:lnTo>
                    <a:pt x="16228" y="805"/>
                  </a:lnTo>
                  <a:cubicBezTo>
                    <a:pt x="16410" y="705"/>
                    <a:pt x="16599" y="631"/>
                    <a:pt x="16796" y="581"/>
                  </a:cubicBezTo>
                  <a:cubicBezTo>
                    <a:pt x="16992" y="531"/>
                    <a:pt x="17195" y="506"/>
                    <a:pt x="17402" y="506"/>
                  </a:cubicBezTo>
                  <a:cubicBezTo>
                    <a:pt x="17729" y="506"/>
                    <a:pt x="17982" y="581"/>
                    <a:pt x="18163" y="732"/>
                  </a:cubicBezTo>
                  <a:cubicBezTo>
                    <a:pt x="18344" y="882"/>
                    <a:pt x="18434" y="1095"/>
                    <a:pt x="18434" y="1369"/>
                  </a:cubicBezTo>
                  <a:lnTo>
                    <a:pt x="18434" y="1428"/>
                  </a:lnTo>
                  <a:lnTo>
                    <a:pt x="17597" y="1428"/>
                  </a:lnTo>
                  <a:cubicBezTo>
                    <a:pt x="17054" y="1428"/>
                    <a:pt x="16646" y="1531"/>
                    <a:pt x="16372" y="1739"/>
                  </a:cubicBezTo>
                  <a:cubicBezTo>
                    <a:pt x="16099" y="1947"/>
                    <a:pt x="15962" y="2255"/>
                    <a:pt x="15962" y="2664"/>
                  </a:cubicBezTo>
                  <a:cubicBezTo>
                    <a:pt x="15962" y="3014"/>
                    <a:pt x="16072" y="3294"/>
                    <a:pt x="16291" y="3502"/>
                  </a:cubicBezTo>
                  <a:cubicBezTo>
                    <a:pt x="16511" y="3711"/>
                    <a:pt x="16806" y="3815"/>
                    <a:pt x="17178" y="3815"/>
                  </a:cubicBezTo>
                  <a:cubicBezTo>
                    <a:pt x="17473" y="3815"/>
                    <a:pt x="17721" y="3763"/>
                    <a:pt x="17925" y="3658"/>
                  </a:cubicBezTo>
                  <a:cubicBezTo>
                    <a:pt x="18128" y="3553"/>
                    <a:pt x="18298" y="3390"/>
                    <a:pt x="18434" y="3170"/>
                  </a:cubicBezTo>
                  <a:lnTo>
                    <a:pt x="18434" y="3721"/>
                  </a:lnTo>
                  <a:lnTo>
                    <a:pt x="19031" y="3721"/>
                  </a:lnTo>
                  <a:lnTo>
                    <a:pt x="19031" y="1648"/>
                  </a:lnTo>
                  <a:cubicBezTo>
                    <a:pt x="19031" y="1095"/>
                    <a:pt x="18901" y="681"/>
                    <a:pt x="18641" y="409"/>
                  </a:cubicBezTo>
                  <a:cubicBezTo>
                    <a:pt x="18382" y="136"/>
                    <a:pt x="17989" y="0"/>
                    <a:pt x="17464" y="0"/>
                  </a:cubicBezTo>
                  <a:close/>
                  <a:moveTo>
                    <a:pt x="24513" y="0"/>
                  </a:moveTo>
                  <a:cubicBezTo>
                    <a:pt x="23968" y="0"/>
                    <a:pt x="23535" y="175"/>
                    <a:pt x="23214" y="524"/>
                  </a:cubicBezTo>
                  <a:cubicBezTo>
                    <a:pt x="22893" y="873"/>
                    <a:pt x="22732" y="1345"/>
                    <a:pt x="22732" y="1940"/>
                  </a:cubicBezTo>
                  <a:cubicBezTo>
                    <a:pt x="22732" y="2516"/>
                    <a:pt x="22902" y="2972"/>
                    <a:pt x="23240" y="3309"/>
                  </a:cubicBezTo>
                  <a:cubicBezTo>
                    <a:pt x="23579" y="3647"/>
                    <a:pt x="24038" y="3815"/>
                    <a:pt x="24617" y="3815"/>
                  </a:cubicBezTo>
                  <a:cubicBezTo>
                    <a:pt x="24849" y="3815"/>
                    <a:pt x="25077" y="3792"/>
                    <a:pt x="25302" y="3744"/>
                  </a:cubicBezTo>
                  <a:cubicBezTo>
                    <a:pt x="25527" y="3696"/>
                    <a:pt x="25746" y="3627"/>
                    <a:pt x="25960" y="3536"/>
                  </a:cubicBezTo>
                  <a:lnTo>
                    <a:pt x="25960" y="2972"/>
                  </a:lnTo>
                  <a:cubicBezTo>
                    <a:pt x="25748" y="3084"/>
                    <a:pt x="25535" y="3169"/>
                    <a:pt x="25320" y="3225"/>
                  </a:cubicBezTo>
                  <a:cubicBezTo>
                    <a:pt x="25104" y="3281"/>
                    <a:pt x="24882" y="3309"/>
                    <a:pt x="24653" y="3309"/>
                  </a:cubicBezTo>
                  <a:cubicBezTo>
                    <a:pt x="24257" y="3309"/>
                    <a:pt x="23948" y="3202"/>
                    <a:pt x="23727" y="2986"/>
                  </a:cubicBezTo>
                  <a:cubicBezTo>
                    <a:pt x="23505" y="2771"/>
                    <a:pt x="23381" y="2458"/>
                    <a:pt x="23355" y="2047"/>
                  </a:cubicBezTo>
                  <a:lnTo>
                    <a:pt x="26100" y="2047"/>
                  </a:lnTo>
                  <a:lnTo>
                    <a:pt x="26100" y="1755"/>
                  </a:lnTo>
                  <a:cubicBezTo>
                    <a:pt x="26100" y="1215"/>
                    <a:pt x="25958" y="787"/>
                    <a:pt x="25673" y="472"/>
                  </a:cubicBezTo>
                  <a:cubicBezTo>
                    <a:pt x="25389" y="158"/>
                    <a:pt x="25002" y="0"/>
                    <a:pt x="24513" y="0"/>
                  </a:cubicBezTo>
                  <a:close/>
                  <a:moveTo>
                    <a:pt x="32858" y="0"/>
                  </a:moveTo>
                  <a:cubicBezTo>
                    <a:pt x="32291" y="0"/>
                    <a:pt x="31845" y="170"/>
                    <a:pt x="31520" y="510"/>
                  </a:cubicBezTo>
                  <a:cubicBezTo>
                    <a:pt x="31194" y="849"/>
                    <a:pt x="31031" y="1315"/>
                    <a:pt x="31031" y="1908"/>
                  </a:cubicBezTo>
                  <a:cubicBezTo>
                    <a:pt x="31031" y="2492"/>
                    <a:pt x="31193" y="2956"/>
                    <a:pt x="31515" y="3300"/>
                  </a:cubicBezTo>
                  <a:cubicBezTo>
                    <a:pt x="31837" y="3643"/>
                    <a:pt x="32272" y="3815"/>
                    <a:pt x="32819" y="3815"/>
                  </a:cubicBezTo>
                  <a:cubicBezTo>
                    <a:pt x="33020" y="3815"/>
                    <a:pt x="33210" y="3796"/>
                    <a:pt x="33388" y="3757"/>
                  </a:cubicBezTo>
                  <a:cubicBezTo>
                    <a:pt x="33567" y="3718"/>
                    <a:pt x="33739" y="3660"/>
                    <a:pt x="33906" y="3582"/>
                  </a:cubicBezTo>
                  <a:lnTo>
                    <a:pt x="33906" y="3030"/>
                  </a:lnTo>
                  <a:cubicBezTo>
                    <a:pt x="33737" y="3123"/>
                    <a:pt x="33568" y="3193"/>
                    <a:pt x="33398" y="3240"/>
                  </a:cubicBezTo>
                  <a:cubicBezTo>
                    <a:pt x="33228" y="3286"/>
                    <a:pt x="33057" y="3309"/>
                    <a:pt x="32884" y="3309"/>
                  </a:cubicBezTo>
                  <a:cubicBezTo>
                    <a:pt x="32497" y="3309"/>
                    <a:pt x="32196" y="3187"/>
                    <a:pt x="31982" y="2941"/>
                  </a:cubicBezTo>
                  <a:cubicBezTo>
                    <a:pt x="31768" y="2696"/>
                    <a:pt x="31661" y="2351"/>
                    <a:pt x="31661" y="1908"/>
                  </a:cubicBezTo>
                  <a:cubicBezTo>
                    <a:pt x="31661" y="1464"/>
                    <a:pt x="31768" y="1120"/>
                    <a:pt x="31982" y="875"/>
                  </a:cubicBezTo>
                  <a:cubicBezTo>
                    <a:pt x="32196" y="629"/>
                    <a:pt x="32497" y="506"/>
                    <a:pt x="32884" y="506"/>
                  </a:cubicBezTo>
                  <a:cubicBezTo>
                    <a:pt x="33057" y="506"/>
                    <a:pt x="33228" y="530"/>
                    <a:pt x="33398" y="576"/>
                  </a:cubicBezTo>
                  <a:cubicBezTo>
                    <a:pt x="33568" y="623"/>
                    <a:pt x="33737" y="692"/>
                    <a:pt x="33906" y="785"/>
                  </a:cubicBezTo>
                  <a:lnTo>
                    <a:pt x="33906" y="227"/>
                  </a:lnTo>
                  <a:cubicBezTo>
                    <a:pt x="33741" y="152"/>
                    <a:pt x="33572" y="95"/>
                    <a:pt x="33396" y="57"/>
                  </a:cubicBezTo>
                  <a:cubicBezTo>
                    <a:pt x="33221" y="19"/>
                    <a:pt x="33042" y="0"/>
                    <a:pt x="32858" y="0"/>
                  </a:cubicBezTo>
                  <a:close/>
                  <a:moveTo>
                    <a:pt x="13711" y="0"/>
                  </a:moveTo>
                  <a:cubicBezTo>
                    <a:pt x="13445" y="0"/>
                    <a:pt x="13216" y="53"/>
                    <a:pt x="13025" y="158"/>
                  </a:cubicBezTo>
                  <a:cubicBezTo>
                    <a:pt x="12833" y="262"/>
                    <a:pt x="12675" y="423"/>
                    <a:pt x="12549" y="639"/>
                  </a:cubicBezTo>
                  <a:lnTo>
                    <a:pt x="12549" y="88"/>
                  </a:lnTo>
                  <a:lnTo>
                    <a:pt x="11949" y="88"/>
                  </a:lnTo>
                  <a:lnTo>
                    <a:pt x="11949" y="5103"/>
                  </a:lnTo>
                  <a:lnTo>
                    <a:pt x="12549" y="5103"/>
                  </a:lnTo>
                  <a:lnTo>
                    <a:pt x="12549" y="3176"/>
                  </a:lnTo>
                  <a:cubicBezTo>
                    <a:pt x="12675" y="3393"/>
                    <a:pt x="12833" y="3553"/>
                    <a:pt x="13025" y="3658"/>
                  </a:cubicBezTo>
                  <a:cubicBezTo>
                    <a:pt x="13216" y="3763"/>
                    <a:pt x="13445" y="3815"/>
                    <a:pt x="13711" y="3815"/>
                  </a:cubicBezTo>
                  <a:cubicBezTo>
                    <a:pt x="14152" y="3815"/>
                    <a:pt x="14510" y="3640"/>
                    <a:pt x="14786" y="3290"/>
                  </a:cubicBezTo>
                  <a:cubicBezTo>
                    <a:pt x="15062" y="2939"/>
                    <a:pt x="15200" y="2479"/>
                    <a:pt x="15200" y="1908"/>
                  </a:cubicBezTo>
                  <a:cubicBezTo>
                    <a:pt x="15200" y="1337"/>
                    <a:pt x="15062" y="876"/>
                    <a:pt x="14786" y="526"/>
                  </a:cubicBezTo>
                  <a:cubicBezTo>
                    <a:pt x="14510" y="175"/>
                    <a:pt x="14152" y="0"/>
                    <a:pt x="13711" y="0"/>
                  </a:cubicBezTo>
                  <a:close/>
                  <a:moveTo>
                    <a:pt x="34516" y="88"/>
                  </a:moveTo>
                  <a:lnTo>
                    <a:pt x="35985" y="3663"/>
                  </a:lnTo>
                  <a:lnTo>
                    <a:pt x="35878" y="3935"/>
                  </a:lnTo>
                  <a:cubicBezTo>
                    <a:pt x="35768" y="4225"/>
                    <a:pt x="35667" y="4409"/>
                    <a:pt x="35577" y="4487"/>
                  </a:cubicBezTo>
                  <a:cubicBezTo>
                    <a:pt x="35486" y="4565"/>
                    <a:pt x="35358" y="4604"/>
                    <a:pt x="35194" y="4604"/>
                  </a:cubicBezTo>
                  <a:lnTo>
                    <a:pt x="34843" y="4604"/>
                  </a:lnTo>
                  <a:lnTo>
                    <a:pt x="34843" y="5103"/>
                  </a:lnTo>
                  <a:lnTo>
                    <a:pt x="35320" y="5103"/>
                  </a:lnTo>
                  <a:cubicBezTo>
                    <a:pt x="35588" y="5103"/>
                    <a:pt x="35803" y="5037"/>
                    <a:pt x="35963" y="4905"/>
                  </a:cubicBezTo>
                  <a:cubicBezTo>
                    <a:pt x="36123" y="4773"/>
                    <a:pt x="36287" y="4491"/>
                    <a:pt x="36456" y="4059"/>
                  </a:cubicBezTo>
                  <a:lnTo>
                    <a:pt x="38052" y="88"/>
                  </a:lnTo>
                  <a:lnTo>
                    <a:pt x="37419" y="88"/>
                  </a:lnTo>
                  <a:lnTo>
                    <a:pt x="36284" y="2930"/>
                  </a:lnTo>
                  <a:lnTo>
                    <a:pt x="35148" y="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3258125" y="4892200"/>
              <a:ext cx="1805825" cy="160750"/>
            </a:xfrm>
            <a:custGeom>
              <a:avLst/>
              <a:gdLst/>
              <a:ahLst/>
              <a:cxnLst/>
              <a:rect l="0" t="0" r="0" b="0"/>
              <a:pathLst>
                <a:path w="72233" h="6430" extrusionOk="0">
                  <a:moveTo>
                    <a:pt x="5782" y="0"/>
                  </a:moveTo>
                  <a:lnTo>
                    <a:pt x="5782" y="756"/>
                  </a:lnTo>
                  <a:lnTo>
                    <a:pt x="6379" y="756"/>
                  </a:lnTo>
                  <a:lnTo>
                    <a:pt x="6379" y="0"/>
                  </a:lnTo>
                  <a:close/>
                  <a:moveTo>
                    <a:pt x="20018" y="0"/>
                  </a:moveTo>
                  <a:lnTo>
                    <a:pt x="20018" y="756"/>
                  </a:lnTo>
                  <a:lnTo>
                    <a:pt x="20615" y="756"/>
                  </a:lnTo>
                  <a:lnTo>
                    <a:pt x="20615" y="0"/>
                  </a:lnTo>
                  <a:close/>
                  <a:moveTo>
                    <a:pt x="57488" y="0"/>
                  </a:moveTo>
                  <a:lnTo>
                    <a:pt x="57488" y="756"/>
                  </a:lnTo>
                  <a:lnTo>
                    <a:pt x="58085" y="756"/>
                  </a:lnTo>
                  <a:lnTo>
                    <a:pt x="58085" y="0"/>
                  </a:lnTo>
                  <a:close/>
                  <a:moveTo>
                    <a:pt x="62066" y="0"/>
                  </a:moveTo>
                  <a:lnTo>
                    <a:pt x="62066" y="756"/>
                  </a:lnTo>
                  <a:lnTo>
                    <a:pt x="62663" y="756"/>
                  </a:lnTo>
                  <a:lnTo>
                    <a:pt x="62663" y="0"/>
                  </a:lnTo>
                  <a:close/>
                  <a:moveTo>
                    <a:pt x="35927" y="1833"/>
                  </a:moveTo>
                  <a:cubicBezTo>
                    <a:pt x="36221" y="1833"/>
                    <a:pt x="36457" y="1930"/>
                    <a:pt x="36636" y="2125"/>
                  </a:cubicBezTo>
                  <a:cubicBezTo>
                    <a:pt x="36814" y="2320"/>
                    <a:pt x="36905" y="2580"/>
                    <a:pt x="36910" y="2907"/>
                  </a:cubicBezTo>
                  <a:lnTo>
                    <a:pt x="34782" y="2910"/>
                  </a:lnTo>
                  <a:cubicBezTo>
                    <a:pt x="34812" y="2568"/>
                    <a:pt x="34927" y="2303"/>
                    <a:pt x="35127" y="2115"/>
                  </a:cubicBezTo>
                  <a:cubicBezTo>
                    <a:pt x="35327" y="1927"/>
                    <a:pt x="35594" y="1833"/>
                    <a:pt x="35927" y="1833"/>
                  </a:cubicBezTo>
                  <a:close/>
                  <a:moveTo>
                    <a:pt x="44239" y="1833"/>
                  </a:moveTo>
                  <a:cubicBezTo>
                    <a:pt x="44533" y="1833"/>
                    <a:pt x="44769" y="1930"/>
                    <a:pt x="44948" y="2125"/>
                  </a:cubicBezTo>
                  <a:cubicBezTo>
                    <a:pt x="45126" y="2320"/>
                    <a:pt x="45217" y="2580"/>
                    <a:pt x="45222" y="2907"/>
                  </a:cubicBezTo>
                  <a:lnTo>
                    <a:pt x="43094" y="2910"/>
                  </a:lnTo>
                  <a:cubicBezTo>
                    <a:pt x="43124" y="2568"/>
                    <a:pt x="43239" y="2303"/>
                    <a:pt x="43439" y="2115"/>
                  </a:cubicBezTo>
                  <a:cubicBezTo>
                    <a:pt x="43639" y="1927"/>
                    <a:pt x="43906" y="1833"/>
                    <a:pt x="44239" y="1833"/>
                  </a:cubicBezTo>
                  <a:close/>
                  <a:moveTo>
                    <a:pt x="29929" y="1826"/>
                  </a:moveTo>
                  <a:cubicBezTo>
                    <a:pt x="30244" y="1826"/>
                    <a:pt x="30493" y="1951"/>
                    <a:pt x="30673" y="2201"/>
                  </a:cubicBezTo>
                  <a:cubicBezTo>
                    <a:pt x="30854" y="2451"/>
                    <a:pt x="30944" y="2795"/>
                    <a:pt x="30944" y="3234"/>
                  </a:cubicBezTo>
                  <a:cubicBezTo>
                    <a:pt x="30944" y="3673"/>
                    <a:pt x="30854" y="4018"/>
                    <a:pt x="30673" y="4268"/>
                  </a:cubicBezTo>
                  <a:cubicBezTo>
                    <a:pt x="30493" y="4518"/>
                    <a:pt x="30244" y="4642"/>
                    <a:pt x="29929" y="4642"/>
                  </a:cubicBezTo>
                  <a:cubicBezTo>
                    <a:pt x="29613" y="4642"/>
                    <a:pt x="29365" y="4518"/>
                    <a:pt x="29184" y="4268"/>
                  </a:cubicBezTo>
                  <a:cubicBezTo>
                    <a:pt x="29004" y="4018"/>
                    <a:pt x="28913" y="3673"/>
                    <a:pt x="28913" y="3234"/>
                  </a:cubicBezTo>
                  <a:cubicBezTo>
                    <a:pt x="28913" y="2795"/>
                    <a:pt x="29004" y="2451"/>
                    <a:pt x="29184" y="2201"/>
                  </a:cubicBezTo>
                  <a:cubicBezTo>
                    <a:pt x="29365" y="1951"/>
                    <a:pt x="29613" y="1826"/>
                    <a:pt x="29929" y="1826"/>
                  </a:cubicBezTo>
                  <a:close/>
                  <a:moveTo>
                    <a:pt x="54864" y="1826"/>
                  </a:moveTo>
                  <a:cubicBezTo>
                    <a:pt x="55179" y="1826"/>
                    <a:pt x="55428" y="1951"/>
                    <a:pt x="55608" y="2201"/>
                  </a:cubicBezTo>
                  <a:cubicBezTo>
                    <a:pt x="55789" y="2451"/>
                    <a:pt x="55879" y="2795"/>
                    <a:pt x="55879" y="3234"/>
                  </a:cubicBezTo>
                  <a:cubicBezTo>
                    <a:pt x="55879" y="3673"/>
                    <a:pt x="55789" y="4018"/>
                    <a:pt x="55608" y="4268"/>
                  </a:cubicBezTo>
                  <a:cubicBezTo>
                    <a:pt x="55428" y="4518"/>
                    <a:pt x="55179" y="4642"/>
                    <a:pt x="54864" y="4642"/>
                  </a:cubicBezTo>
                  <a:cubicBezTo>
                    <a:pt x="54548" y="4642"/>
                    <a:pt x="54300" y="4518"/>
                    <a:pt x="54119" y="4268"/>
                  </a:cubicBezTo>
                  <a:cubicBezTo>
                    <a:pt x="53939" y="4018"/>
                    <a:pt x="53848" y="3673"/>
                    <a:pt x="53848" y="3234"/>
                  </a:cubicBezTo>
                  <a:cubicBezTo>
                    <a:pt x="53848" y="2795"/>
                    <a:pt x="53939" y="2451"/>
                    <a:pt x="54119" y="2201"/>
                  </a:cubicBezTo>
                  <a:cubicBezTo>
                    <a:pt x="54300" y="1951"/>
                    <a:pt x="54548" y="1826"/>
                    <a:pt x="54864" y="1826"/>
                  </a:cubicBezTo>
                  <a:close/>
                  <a:moveTo>
                    <a:pt x="69810" y="3221"/>
                  </a:moveTo>
                  <a:lnTo>
                    <a:pt x="69810" y="3354"/>
                  </a:lnTo>
                  <a:cubicBezTo>
                    <a:pt x="69810" y="3744"/>
                    <a:pt x="69710" y="4056"/>
                    <a:pt x="69510" y="4290"/>
                  </a:cubicBezTo>
                  <a:cubicBezTo>
                    <a:pt x="69310" y="4525"/>
                    <a:pt x="69044" y="4642"/>
                    <a:pt x="68713" y="4642"/>
                  </a:cubicBezTo>
                  <a:cubicBezTo>
                    <a:pt x="68473" y="4642"/>
                    <a:pt x="68283" y="4580"/>
                    <a:pt x="68144" y="4456"/>
                  </a:cubicBezTo>
                  <a:cubicBezTo>
                    <a:pt x="68004" y="4331"/>
                    <a:pt x="67935" y="4163"/>
                    <a:pt x="67935" y="3951"/>
                  </a:cubicBezTo>
                  <a:cubicBezTo>
                    <a:pt x="67935" y="3685"/>
                    <a:pt x="68028" y="3497"/>
                    <a:pt x="68214" y="3387"/>
                  </a:cubicBezTo>
                  <a:cubicBezTo>
                    <a:pt x="68400" y="3277"/>
                    <a:pt x="68734" y="3221"/>
                    <a:pt x="69216" y="3221"/>
                  </a:cubicBezTo>
                  <a:close/>
                  <a:moveTo>
                    <a:pt x="1" y="1414"/>
                  </a:moveTo>
                  <a:lnTo>
                    <a:pt x="951" y="5048"/>
                  </a:lnTo>
                  <a:lnTo>
                    <a:pt x="1655" y="5048"/>
                  </a:lnTo>
                  <a:lnTo>
                    <a:pt x="2440" y="2070"/>
                  </a:lnTo>
                  <a:lnTo>
                    <a:pt x="3222" y="5048"/>
                  </a:lnTo>
                  <a:lnTo>
                    <a:pt x="3926" y="5048"/>
                  </a:lnTo>
                  <a:lnTo>
                    <a:pt x="4877" y="1414"/>
                  </a:lnTo>
                  <a:lnTo>
                    <a:pt x="4280" y="1414"/>
                  </a:lnTo>
                  <a:lnTo>
                    <a:pt x="3537" y="4250"/>
                  </a:lnTo>
                  <a:lnTo>
                    <a:pt x="2791" y="1414"/>
                  </a:lnTo>
                  <a:lnTo>
                    <a:pt x="2087" y="1414"/>
                  </a:lnTo>
                  <a:lnTo>
                    <a:pt x="1344" y="4250"/>
                  </a:lnTo>
                  <a:lnTo>
                    <a:pt x="598" y="1414"/>
                  </a:lnTo>
                  <a:close/>
                  <a:moveTo>
                    <a:pt x="5782" y="1414"/>
                  </a:moveTo>
                  <a:lnTo>
                    <a:pt x="5782" y="5048"/>
                  </a:lnTo>
                  <a:lnTo>
                    <a:pt x="6379" y="5048"/>
                  </a:lnTo>
                  <a:lnTo>
                    <a:pt x="6379" y="1414"/>
                  </a:lnTo>
                  <a:close/>
                  <a:moveTo>
                    <a:pt x="7618" y="383"/>
                  </a:moveTo>
                  <a:lnTo>
                    <a:pt x="7618" y="1414"/>
                  </a:lnTo>
                  <a:lnTo>
                    <a:pt x="7180" y="1414"/>
                  </a:lnTo>
                  <a:lnTo>
                    <a:pt x="7180" y="1878"/>
                  </a:lnTo>
                  <a:lnTo>
                    <a:pt x="7618" y="1878"/>
                  </a:lnTo>
                  <a:lnTo>
                    <a:pt x="7618" y="3851"/>
                  </a:lnTo>
                  <a:cubicBezTo>
                    <a:pt x="7618" y="4305"/>
                    <a:pt x="7706" y="4618"/>
                    <a:pt x="7881" y="4790"/>
                  </a:cubicBezTo>
                  <a:cubicBezTo>
                    <a:pt x="8056" y="4962"/>
                    <a:pt x="8374" y="5048"/>
                    <a:pt x="8835" y="5048"/>
                  </a:cubicBezTo>
                  <a:lnTo>
                    <a:pt x="9448" y="5048"/>
                  </a:lnTo>
                  <a:lnTo>
                    <a:pt x="9448" y="4548"/>
                  </a:lnTo>
                  <a:lnTo>
                    <a:pt x="8835" y="4548"/>
                  </a:lnTo>
                  <a:cubicBezTo>
                    <a:pt x="8586" y="4548"/>
                    <a:pt x="8421" y="4506"/>
                    <a:pt x="8340" y="4422"/>
                  </a:cubicBezTo>
                  <a:cubicBezTo>
                    <a:pt x="8259" y="4337"/>
                    <a:pt x="8218" y="4147"/>
                    <a:pt x="8218" y="3851"/>
                  </a:cubicBezTo>
                  <a:lnTo>
                    <a:pt x="8218" y="1878"/>
                  </a:lnTo>
                  <a:lnTo>
                    <a:pt x="9448" y="1878"/>
                  </a:lnTo>
                  <a:lnTo>
                    <a:pt x="9448" y="1414"/>
                  </a:lnTo>
                  <a:lnTo>
                    <a:pt x="8218" y="1414"/>
                  </a:lnTo>
                  <a:lnTo>
                    <a:pt x="8218" y="383"/>
                  </a:lnTo>
                  <a:close/>
                  <a:moveTo>
                    <a:pt x="10210" y="0"/>
                  </a:moveTo>
                  <a:lnTo>
                    <a:pt x="10210" y="5048"/>
                  </a:lnTo>
                  <a:lnTo>
                    <a:pt x="10810" y="5048"/>
                  </a:lnTo>
                  <a:lnTo>
                    <a:pt x="10810" y="2994"/>
                  </a:lnTo>
                  <a:cubicBezTo>
                    <a:pt x="10810" y="2640"/>
                    <a:pt x="10903" y="2360"/>
                    <a:pt x="11089" y="2154"/>
                  </a:cubicBezTo>
                  <a:cubicBezTo>
                    <a:pt x="11275" y="1949"/>
                    <a:pt x="11529" y="1846"/>
                    <a:pt x="11852" y="1846"/>
                  </a:cubicBezTo>
                  <a:cubicBezTo>
                    <a:pt x="12120" y="1846"/>
                    <a:pt x="12321" y="1931"/>
                    <a:pt x="12455" y="2102"/>
                  </a:cubicBezTo>
                  <a:cubicBezTo>
                    <a:pt x="12589" y="2273"/>
                    <a:pt x="12656" y="2530"/>
                    <a:pt x="12656" y="2874"/>
                  </a:cubicBezTo>
                  <a:lnTo>
                    <a:pt x="12656" y="5048"/>
                  </a:lnTo>
                  <a:lnTo>
                    <a:pt x="13253" y="5048"/>
                  </a:lnTo>
                  <a:lnTo>
                    <a:pt x="13253" y="2855"/>
                  </a:lnTo>
                  <a:cubicBezTo>
                    <a:pt x="13253" y="2353"/>
                    <a:pt x="13146" y="1973"/>
                    <a:pt x="12932" y="1715"/>
                  </a:cubicBezTo>
                  <a:cubicBezTo>
                    <a:pt x="12718" y="1456"/>
                    <a:pt x="12402" y="1327"/>
                    <a:pt x="11985" y="1327"/>
                  </a:cubicBezTo>
                  <a:cubicBezTo>
                    <a:pt x="11732" y="1327"/>
                    <a:pt x="11508" y="1381"/>
                    <a:pt x="11315" y="1489"/>
                  </a:cubicBezTo>
                  <a:cubicBezTo>
                    <a:pt x="11121" y="1597"/>
                    <a:pt x="10953" y="1761"/>
                    <a:pt x="10810" y="1979"/>
                  </a:cubicBezTo>
                  <a:lnTo>
                    <a:pt x="10810" y="0"/>
                  </a:lnTo>
                  <a:close/>
                  <a:moveTo>
                    <a:pt x="20018" y="1414"/>
                  </a:moveTo>
                  <a:lnTo>
                    <a:pt x="20018" y="5048"/>
                  </a:lnTo>
                  <a:lnTo>
                    <a:pt x="20615" y="5048"/>
                  </a:lnTo>
                  <a:lnTo>
                    <a:pt x="20615" y="1414"/>
                  </a:lnTo>
                  <a:close/>
                  <a:moveTo>
                    <a:pt x="23609" y="1327"/>
                  </a:moveTo>
                  <a:cubicBezTo>
                    <a:pt x="23347" y="1327"/>
                    <a:pt x="23121" y="1380"/>
                    <a:pt x="22931" y="1486"/>
                  </a:cubicBezTo>
                  <a:cubicBezTo>
                    <a:pt x="22741" y="1592"/>
                    <a:pt x="22578" y="1756"/>
                    <a:pt x="22441" y="1979"/>
                  </a:cubicBezTo>
                  <a:lnTo>
                    <a:pt x="22441" y="1414"/>
                  </a:lnTo>
                  <a:lnTo>
                    <a:pt x="21841" y="1414"/>
                  </a:lnTo>
                  <a:lnTo>
                    <a:pt x="21841" y="5048"/>
                  </a:lnTo>
                  <a:lnTo>
                    <a:pt x="22441" y="5048"/>
                  </a:lnTo>
                  <a:lnTo>
                    <a:pt x="22441" y="2994"/>
                  </a:lnTo>
                  <a:cubicBezTo>
                    <a:pt x="22441" y="2642"/>
                    <a:pt x="22531" y="2362"/>
                    <a:pt x="22711" y="2156"/>
                  </a:cubicBezTo>
                  <a:cubicBezTo>
                    <a:pt x="22890" y="1949"/>
                    <a:pt x="23132" y="1846"/>
                    <a:pt x="23437" y="1846"/>
                  </a:cubicBezTo>
                  <a:cubicBezTo>
                    <a:pt x="23695" y="1846"/>
                    <a:pt x="23885" y="1930"/>
                    <a:pt x="24008" y="2097"/>
                  </a:cubicBezTo>
                  <a:cubicBezTo>
                    <a:pt x="24131" y="2265"/>
                    <a:pt x="24193" y="2524"/>
                    <a:pt x="24193" y="2874"/>
                  </a:cubicBezTo>
                  <a:lnTo>
                    <a:pt x="24193" y="5048"/>
                  </a:lnTo>
                  <a:lnTo>
                    <a:pt x="24793" y="5048"/>
                  </a:lnTo>
                  <a:lnTo>
                    <a:pt x="24793" y="2994"/>
                  </a:lnTo>
                  <a:cubicBezTo>
                    <a:pt x="24793" y="2640"/>
                    <a:pt x="24883" y="2360"/>
                    <a:pt x="25063" y="2154"/>
                  </a:cubicBezTo>
                  <a:cubicBezTo>
                    <a:pt x="25242" y="1949"/>
                    <a:pt x="25486" y="1846"/>
                    <a:pt x="25796" y="1846"/>
                  </a:cubicBezTo>
                  <a:cubicBezTo>
                    <a:pt x="26049" y="1846"/>
                    <a:pt x="26237" y="1930"/>
                    <a:pt x="26360" y="2099"/>
                  </a:cubicBezTo>
                  <a:cubicBezTo>
                    <a:pt x="26483" y="2268"/>
                    <a:pt x="26545" y="2526"/>
                    <a:pt x="26545" y="2874"/>
                  </a:cubicBezTo>
                  <a:lnTo>
                    <a:pt x="26545" y="5048"/>
                  </a:lnTo>
                  <a:lnTo>
                    <a:pt x="27145" y="5048"/>
                  </a:lnTo>
                  <a:lnTo>
                    <a:pt x="27145" y="2855"/>
                  </a:lnTo>
                  <a:cubicBezTo>
                    <a:pt x="27145" y="2366"/>
                    <a:pt x="27042" y="1989"/>
                    <a:pt x="26837" y="1724"/>
                  </a:cubicBezTo>
                  <a:cubicBezTo>
                    <a:pt x="26632" y="1459"/>
                    <a:pt x="26340" y="1327"/>
                    <a:pt x="25961" y="1327"/>
                  </a:cubicBezTo>
                  <a:cubicBezTo>
                    <a:pt x="25680" y="1327"/>
                    <a:pt x="25436" y="1391"/>
                    <a:pt x="25228" y="1518"/>
                  </a:cubicBezTo>
                  <a:cubicBezTo>
                    <a:pt x="25020" y="1646"/>
                    <a:pt x="24842" y="1844"/>
                    <a:pt x="24693" y="2112"/>
                  </a:cubicBezTo>
                  <a:cubicBezTo>
                    <a:pt x="24604" y="1857"/>
                    <a:pt x="24467" y="1662"/>
                    <a:pt x="24282" y="1528"/>
                  </a:cubicBezTo>
                  <a:cubicBezTo>
                    <a:pt x="24097" y="1394"/>
                    <a:pt x="23873" y="1327"/>
                    <a:pt x="23609" y="1327"/>
                  </a:cubicBezTo>
                  <a:close/>
                  <a:moveTo>
                    <a:pt x="32553" y="0"/>
                  </a:moveTo>
                  <a:lnTo>
                    <a:pt x="32553" y="5048"/>
                  </a:lnTo>
                  <a:lnTo>
                    <a:pt x="33150" y="5048"/>
                  </a:lnTo>
                  <a:lnTo>
                    <a:pt x="33150" y="0"/>
                  </a:lnTo>
                  <a:close/>
                  <a:moveTo>
                    <a:pt x="48544" y="1327"/>
                  </a:moveTo>
                  <a:cubicBezTo>
                    <a:pt x="48282" y="1327"/>
                    <a:pt x="48056" y="1380"/>
                    <a:pt x="47866" y="1486"/>
                  </a:cubicBezTo>
                  <a:cubicBezTo>
                    <a:pt x="47676" y="1592"/>
                    <a:pt x="47513" y="1756"/>
                    <a:pt x="47376" y="1979"/>
                  </a:cubicBezTo>
                  <a:lnTo>
                    <a:pt x="47376" y="1414"/>
                  </a:lnTo>
                  <a:lnTo>
                    <a:pt x="46776" y="1414"/>
                  </a:lnTo>
                  <a:lnTo>
                    <a:pt x="46776" y="5048"/>
                  </a:lnTo>
                  <a:lnTo>
                    <a:pt x="47376" y="5048"/>
                  </a:lnTo>
                  <a:lnTo>
                    <a:pt x="47376" y="2994"/>
                  </a:lnTo>
                  <a:cubicBezTo>
                    <a:pt x="47376" y="2642"/>
                    <a:pt x="47466" y="2362"/>
                    <a:pt x="47646" y="2156"/>
                  </a:cubicBezTo>
                  <a:cubicBezTo>
                    <a:pt x="47825" y="1949"/>
                    <a:pt x="48067" y="1846"/>
                    <a:pt x="48372" y="1846"/>
                  </a:cubicBezTo>
                  <a:cubicBezTo>
                    <a:pt x="48630" y="1846"/>
                    <a:pt x="48820" y="1930"/>
                    <a:pt x="48943" y="2097"/>
                  </a:cubicBezTo>
                  <a:cubicBezTo>
                    <a:pt x="49066" y="2265"/>
                    <a:pt x="49128" y="2524"/>
                    <a:pt x="49128" y="2874"/>
                  </a:cubicBezTo>
                  <a:lnTo>
                    <a:pt x="49128" y="5048"/>
                  </a:lnTo>
                  <a:lnTo>
                    <a:pt x="49728" y="5048"/>
                  </a:lnTo>
                  <a:lnTo>
                    <a:pt x="49728" y="2994"/>
                  </a:lnTo>
                  <a:cubicBezTo>
                    <a:pt x="49728" y="2640"/>
                    <a:pt x="49818" y="2360"/>
                    <a:pt x="49998" y="2154"/>
                  </a:cubicBezTo>
                  <a:cubicBezTo>
                    <a:pt x="50177" y="1949"/>
                    <a:pt x="50421" y="1846"/>
                    <a:pt x="50731" y="1846"/>
                  </a:cubicBezTo>
                  <a:cubicBezTo>
                    <a:pt x="50984" y="1846"/>
                    <a:pt x="51172" y="1930"/>
                    <a:pt x="51295" y="2099"/>
                  </a:cubicBezTo>
                  <a:cubicBezTo>
                    <a:pt x="51418" y="2268"/>
                    <a:pt x="51480" y="2526"/>
                    <a:pt x="51480" y="2874"/>
                  </a:cubicBezTo>
                  <a:lnTo>
                    <a:pt x="51480" y="5048"/>
                  </a:lnTo>
                  <a:lnTo>
                    <a:pt x="52080" y="5048"/>
                  </a:lnTo>
                  <a:lnTo>
                    <a:pt x="52080" y="2855"/>
                  </a:lnTo>
                  <a:cubicBezTo>
                    <a:pt x="52080" y="2366"/>
                    <a:pt x="51977" y="1989"/>
                    <a:pt x="51772" y="1724"/>
                  </a:cubicBezTo>
                  <a:cubicBezTo>
                    <a:pt x="51567" y="1459"/>
                    <a:pt x="51275" y="1327"/>
                    <a:pt x="50896" y="1327"/>
                  </a:cubicBezTo>
                  <a:cubicBezTo>
                    <a:pt x="50615" y="1327"/>
                    <a:pt x="50371" y="1391"/>
                    <a:pt x="50163" y="1518"/>
                  </a:cubicBezTo>
                  <a:cubicBezTo>
                    <a:pt x="49955" y="1646"/>
                    <a:pt x="49777" y="1844"/>
                    <a:pt x="49628" y="2112"/>
                  </a:cubicBezTo>
                  <a:cubicBezTo>
                    <a:pt x="49539" y="1857"/>
                    <a:pt x="49402" y="1662"/>
                    <a:pt x="49217" y="1528"/>
                  </a:cubicBezTo>
                  <a:cubicBezTo>
                    <a:pt x="49032" y="1394"/>
                    <a:pt x="48808" y="1327"/>
                    <a:pt x="48544" y="1327"/>
                  </a:cubicBezTo>
                  <a:close/>
                  <a:moveTo>
                    <a:pt x="57488" y="1414"/>
                  </a:moveTo>
                  <a:lnTo>
                    <a:pt x="57488" y="5048"/>
                  </a:lnTo>
                  <a:lnTo>
                    <a:pt x="58085" y="5048"/>
                  </a:lnTo>
                  <a:lnTo>
                    <a:pt x="58085" y="1414"/>
                  </a:lnTo>
                  <a:close/>
                  <a:moveTo>
                    <a:pt x="61134" y="1327"/>
                  </a:moveTo>
                  <a:cubicBezTo>
                    <a:pt x="60847" y="1327"/>
                    <a:pt x="60602" y="1380"/>
                    <a:pt x="60401" y="1487"/>
                  </a:cubicBezTo>
                  <a:cubicBezTo>
                    <a:pt x="60200" y="1595"/>
                    <a:pt x="60037" y="1758"/>
                    <a:pt x="59911" y="1979"/>
                  </a:cubicBezTo>
                  <a:lnTo>
                    <a:pt x="59911" y="1414"/>
                  </a:lnTo>
                  <a:lnTo>
                    <a:pt x="59311" y="1414"/>
                  </a:lnTo>
                  <a:lnTo>
                    <a:pt x="59311" y="5048"/>
                  </a:lnTo>
                  <a:lnTo>
                    <a:pt x="59911" y="5048"/>
                  </a:lnTo>
                  <a:lnTo>
                    <a:pt x="59911" y="3134"/>
                  </a:lnTo>
                  <a:cubicBezTo>
                    <a:pt x="59911" y="2723"/>
                    <a:pt x="60002" y="2408"/>
                    <a:pt x="60182" y="2188"/>
                  </a:cubicBezTo>
                  <a:cubicBezTo>
                    <a:pt x="60363" y="1969"/>
                    <a:pt x="60622" y="1859"/>
                    <a:pt x="60959" y="1859"/>
                  </a:cubicBezTo>
                  <a:cubicBezTo>
                    <a:pt x="61054" y="1859"/>
                    <a:pt x="61141" y="1868"/>
                    <a:pt x="61220" y="1887"/>
                  </a:cubicBezTo>
                  <a:cubicBezTo>
                    <a:pt x="61299" y="1905"/>
                    <a:pt x="61372" y="1934"/>
                    <a:pt x="61439" y="1972"/>
                  </a:cubicBezTo>
                  <a:lnTo>
                    <a:pt x="61436" y="1359"/>
                  </a:lnTo>
                  <a:cubicBezTo>
                    <a:pt x="61375" y="1349"/>
                    <a:pt x="61320" y="1340"/>
                    <a:pt x="61271" y="1335"/>
                  </a:cubicBezTo>
                  <a:cubicBezTo>
                    <a:pt x="61221" y="1330"/>
                    <a:pt x="61175" y="1327"/>
                    <a:pt x="61134" y="1327"/>
                  </a:cubicBezTo>
                  <a:close/>
                  <a:moveTo>
                    <a:pt x="62066" y="1414"/>
                  </a:moveTo>
                  <a:lnTo>
                    <a:pt x="62066" y="5048"/>
                  </a:lnTo>
                  <a:lnTo>
                    <a:pt x="62663" y="5048"/>
                  </a:lnTo>
                  <a:lnTo>
                    <a:pt x="62663" y="1414"/>
                  </a:lnTo>
                  <a:close/>
                  <a:moveTo>
                    <a:pt x="71636" y="0"/>
                  </a:moveTo>
                  <a:lnTo>
                    <a:pt x="71636" y="5048"/>
                  </a:lnTo>
                  <a:lnTo>
                    <a:pt x="72233" y="5048"/>
                  </a:lnTo>
                  <a:lnTo>
                    <a:pt x="72233" y="0"/>
                  </a:lnTo>
                  <a:close/>
                  <a:moveTo>
                    <a:pt x="17711" y="1327"/>
                  </a:moveTo>
                  <a:cubicBezTo>
                    <a:pt x="17265" y="1327"/>
                    <a:pt x="16921" y="1420"/>
                    <a:pt x="16679" y="1606"/>
                  </a:cubicBezTo>
                  <a:cubicBezTo>
                    <a:pt x="16437" y="1792"/>
                    <a:pt x="16316" y="2056"/>
                    <a:pt x="16316" y="2397"/>
                  </a:cubicBezTo>
                  <a:cubicBezTo>
                    <a:pt x="16316" y="2679"/>
                    <a:pt x="16398" y="2900"/>
                    <a:pt x="16562" y="3061"/>
                  </a:cubicBezTo>
                  <a:cubicBezTo>
                    <a:pt x="16727" y="3222"/>
                    <a:pt x="16994" y="3342"/>
                    <a:pt x="17364" y="3419"/>
                  </a:cubicBezTo>
                  <a:lnTo>
                    <a:pt x="17571" y="3468"/>
                  </a:lnTo>
                  <a:cubicBezTo>
                    <a:pt x="17941" y="3548"/>
                    <a:pt x="18181" y="3631"/>
                    <a:pt x="18290" y="3718"/>
                  </a:cubicBezTo>
                  <a:cubicBezTo>
                    <a:pt x="18399" y="3804"/>
                    <a:pt x="18454" y="3929"/>
                    <a:pt x="18454" y="4091"/>
                  </a:cubicBezTo>
                  <a:cubicBezTo>
                    <a:pt x="18454" y="4266"/>
                    <a:pt x="18378" y="4402"/>
                    <a:pt x="18227" y="4498"/>
                  </a:cubicBezTo>
                  <a:cubicBezTo>
                    <a:pt x="18075" y="4594"/>
                    <a:pt x="17859" y="4642"/>
                    <a:pt x="17578" y="4642"/>
                  </a:cubicBezTo>
                  <a:cubicBezTo>
                    <a:pt x="17368" y="4642"/>
                    <a:pt x="17156" y="4614"/>
                    <a:pt x="16942" y="4556"/>
                  </a:cubicBezTo>
                  <a:cubicBezTo>
                    <a:pt x="16728" y="4499"/>
                    <a:pt x="16510" y="4413"/>
                    <a:pt x="16290" y="4299"/>
                  </a:cubicBezTo>
                  <a:lnTo>
                    <a:pt x="16290" y="4915"/>
                  </a:lnTo>
                  <a:cubicBezTo>
                    <a:pt x="16523" y="4991"/>
                    <a:pt x="16746" y="5047"/>
                    <a:pt x="16956" y="5085"/>
                  </a:cubicBezTo>
                  <a:cubicBezTo>
                    <a:pt x="17167" y="5123"/>
                    <a:pt x="17370" y="5142"/>
                    <a:pt x="17565" y="5142"/>
                  </a:cubicBezTo>
                  <a:cubicBezTo>
                    <a:pt x="18032" y="5142"/>
                    <a:pt x="18399" y="5044"/>
                    <a:pt x="18666" y="4847"/>
                  </a:cubicBezTo>
                  <a:cubicBezTo>
                    <a:pt x="18933" y="4650"/>
                    <a:pt x="19067" y="4383"/>
                    <a:pt x="19067" y="4045"/>
                  </a:cubicBezTo>
                  <a:cubicBezTo>
                    <a:pt x="19067" y="3749"/>
                    <a:pt x="18978" y="3518"/>
                    <a:pt x="18799" y="3353"/>
                  </a:cubicBezTo>
                  <a:cubicBezTo>
                    <a:pt x="18621" y="3187"/>
                    <a:pt x="18320" y="3059"/>
                    <a:pt x="17896" y="2968"/>
                  </a:cubicBezTo>
                  <a:lnTo>
                    <a:pt x="17691" y="2923"/>
                  </a:lnTo>
                  <a:cubicBezTo>
                    <a:pt x="17371" y="2852"/>
                    <a:pt x="17158" y="2776"/>
                    <a:pt x="17052" y="2698"/>
                  </a:cubicBezTo>
                  <a:cubicBezTo>
                    <a:pt x="16946" y="2619"/>
                    <a:pt x="16893" y="2510"/>
                    <a:pt x="16893" y="2372"/>
                  </a:cubicBezTo>
                  <a:cubicBezTo>
                    <a:pt x="16893" y="2190"/>
                    <a:pt x="16967" y="2054"/>
                    <a:pt x="17115" y="1963"/>
                  </a:cubicBezTo>
                  <a:cubicBezTo>
                    <a:pt x="17264" y="1872"/>
                    <a:pt x="17486" y="1826"/>
                    <a:pt x="17782" y="1826"/>
                  </a:cubicBezTo>
                  <a:cubicBezTo>
                    <a:pt x="17977" y="1826"/>
                    <a:pt x="18165" y="1848"/>
                    <a:pt x="18347" y="1891"/>
                  </a:cubicBezTo>
                  <a:cubicBezTo>
                    <a:pt x="18528" y="1935"/>
                    <a:pt x="18703" y="1999"/>
                    <a:pt x="18872" y="2086"/>
                  </a:cubicBezTo>
                  <a:lnTo>
                    <a:pt x="18872" y="1522"/>
                  </a:lnTo>
                  <a:cubicBezTo>
                    <a:pt x="18708" y="1457"/>
                    <a:pt x="18528" y="1408"/>
                    <a:pt x="18334" y="1376"/>
                  </a:cubicBezTo>
                  <a:cubicBezTo>
                    <a:pt x="18139" y="1343"/>
                    <a:pt x="17931" y="1327"/>
                    <a:pt x="17711" y="1327"/>
                  </a:cubicBezTo>
                  <a:close/>
                  <a:moveTo>
                    <a:pt x="35920" y="1327"/>
                  </a:moveTo>
                  <a:cubicBezTo>
                    <a:pt x="35375" y="1327"/>
                    <a:pt x="34942" y="1502"/>
                    <a:pt x="34621" y="1851"/>
                  </a:cubicBezTo>
                  <a:cubicBezTo>
                    <a:pt x="34300" y="2200"/>
                    <a:pt x="34139" y="2672"/>
                    <a:pt x="34139" y="3267"/>
                  </a:cubicBezTo>
                  <a:cubicBezTo>
                    <a:pt x="34139" y="3842"/>
                    <a:pt x="34309" y="4299"/>
                    <a:pt x="34647" y="4636"/>
                  </a:cubicBezTo>
                  <a:cubicBezTo>
                    <a:pt x="34985" y="4973"/>
                    <a:pt x="35445" y="5142"/>
                    <a:pt x="36024" y="5142"/>
                  </a:cubicBezTo>
                  <a:cubicBezTo>
                    <a:pt x="36256" y="5142"/>
                    <a:pt x="36484" y="5118"/>
                    <a:pt x="36709" y="5071"/>
                  </a:cubicBezTo>
                  <a:cubicBezTo>
                    <a:pt x="36934" y="5023"/>
                    <a:pt x="37153" y="4954"/>
                    <a:pt x="37367" y="4863"/>
                  </a:cubicBezTo>
                  <a:lnTo>
                    <a:pt x="37367" y="4299"/>
                  </a:lnTo>
                  <a:cubicBezTo>
                    <a:pt x="37155" y="4411"/>
                    <a:pt x="36942" y="4495"/>
                    <a:pt x="36726" y="4552"/>
                  </a:cubicBezTo>
                  <a:cubicBezTo>
                    <a:pt x="36511" y="4608"/>
                    <a:pt x="36289" y="4636"/>
                    <a:pt x="36060" y="4636"/>
                  </a:cubicBezTo>
                  <a:cubicBezTo>
                    <a:pt x="35664" y="4636"/>
                    <a:pt x="35355" y="4528"/>
                    <a:pt x="35134" y="4313"/>
                  </a:cubicBezTo>
                  <a:cubicBezTo>
                    <a:pt x="34912" y="4098"/>
                    <a:pt x="34788" y="3785"/>
                    <a:pt x="34762" y="3374"/>
                  </a:cubicBezTo>
                  <a:lnTo>
                    <a:pt x="37507" y="3374"/>
                  </a:lnTo>
                  <a:lnTo>
                    <a:pt x="37507" y="3082"/>
                  </a:lnTo>
                  <a:cubicBezTo>
                    <a:pt x="37507" y="2541"/>
                    <a:pt x="37364" y="2114"/>
                    <a:pt x="37080" y="1799"/>
                  </a:cubicBezTo>
                  <a:cubicBezTo>
                    <a:pt x="36796" y="1484"/>
                    <a:pt x="36409" y="1327"/>
                    <a:pt x="35920" y="1327"/>
                  </a:cubicBezTo>
                  <a:close/>
                  <a:moveTo>
                    <a:pt x="44232" y="1327"/>
                  </a:moveTo>
                  <a:cubicBezTo>
                    <a:pt x="43687" y="1327"/>
                    <a:pt x="43254" y="1502"/>
                    <a:pt x="42933" y="1851"/>
                  </a:cubicBezTo>
                  <a:cubicBezTo>
                    <a:pt x="42612" y="2200"/>
                    <a:pt x="42451" y="2672"/>
                    <a:pt x="42451" y="3267"/>
                  </a:cubicBezTo>
                  <a:cubicBezTo>
                    <a:pt x="42451" y="3842"/>
                    <a:pt x="42621" y="4299"/>
                    <a:pt x="42959" y="4636"/>
                  </a:cubicBezTo>
                  <a:cubicBezTo>
                    <a:pt x="43297" y="4973"/>
                    <a:pt x="43757" y="5142"/>
                    <a:pt x="44336" y="5142"/>
                  </a:cubicBezTo>
                  <a:cubicBezTo>
                    <a:pt x="44568" y="5142"/>
                    <a:pt x="44796" y="5118"/>
                    <a:pt x="45021" y="5071"/>
                  </a:cubicBezTo>
                  <a:cubicBezTo>
                    <a:pt x="45246" y="5023"/>
                    <a:pt x="45465" y="4954"/>
                    <a:pt x="45679" y="4863"/>
                  </a:cubicBezTo>
                  <a:lnTo>
                    <a:pt x="45679" y="4299"/>
                  </a:lnTo>
                  <a:cubicBezTo>
                    <a:pt x="45467" y="4411"/>
                    <a:pt x="45254" y="4495"/>
                    <a:pt x="45038" y="4552"/>
                  </a:cubicBezTo>
                  <a:cubicBezTo>
                    <a:pt x="44823" y="4608"/>
                    <a:pt x="44601" y="4636"/>
                    <a:pt x="44372" y="4636"/>
                  </a:cubicBezTo>
                  <a:cubicBezTo>
                    <a:pt x="43976" y="4636"/>
                    <a:pt x="43667" y="4528"/>
                    <a:pt x="43446" y="4313"/>
                  </a:cubicBezTo>
                  <a:cubicBezTo>
                    <a:pt x="43224" y="4098"/>
                    <a:pt x="43100" y="3785"/>
                    <a:pt x="43074" y="3374"/>
                  </a:cubicBezTo>
                  <a:lnTo>
                    <a:pt x="45819" y="3374"/>
                  </a:lnTo>
                  <a:lnTo>
                    <a:pt x="45819" y="3082"/>
                  </a:lnTo>
                  <a:cubicBezTo>
                    <a:pt x="45819" y="2541"/>
                    <a:pt x="45676" y="2114"/>
                    <a:pt x="45392" y="1799"/>
                  </a:cubicBezTo>
                  <a:cubicBezTo>
                    <a:pt x="45108" y="1484"/>
                    <a:pt x="44721" y="1327"/>
                    <a:pt x="44232" y="1327"/>
                  </a:cubicBezTo>
                  <a:close/>
                  <a:moveTo>
                    <a:pt x="65479" y="1327"/>
                  </a:moveTo>
                  <a:cubicBezTo>
                    <a:pt x="64912" y="1327"/>
                    <a:pt x="64466" y="1497"/>
                    <a:pt x="64141" y="1836"/>
                  </a:cubicBezTo>
                  <a:cubicBezTo>
                    <a:pt x="63815" y="2176"/>
                    <a:pt x="63652" y="2642"/>
                    <a:pt x="63652" y="3234"/>
                  </a:cubicBezTo>
                  <a:cubicBezTo>
                    <a:pt x="63652" y="3818"/>
                    <a:pt x="63813" y="4282"/>
                    <a:pt x="64136" y="4626"/>
                  </a:cubicBezTo>
                  <a:cubicBezTo>
                    <a:pt x="64458" y="4970"/>
                    <a:pt x="64893" y="5142"/>
                    <a:pt x="65440" y="5142"/>
                  </a:cubicBezTo>
                  <a:cubicBezTo>
                    <a:pt x="65641" y="5142"/>
                    <a:pt x="65831" y="5123"/>
                    <a:pt x="66009" y="5084"/>
                  </a:cubicBezTo>
                  <a:cubicBezTo>
                    <a:pt x="66188" y="5045"/>
                    <a:pt x="66360" y="4986"/>
                    <a:pt x="66527" y="4908"/>
                  </a:cubicBezTo>
                  <a:lnTo>
                    <a:pt x="66527" y="4357"/>
                  </a:lnTo>
                  <a:cubicBezTo>
                    <a:pt x="66358" y="4450"/>
                    <a:pt x="66189" y="4520"/>
                    <a:pt x="66019" y="4566"/>
                  </a:cubicBezTo>
                  <a:cubicBezTo>
                    <a:pt x="65849" y="4613"/>
                    <a:pt x="65678" y="4636"/>
                    <a:pt x="65505" y="4636"/>
                  </a:cubicBezTo>
                  <a:cubicBezTo>
                    <a:pt x="65118" y="4636"/>
                    <a:pt x="64817" y="4513"/>
                    <a:pt x="64603" y="4268"/>
                  </a:cubicBezTo>
                  <a:cubicBezTo>
                    <a:pt x="64389" y="4022"/>
                    <a:pt x="64282" y="3678"/>
                    <a:pt x="64282" y="3234"/>
                  </a:cubicBezTo>
                  <a:cubicBezTo>
                    <a:pt x="64282" y="2791"/>
                    <a:pt x="64389" y="2447"/>
                    <a:pt x="64603" y="2201"/>
                  </a:cubicBezTo>
                  <a:cubicBezTo>
                    <a:pt x="64817" y="1956"/>
                    <a:pt x="65118" y="1833"/>
                    <a:pt x="65505" y="1833"/>
                  </a:cubicBezTo>
                  <a:cubicBezTo>
                    <a:pt x="65678" y="1833"/>
                    <a:pt x="65849" y="1856"/>
                    <a:pt x="66019" y="1903"/>
                  </a:cubicBezTo>
                  <a:cubicBezTo>
                    <a:pt x="66189" y="1949"/>
                    <a:pt x="66358" y="2019"/>
                    <a:pt x="66527" y="2112"/>
                  </a:cubicBezTo>
                  <a:lnTo>
                    <a:pt x="66527" y="1554"/>
                  </a:lnTo>
                  <a:cubicBezTo>
                    <a:pt x="66362" y="1478"/>
                    <a:pt x="66192" y="1422"/>
                    <a:pt x="66017" y="1384"/>
                  </a:cubicBezTo>
                  <a:cubicBezTo>
                    <a:pt x="65842" y="1346"/>
                    <a:pt x="65663" y="1327"/>
                    <a:pt x="65479" y="1327"/>
                  </a:cubicBezTo>
                  <a:close/>
                  <a:moveTo>
                    <a:pt x="68840" y="1327"/>
                  </a:moveTo>
                  <a:cubicBezTo>
                    <a:pt x="68645" y="1327"/>
                    <a:pt x="68445" y="1348"/>
                    <a:pt x="68240" y="1390"/>
                  </a:cubicBezTo>
                  <a:cubicBezTo>
                    <a:pt x="68034" y="1432"/>
                    <a:pt x="67822" y="1496"/>
                    <a:pt x="67604" y="1580"/>
                  </a:cubicBezTo>
                  <a:lnTo>
                    <a:pt x="67604" y="2131"/>
                  </a:lnTo>
                  <a:cubicBezTo>
                    <a:pt x="67785" y="2032"/>
                    <a:pt x="67975" y="1957"/>
                    <a:pt x="68171" y="1908"/>
                  </a:cubicBezTo>
                  <a:cubicBezTo>
                    <a:pt x="68368" y="1858"/>
                    <a:pt x="68570" y="1833"/>
                    <a:pt x="68778" y="1833"/>
                  </a:cubicBezTo>
                  <a:cubicBezTo>
                    <a:pt x="69105" y="1833"/>
                    <a:pt x="69358" y="1908"/>
                    <a:pt x="69539" y="2058"/>
                  </a:cubicBezTo>
                  <a:cubicBezTo>
                    <a:pt x="69719" y="2209"/>
                    <a:pt x="69810" y="2421"/>
                    <a:pt x="69810" y="2696"/>
                  </a:cubicBezTo>
                  <a:lnTo>
                    <a:pt x="69810" y="2754"/>
                  </a:lnTo>
                  <a:lnTo>
                    <a:pt x="68973" y="2754"/>
                  </a:lnTo>
                  <a:cubicBezTo>
                    <a:pt x="68430" y="2754"/>
                    <a:pt x="68022" y="2858"/>
                    <a:pt x="67748" y="3066"/>
                  </a:cubicBezTo>
                  <a:cubicBezTo>
                    <a:pt x="67475" y="3273"/>
                    <a:pt x="67338" y="3582"/>
                    <a:pt x="67338" y="3990"/>
                  </a:cubicBezTo>
                  <a:cubicBezTo>
                    <a:pt x="67338" y="4341"/>
                    <a:pt x="67447" y="4620"/>
                    <a:pt x="67667" y="4829"/>
                  </a:cubicBezTo>
                  <a:cubicBezTo>
                    <a:pt x="67887" y="5038"/>
                    <a:pt x="68182" y="5142"/>
                    <a:pt x="68554" y="5142"/>
                  </a:cubicBezTo>
                  <a:cubicBezTo>
                    <a:pt x="68848" y="5142"/>
                    <a:pt x="69097" y="5090"/>
                    <a:pt x="69300" y="4985"/>
                  </a:cubicBezTo>
                  <a:cubicBezTo>
                    <a:pt x="69504" y="4880"/>
                    <a:pt x="69673" y="4717"/>
                    <a:pt x="69810" y="4496"/>
                  </a:cubicBezTo>
                  <a:lnTo>
                    <a:pt x="69810" y="5048"/>
                  </a:lnTo>
                  <a:lnTo>
                    <a:pt x="70407" y="5048"/>
                  </a:lnTo>
                  <a:lnTo>
                    <a:pt x="70407" y="2975"/>
                  </a:lnTo>
                  <a:cubicBezTo>
                    <a:pt x="70407" y="2421"/>
                    <a:pt x="70277" y="2008"/>
                    <a:pt x="70017" y="1736"/>
                  </a:cubicBezTo>
                  <a:cubicBezTo>
                    <a:pt x="69758" y="1463"/>
                    <a:pt x="69365" y="1327"/>
                    <a:pt x="68840" y="1327"/>
                  </a:cubicBezTo>
                  <a:close/>
                  <a:moveTo>
                    <a:pt x="38639" y="4224"/>
                  </a:moveTo>
                  <a:lnTo>
                    <a:pt x="38639" y="4782"/>
                  </a:lnTo>
                  <a:lnTo>
                    <a:pt x="38373" y="5820"/>
                  </a:lnTo>
                  <a:lnTo>
                    <a:pt x="38792" y="5820"/>
                  </a:lnTo>
                  <a:lnTo>
                    <a:pt x="39324" y="4782"/>
                  </a:lnTo>
                  <a:lnTo>
                    <a:pt x="39324" y="4224"/>
                  </a:lnTo>
                  <a:close/>
                  <a:moveTo>
                    <a:pt x="30075" y="1327"/>
                  </a:moveTo>
                  <a:cubicBezTo>
                    <a:pt x="29809" y="1327"/>
                    <a:pt x="29580" y="1379"/>
                    <a:pt x="29389" y="1484"/>
                  </a:cubicBezTo>
                  <a:cubicBezTo>
                    <a:pt x="29197" y="1589"/>
                    <a:pt x="29039" y="1750"/>
                    <a:pt x="28913" y="1966"/>
                  </a:cubicBezTo>
                  <a:lnTo>
                    <a:pt x="28913" y="1414"/>
                  </a:lnTo>
                  <a:lnTo>
                    <a:pt x="28313" y="1414"/>
                  </a:lnTo>
                  <a:lnTo>
                    <a:pt x="28313" y="6430"/>
                  </a:lnTo>
                  <a:lnTo>
                    <a:pt x="28913" y="6430"/>
                  </a:lnTo>
                  <a:lnTo>
                    <a:pt x="28913" y="4503"/>
                  </a:lnTo>
                  <a:cubicBezTo>
                    <a:pt x="29039" y="4719"/>
                    <a:pt x="29197" y="4880"/>
                    <a:pt x="29389" y="4985"/>
                  </a:cubicBezTo>
                  <a:cubicBezTo>
                    <a:pt x="29580" y="5090"/>
                    <a:pt x="29809" y="5142"/>
                    <a:pt x="30075" y="5142"/>
                  </a:cubicBezTo>
                  <a:cubicBezTo>
                    <a:pt x="30516" y="5142"/>
                    <a:pt x="30874" y="4967"/>
                    <a:pt x="31150" y="4616"/>
                  </a:cubicBezTo>
                  <a:cubicBezTo>
                    <a:pt x="31426" y="4266"/>
                    <a:pt x="31564" y="3805"/>
                    <a:pt x="31564" y="3234"/>
                  </a:cubicBezTo>
                  <a:cubicBezTo>
                    <a:pt x="31564" y="2663"/>
                    <a:pt x="31426" y="2203"/>
                    <a:pt x="31150" y="1852"/>
                  </a:cubicBezTo>
                  <a:cubicBezTo>
                    <a:pt x="30874" y="1502"/>
                    <a:pt x="30516" y="1327"/>
                    <a:pt x="30075" y="1327"/>
                  </a:cubicBezTo>
                  <a:close/>
                  <a:moveTo>
                    <a:pt x="55010" y="1327"/>
                  </a:moveTo>
                  <a:cubicBezTo>
                    <a:pt x="54744" y="1327"/>
                    <a:pt x="54515" y="1379"/>
                    <a:pt x="54324" y="1484"/>
                  </a:cubicBezTo>
                  <a:cubicBezTo>
                    <a:pt x="54132" y="1589"/>
                    <a:pt x="53974" y="1750"/>
                    <a:pt x="53848" y="1966"/>
                  </a:cubicBezTo>
                  <a:lnTo>
                    <a:pt x="53848" y="1414"/>
                  </a:lnTo>
                  <a:lnTo>
                    <a:pt x="53248" y="1414"/>
                  </a:lnTo>
                  <a:lnTo>
                    <a:pt x="53248" y="6430"/>
                  </a:lnTo>
                  <a:lnTo>
                    <a:pt x="53848" y="6430"/>
                  </a:lnTo>
                  <a:lnTo>
                    <a:pt x="53848" y="4503"/>
                  </a:lnTo>
                  <a:cubicBezTo>
                    <a:pt x="53974" y="4719"/>
                    <a:pt x="54132" y="4880"/>
                    <a:pt x="54324" y="4985"/>
                  </a:cubicBezTo>
                  <a:cubicBezTo>
                    <a:pt x="54515" y="5090"/>
                    <a:pt x="54744" y="5142"/>
                    <a:pt x="55010" y="5142"/>
                  </a:cubicBezTo>
                  <a:cubicBezTo>
                    <a:pt x="55451" y="5142"/>
                    <a:pt x="55809" y="4967"/>
                    <a:pt x="56085" y="4616"/>
                  </a:cubicBezTo>
                  <a:cubicBezTo>
                    <a:pt x="56361" y="4266"/>
                    <a:pt x="56499" y="3805"/>
                    <a:pt x="56499" y="3234"/>
                  </a:cubicBezTo>
                  <a:cubicBezTo>
                    <a:pt x="56499" y="2663"/>
                    <a:pt x="56361" y="2203"/>
                    <a:pt x="56085" y="1852"/>
                  </a:cubicBezTo>
                  <a:cubicBezTo>
                    <a:pt x="55809" y="1502"/>
                    <a:pt x="55451" y="1327"/>
                    <a:pt x="55010" y="13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3266250" y="5091150"/>
              <a:ext cx="641250" cy="128575"/>
            </a:xfrm>
            <a:custGeom>
              <a:avLst/>
              <a:gdLst/>
              <a:ahLst/>
              <a:cxnLst/>
              <a:rect l="0" t="0" r="0" b="0"/>
              <a:pathLst>
                <a:path w="25650" h="5143" extrusionOk="0">
                  <a:moveTo>
                    <a:pt x="15920" y="0"/>
                  </a:moveTo>
                  <a:lnTo>
                    <a:pt x="15920" y="756"/>
                  </a:lnTo>
                  <a:lnTo>
                    <a:pt x="16517" y="756"/>
                  </a:lnTo>
                  <a:lnTo>
                    <a:pt x="16517" y="0"/>
                  </a:lnTo>
                  <a:close/>
                  <a:moveTo>
                    <a:pt x="8023" y="1833"/>
                  </a:moveTo>
                  <a:cubicBezTo>
                    <a:pt x="8317" y="1833"/>
                    <a:pt x="8553" y="1931"/>
                    <a:pt x="8732" y="2125"/>
                  </a:cubicBezTo>
                  <a:cubicBezTo>
                    <a:pt x="8910" y="2320"/>
                    <a:pt x="9001" y="2581"/>
                    <a:pt x="9006" y="2907"/>
                  </a:cubicBezTo>
                  <a:lnTo>
                    <a:pt x="6878" y="2911"/>
                  </a:lnTo>
                  <a:cubicBezTo>
                    <a:pt x="6908" y="2569"/>
                    <a:pt x="7023" y="2304"/>
                    <a:pt x="7223" y="2116"/>
                  </a:cubicBezTo>
                  <a:cubicBezTo>
                    <a:pt x="7423" y="1928"/>
                    <a:pt x="7690" y="1833"/>
                    <a:pt x="8023" y="1833"/>
                  </a:cubicBezTo>
                  <a:close/>
                  <a:moveTo>
                    <a:pt x="1768" y="1327"/>
                  </a:moveTo>
                  <a:cubicBezTo>
                    <a:pt x="1506" y="1327"/>
                    <a:pt x="1280" y="1380"/>
                    <a:pt x="1090" y="1486"/>
                  </a:cubicBezTo>
                  <a:cubicBezTo>
                    <a:pt x="900" y="1592"/>
                    <a:pt x="737" y="1757"/>
                    <a:pt x="600" y="1979"/>
                  </a:cubicBezTo>
                  <a:lnTo>
                    <a:pt x="600" y="1415"/>
                  </a:lnTo>
                  <a:lnTo>
                    <a:pt x="0" y="1415"/>
                  </a:lnTo>
                  <a:lnTo>
                    <a:pt x="0" y="5048"/>
                  </a:lnTo>
                  <a:lnTo>
                    <a:pt x="600" y="5048"/>
                  </a:lnTo>
                  <a:lnTo>
                    <a:pt x="600" y="2995"/>
                  </a:lnTo>
                  <a:cubicBezTo>
                    <a:pt x="600" y="2642"/>
                    <a:pt x="690" y="2363"/>
                    <a:pt x="870" y="2156"/>
                  </a:cubicBezTo>
                  <a:cubicBezTo>
                    <a:pt x="1049" y="1950"/>
                    <a:pt x="1291" y="1846"/>
                    <a:pt x="1596" y="1846"/>
                  </a:cubicBezTo>
                  <a:cubicBezTo>
                    <a:pt x="1854" y="1846"/>
                    <a:pt x="2044" y="1930"/>
                    <a:pt x="2167" y="2098"/>
                  </a:cubicBezTo>
                  <a:cubicBezTo>
                    <a:pt x="2290" y="2265"/>
                    <a:pt x="2352" y="2524"/>
                    <a:pt x="2352" y="2875"/>
                  </a:cubicBezTo>
                  <a:lnTo>
                    <a:pt x="2352" y="5048"/>
                  </a:lnTo>
                  <a:lnTo>
                    <a:pt x="2952" y="5048"/>
                  </a:lnTo>
                  <a:lnTo>
                    <a:pt x="2952" y="2995"/>
                  </a:lnTo>
                  <a:cubicBezTo>
                    <a:pt x="2952" y="2640"/>
                    <a:pt x="3042" y="2360"/>
                    <a:pt x="3222" y="2155"/>
                  </a:cubicBezTo>
                  <a:cubicBezTo>
                    <a:pt x="3401" y="1949"/>
                    <a:pt x="3645" y="1846"/>
                    <a:pt x="3955" y="1846"/>
                  </a:cubicBezTo>
                  <a:cubicBezTo>
                    <a:pt x="4208" y="1846"/>
                    <a:pt x="4396" y="1931"/>
                    <a:pt x="4519" y="2099"/>
                  </a:cubicBezTo>
                  <a:cubicBezTo>
                    <a:pt x="4642" y="2268"/>
                    <a:pt x="4704" y="2527"/>
                    <a:pt x="4704" y="2875"/>
                  </a:cubicBezTo>
                  <a:lnTo>
                    <a:pt x="4704" y="5048"/>
                  </a:lnTo>
                  <a:lnTo>
                    <a:pt x="5304" y="5048"/>
                  </a:lnTo>
                  <a:lnTo>
                    <a:pt x="5304" y="2855"/>
                  </a:lnTo>
                  <a:cubicBezTo>
                    <a:pt x="5304" y="2367"/>
                    <a:pt x="5201" y="1990"/>
                    <a:pt x="4996" y="1725"/>
                  </a:cubicBezTo>
                  <a:cubicBezTo>
                    <a:pt x="4791" y="1460"/>
                    <a:pt x="4499" y="1327"/>
                    <a:pt x="4120" y="1327"/>
                  </a:cubicBezTo>
                  <a:cubicBezTo>
                    <a:pt x="3839" y="1327"/>
                    <a:pt x="3595" y="1391"/>
                    <a:pt x="3387" y="1519"/>
                  </a:cubicBezTo>
                  <a:cubicBezTo>
                    <a:pt x="3179" y="1646"/>
                    <a:pt x="3001" y="1844"/>
                    <a:pt x="2852" y="2112"/>
                  </a:cubicBezTo>
                  <a:cubicBezTo>
                    <a:pt x="2763" y="1857"/>
                    <a:pt x="2626" y="1663"/>
                    <a:pt x="2441" y="1528"/>
                  </a:cubicBezTo>
                  <a:cubicBezTo>
                    <a:pt x="2256" y="1394"/>
                    <a:pt x="2032" y="1327"/>
                    <a:pt x="1768" y="1327"/>
                  </a:cubicBezTo>
                  <a:close/>
                  <a:moveTo>
                    <a:pt x="10573" y="383"/>
                  </a:moveTo>
                  <a:lnTo>
                    <a:pt x="10573" y="1415"/>
                  </a:lnTo>
                  <a:lnTo>
                    <a:pt x="10135" y="1415"/>
                  </a:lnTo>
                  <a:lnTo>
                    <a:pt x="10135" y="1879"/>
                  </a:lnTo>
                  <a:lnTo>
                    <a:pt x="10573" y="1879"/>
                  </a:lnTo>
                  <a:lnTo>
                    <a:pt x="10573" y="3851"/>
                  </a:lnTo>
                  <a:cubicBezTo>
                    <a:pt x="10573" y="4305"/>
                    <a:pt x="10661" y="4619"/>
                    <a:pt x="10836" y="4790"/>
                  </a:cubicBezTo>
                  <a:cubicBezTo>
                    <a:pt x="11011" y="4962"/>
                    <a:pt x="11329" y="5048"/>
                    <a:pt x="11790" y="5048"/>
                  </a:cubicBezTo>
                  <a:lnTo>
                    <a:pt x="12403" y="5048"/>
                  </a:lnTo>
                  <a:lnTo>
                    <a:pt x="12403" y="4549"/>
                  </a:lnTo>
                  <a:lnTo>
                    <a:pt x="11790" y="4549"/>
                  </a:lnTo>
                  <a:cubicBezTo>
                    <a:pt x="11541" y="4549"/>
                    <a:pt x="11376" y="4507"/>
                    <a:pt x="11295" y="4422"/>
                  </a:cubicBezTo>
                  <a:cubicBezTo>
                    <a:pt x="11214" y="4338"/>
                    <a:pt x="11173" y="4148"/>
                    <a:pt x="11173" y="3851"/>
                  </a:cubicBezTo>
                  <a:lnTo>
                    <a:pt x="11173" y="1879"/>
                  </a:lnTo>
                  <a:lnTo>
                    <a:pt x="12403" y="1879"/>
                  </a:lnTo>
                  <a:lnTo>
                    <a:pt x="12403" y="1415"/>
                  </a:lnTo>
                  <a:lnTo>
                    <a:pt x="11173" y="1415"/>
                  </a:lnTo>
                  <a:lnTo>
                    <a:pt x="11173" y="383"/>
                  </a:lnTo>
                  <a:close/>
                  <a:moveTo>
                    <a:pt x="14988" y="1327"/>
                  </a:moveTo>
                  <a:cubicBezTo>
                    <a:pt x="14701" y="1327"/>
                    <a:pt x="14456" y="1381"/>
                    <a:pt x="14255" y="1488"/>
                  </a:cubicBezTo>
                  <a:cubicBezTo>
                    <a:pt x="14054" y="1595"/>
                    <a:pt x="13891" y="1759"/>
                    <a:pt x="13765" y="1979"/>
                  </a:cubicBezTo>
                  <a:lnTo>
                    <a:pt x="13765" y="1415"/>
                  </a:lnTo>
                  <a:lnTo>
                    <a:pt x="13165" y="1415"/>
                  </a:lnTo>
                  <a:lnTo>
                    <a:pt x="13165" y="5048"/>
                  </a:lnTo>
                  <a:lnTo>
                    <a:pt x="13765" y="5048"/>
                  </a:lnTo>
                  <a:lnTo>
                    <a:pt x="13765" y="3134"/>
                  </a:lnTo>
                  <a:cubicBezTo>
                    <a:pt x="13765" y="2723"/>
                    <a:pt x="13856" y="2408"/>
                    <a:pt x="14036" y="2189"/>
                  </a:cubicBezTo>
                  <a:cubicBezTo>
                    <a:pt x="14217" y="1969"/>
                    <a:pt x="14476" y="1859"/>
                    <a:pt x="14813" y="1859"/>
                  </a:cubicBezTo>
                  <a:cubicBezTo>
                    <a:pt x="14908" y="1859"/>
                    <a:pt x="14995" y="1869"/>
                    <a:pt x="15074" y="1887"/>
                  </a:cubicBezTo>
                  <a:cubicBezTo>
                    <a:pt x="15153" y="1905"/>
                    <a:pt x="15226" y="1934"/>
                    <a:pt x="15293" y="1973"/>
                  </a:cubicBezTo>
                  <a:lnTo>
                    <a:pt x="15290" y="1360"/>
                  </a:lnTo>
                  <a:cubicBezTo>
                    <a:pt x="15229" y="1349"/>
                    <a:pt x="15174" y="1341"/>
                    <a:pt x="15125" y="1335"/>
                  </a:cubicBezTo>
                  <a:cubicBezTo>
                    <a:pt x="15075" y="1330"/>
                    <a:pt x="15029" y="1327"/>
                    <a:pt x="14988" y="1327"/>
                  </a:cubicBezTo>
                  <a:close/>
                  <a:moveTo>
                    <a:pt x="15920" y="1415"/>
                  </a:moveTo>
                  <a:lnTo>
                    <a:pt x="15920" y="5048"/>
                  </a:lnTo>
                  <a:lnTo>
                    <a:pt x="16517" y="5048"/>
                  </a:lnTo>
                  <a:lnTo>
                    <a:pt x="16517" y="1415"/>
                  </a:lnTo>
                  <a:close/>
                  <a:moveTo>
                    <a:pt x="24965" y="4224"/>
                  </a:moveTo>
                  <a:lnTo>
                    <a:pt x="24965" y="5048"/>
                  </a:lnTo>
                  <a:lnTo>
                    <a:pt x="25650" y="5048"/>
                  </a:lnTo>
                  <a:lnTo>
                    <a:pt x="25650" y="4224"/>
                  </a:lnTo>
                  <a:close/>
                  <a:moveTo>
                    <a:pt x="8016" y="1327"/>
                  </a:moveTo>
                  <a:cubicBezTo>
                    <a:pt x="7471" y="1327"/>
                    <a:pt x="7038" y="1502"/>
                    <a:pt x="6717" y="1851"/>
                  </a:cubicBezTo>
                  <a:cubicBezTo>
                    <a:pt x="6396" y="2201"/>
                    <a:pt x="6235" y="2673"/>
                    <a:pt x="6235" y="3267"/>
                  </a:cubicBezTo>
                  <a:cubicBezTo>
                    <a:pt x="6235" y="3843"/>
                    <a:pt x="6405" y="4299"/>
                    <a:pt x="6743" y="4636"/>
                  </a:cubicBezTo>
                  <a:cubicBezTo>
                    <a:pt x="7081" y="4974"/>
                    <a:pt x="7541" y="5142"/>
                    <a:pt x="8120" y="5142"/>
                  </a:cubicBezTo>
                  <a:cubicBezTo>
                    <a:pt x="8352" y="5142"/>
                    <a:pt x="8580" y="5119"/>
                    <a:pt x="8805" y="5071"/>
                  </a:cubicBezTo>
                  <a:cubicBezTo>
                    <a:pt x="9030" y="5024"/>
                    <a:pt x="9249" y="4954"/>
                    <a:pt x="9463" y="4863"/>
                  </a:cubicBezTo>
                  <a:lnTo>
                    <a:pt x="9463" y="4299"/>
                  </a:lnTo>
                  <a:cubicBezTo>
                    <a:pt x="9251" y="4411"/>
                    <a:pt x="9038" y="4496"/>
                    <a:pt x="8822" y="4552"/>
                  </a:cubicBezTo>
                  <a:cubicBezTo>
                    <a:pt x="8607" y="4608"/>
                    <a:pt x="8385" y="4636"/>
                    <a:pt x="8156" y="4636"/>
                  </a:cubicBezTo>
                  <a:cubicBezTo>
                    <a:pt x="7760" y="4636"/>
                    <a:pt x="7451" y="4529"/>
                    <a:pt x="7230" y="4314"/>
                  </a:cubicBezTo>
                  <a:cubicBezTo>
                    <a:pt x="7008" y="4098"/>
                    <a:pt x="6884" y="3785"/>
                    <a:pt x="6858" y="3374"/>
                  </a:cubicBezTo>
                  <a:lnTo>
                    <a:pt x="9603" y="3374"/>
                  </a:lnTo>
                  <a:lnTo>
                    <a:pt x="9603" y="3082"/>
                  </a:lnTo>
                  <a:cubicBezTo>
                    <a:pt x="9603" y="2542"/>
                    <a:pt x="9460" y="2114"/>
                    <a:pt x="9176" y="1799"/>
                  </a:cubicBezTo>
                  <a:cubicBezTo>
                    <a:pt x="8892" y="1485"/>
                    <a:pt x="8505" y="1327"/>
                    <a:pt x="8016" y="1327"/>
                  </a:cubicBezTo>
                  <a:close/>
                  <a:moveTo>
                    <a:pt x="19333" y="1327"/>
                  </a:moveTo>
                  <a:cubicBezTo>
                    <a:pt x="18766" y="1327"/>
                    <a:pt x="18320" y="1497"/>
                    <a:pt x="17995" y="1837"/>
                  </a:cubicBezTo>
                  <a:cubicBezTo>
                    <a:pt x="17669" y="2176"/>
                    <a:pt x="17506" y="2642"/>
                    <a:pt x="17506" y="3235"/>
                  </a:cubicBezTo>
                  <a:cubicBezTo>
                    <a:pt x="17506" y="3819"/>
                    <a:pt x="17667" y="4283"/>
                    <a:pt x="17990" y="4627"/>
                  </a:cubicBezTo>
                  <a:cubicBezTo>
                    <a:pt x="18312" y="4971"/>
                    <a:pt x="18747" y="5142"/>
                    <a:pt x="19294" y="5142"/>
                  </a:cubicBezTo>
                  <a:cubicBezTo>
                    <a:pt x="19495" y="5142"/>
                    <a:pt x="19685" y="5123"/>
                    <a:pt x="19863" y="5084"/>
                  </a:cubicBezTo>
                  <a:cubicBezTo>
                    <a:pt x="20042" y="5045"/>
                    <a:pt x="20214" y="4987"/>
                    <a:pt x="20381" y="4909"/>
                  </a:cubicBezTo>
                  <a:lnTo>
                    <a:pt x="20381" y="4357"/>
                  </a:lnTo>
                  <a:cubicBezTo>
                    <a:pt x="20212" y="4450"/>
                    <a:pt x="20043" y="4520"/>
                    <a:pt x="19873" y="4567"/>
                  </a:cubicBezTo>
                  <a:cubicBezTo>
                    <a:pt x="19703" y="4613"/>
                    <a:pt x="19532" y="4636"/>
                    <a:pt x="19359" y="4636"/>
                  </a:cubicBezTo>
                  <a:cubicBezTo>
                    <a:pt x="18972" y="4636"/>
                    <a:pt x="18671" y="4514"/>
                    <a:pt x="18457" y="4268"/>
                  </a:cubicBezTo>
                  <a:cubicBezTo>
                    <a:pt x="18243" y="4023"/>
                    <a:pt x="18136" y="3678"/>
                    <a:pt x="18136" y="3235"/>
                  </a:cubicBezTo>
                  <a:cubicBezTo>
                    <a:pt x="18136" y="2792"/>
                    <a:pt x="18243" y="2447"/>
                    <a:pt x="18457" y="2202"/>
                  </a:cubicBezTo>
                  <a:cubicBezTo>
                    <a:pt x="18671" y="1956"/>
                    <a:pt x="18972" y="1833"/>
                    <a:pt x="19359" y="1833"/>
                  </a:cubicBezTo>
                  <a:cubicBezTo>
                    <a:pt x="19532" y="1833"/>
                    <a:pt x="19703" y="1857"/>
                    <a:pt x="19873" y="1903"/>
                  </a:cubicBezTo>
                  <a:cubicBezTo>
                    <a:pt x="20043" y="1950"/>
                    <a:pt x="20212" y="2019"/>
                    <a:pt x="20381" y="2112"/>
                  </a:cubicBezTo>
                  <a:lnTo>
                    <a:pt x="20381" y="1554"/>
                  </a:lnTo>
                  <a:cubicBezTo>
                    <a:pt x="20216" y="1479"/>
                    <a:pt x="20046" y="1422"/>
                    <a:pt x="19871" y="1384"/>
                  </a:cubicBezTo>
                  <a:cubicBezTo>
                    <a:pt x="19696" y="1346"/>
                    <a:pt x="19517" y="1327"/>
                    <a:pt x="19333" y="1327"/>
                  </a:cubicBezTo>
                  <a:close/>
                  <a:moveTo>
                    <a:pt x="22574" y="1327"/>
                  </a:moveTo>
                  <a:cubicBezTo>
                    <a:pt x="22128" y="1327"/>
                    <a:pt x="21784" y="1420"/>
                    <a:pt x="21542" y="1606"/>
                  </a:cubicBezTo>
                  <a:cubicBezTo>
                    <a:pt x="21300" y="1792"/>
                    <a:pt x="21179" y="2056"/>
                    <a:pt x="21179" y="2398"/>
                  </a:cubicBezTo>
                  <a:cubicBezTo>
                    <a:pt x="21179" y="2679"/>
                    <a:pt x="21261" y="2900"/>
                    <a:pt x="21425" y="3061"/>
                  </a:cubicBezTo>
                  <a:cubicBezTo>
                    <a:pt x="21590" y="3222"/>
                    <a:pt x="21857" y="3342"/>
                    <a:pt x="22227" y="3420"/>
                  </a:cubicBezTo>
                  <a:lnTo>
                    <a:pt x="22434" y="3469"/>
                  </a:lnTo>
                  <a:cubicBezTo>
                    <a:pt x="22804" y="3549"/>
                    <a:pt x="23044" y="3632"/>
                    <a:pt x="23153" y="3718"/>
                  </a:cubicBezTo>
                  <a:cubicBezTo>
                    <a:pt x="23262" y="3805"/>
                    <a:pt x="23317" y="3929"/>
                    <a:pt x="23317" y="4091"/>
                  </a:cubicBezTo>
                  <a:cubicBezTo>
                    <a:pt x="23317" y="4267"/>
                    <a:pt x="23241" y="4402"/>
                    <a:pt x="23090" y="4499"/>
                  </a:cubicBezTo>
                  <a:cubicBezTo>
                    <a:pt x="22938" y="4595"/>
                    <a:pt x="22722" y="4643"/>
                    <a:pt x="22441" y="4643"/>
                  </a:cubicBezTo>
                  <a:cubicBezTo>
                    <a:pt x="22231" y="4643"/>
                    <a:pt x="22019" y="4614"/>
                    <a:pt x="21805" y="4557"/>
                  </a:cubicBezTo>
                  <a:cubicBezTo>
                    <a:pt x="21591" y="4500"/>
                    <a:pt x="21373" y="4414"/>
                    <a:pt x="21153" y="4299"/>
                  </a:cubicBezTo>
                  <a:lnTo>
                    <a:pt x="21153" y="4915"/>
                  </a:lnTo>
                  <a:cubicBezTo>
                    <a:pt x="21386" y="4991"/>
                    <a:pt x="21609" y="5048"/>
                    <a:pt x="21819" y="5086"/>
                  </a:cubicBezTo>
                  <a:cubicBezTo>
                    <a:pt x="22030" y="5124"/>
                    <a:pt x="22233" y="5142"/>
                    <a:pt x="22428" y="5142"/>
                  </a:cubicBezTo>
                  <a:cubicBezTo>
                    <a:pt x="22895" y="5142"/>
                    <a:pt x="23262" y="5044"/>
                    <a:pt x="23529" y="4847"/>
                  </a:cubicBezTo>
                  <a:cubicBezTo>
                    <a:pt x="23796" y="4650"/>
                    <a:pt x="23930" y="4383"/>
                    <a:pt x="23930" y="4046"/>
                  </a:cubicBezTo>
                  <a:cubicBezTo>
                    <a:pt x="23930" y="3750"/>
                    <a:pt x="23841" y="3519"/>
                    <a:pt x="23662" y="3353"/>
                  </a:cubicBezTo>
                  <a:cubicBezTo>
                    <a:pt x="23484" y="3188"/>
                    <a:pt x="23183" y="3060"/>
                    <a:pt x="22759" y="2969"/>
                  </a:cubicBezTo>
                  <a:lnTo>
                    <a:pt x="22554" y="2923"/>
                  </a:lnTo>
                  <a:cubicBezTo>
                    <a:pt x="22234" y="2852"/>
                    <a:pt x="22021" y="2777"/>
                    <a:pt x="21915" y="2698"/>
                  </a:cubicBezTo>
                  <a:cubicBezTo>
                    <a:pt x="21809" y="2619"/>
                    <a:pt x="21756" y="2510"/>
                    <a:pt x="21756" y="2372"/>
                  </a:cubicBezTo>
                  <a:cubicBezTo>
                    <a:pt x="21756" y="2190"/>
                    <a:pt x="21830" y="2054"/>
                    <a:pt x="21978" y="1963"/>
                  </a:cubicBezTo>
                  <a:cubicBezTo>
                    <a:pt x="22127" y="1872"/>
                    <a:pt x="22349" y="1827"/>
                    <a:pt x="22645" y="1827"/>
                  </a:cubicBezTo>
                  <a:cubicBezTo>
                    <a:pt x="22840" y="1827"/>
                    <a:pt x="23028" y="1849"/>
                    <a:pt x="23210" y="1892"/>
                  </a:cubicBezTo>
                  <a:cubicBezTo>
                    <a:pt x="23391" y="1935"/>
                    <a:pt x="23566" y="2000"/>
                    <a:pt x="23735" y="2086"/>
                  </a:cubicBezTo>
                  <a:lnTo>
                    <a:pt x="23735" y="1522"/>
                  </a:lnTo>
                  <a:cubicBezTo>
                    <a:pt x="23571" y="1457"/>
                    <a:pt x="23391" y="1408"/>
                    <a:pt x="23197" y="1376"/>
                  </a:cubicBezTo>
                  <a:cubicBezTo>
                    <a:pt x="23002" y="1344"/>
                    <a:pt x="22794" y="1327"/>
                    <a:pt x="22574" y="13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3088525" y="1878250"/>
              <a:ext cx="2237025" cy="614200"/>
            </a:xfrm>
            <a:custGeom>
              <a:avLst/>
              <a:gdLst/>
              <a:ahLst/>
              <a:cxnLst/>
              <a:rect l="0" t="0" r="0" b="0"/>
              <a:pathLst>
                <a:path w="89481" h="24568" extrusionOk="0">
                  <a:moveTo>
                    <a:pt x="1" y="0"/>
                  </a:moveTo>
                  <a:lnTo>
                    <a:pt x="1" y="24568"/>
                  </a:lnTo>
                  <a:lnTo>
                    <a:pt x="89481" y="24568"/>
                  </a:lnTo>
                  <a:lnTo>
                    <a:pt x="89481" y="0"/>
                  </a:lnTo>
                  <a:close/>
                </a:path>
              </a:pathLst>
            </a:custGeom>
            <a:solidFill>
              <a:srgbClr val="000000"/>
            </a:solidFill>
            <a:ln w="83050" cap="rnd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2292675" y="1722550"/>
              <a:ext cx="923900" cy="925625"/>
            </a:xfrm>
            <a:custGeom>
              <a:avLst/>
              <a:gdLst/>
              <a:ahLst/>
              <a:cxnLst/>
              <a:rect l="0" t="0" r="0" b="0"/>
              <a:pathLst>
                <a:path w="36956" h="37025" extrusionOk="0">
                  <a:moveTo>
                    <a:pt x="17509" y="0"/>
                  </a:moveTo>
                  <a:lnTo>
                    <a:pt x="16610" y="139"/>
                  </a:lnTo>
                  <a:lnTo>
                    <a:pt x="15641" y="208"/>
                  </a:lnTo>
                  <a:lnTo>
                    <a:pt x="14741" y="415"/>
                  </a:lnTo>
                  <a:lnTo>
                    <a:pt x="13842" y="623"/>
                  </a:lnTo>
                  <a:lnTo>
                    <a:pt x="13011" y="831"/>
                  </a:lnTo>
                  <a:lnTo>
                    <a:pt x="12112" y="1107"/>
                  </a:lnTo>
                  <a:lnTo>
                    <a:pt x="11281" y="1453"/>
                  </a:lnTo>
                  <a:lnTo>
                    <a:pt x="10451" y="1799"/>
                  </a:lnTo>
                  <a:lnTo>
                    <a:pt x="9689" y="2215"/>
                  </a:lnTo>
                  <a:lnTo>
                    <a:pt x="8928" y="2699"/>
                  </a:lnTo>
                  <a:lnTo>
                    <a:pt x="8167" y="3184"/>
                  </a:lnTo>
                  <a:lnTo>
                    <a:pt x="7406" y="3668"/>
                  </a:lnTo>
                  <a:lnTo>
                    <a:pt x="6714" y="4222"/>
                  </a:lnTo>
                  <a:lnTo>
                    <a:pt x="6022" y="4844"/>
                  </a:lnTo>
                  <a:lnTo>
                    <a:pt x="5399" y="5398"/>
                  </a:lnTo>
                  <a:lnTo>
                    <a:pt x="4776" y="6090"/>
                  </a:lnTo>
                  <a:lnTo>
                    <a:pt x="4222" y="6713"/>
                  </a:lnTo>
                  <a:lnTo>
                    <a:pt x="3669" y="7405"/>
                  </a:lnTo>
                  <a:lnTo>
                    <a:pt x="3184" y="8166"/>
                  </a:lnTo>
                  <a:lnTo>
                    <a:pt x="2700" y="8927"/>
                  </a:lnTo>
                  <a:lnTo>
                    <a:pt x="2215" y="9689"/>
                  </a:lnTo>
                  <a:lnTo>
                    <a:pt x="1800" y="10519"/>
                  </a:lnTo>
                  <a:lnTo>
                    <a:pt x="1454" y="11280"/>
                  </a:lnTo>
                  <a:lnTo>
                    <a:pt x="1108" y="12111"/>
                  </a:lnTo>
                  <a:lnTo>
                    <a:pt x="831" y="13010"/>
                  </a:lnTo>
                  <a:lnTo>
                    <a:pt x="555" y="13910"/>
                  </a:lnTo>
                  <a:lnTo>
                    <a:pt x="347" y="14810"/>
                  </a:lnTo>
                  <a:lnTo>
                    <a:pt x="209" y="15709"/>
                  </a:lnTo>
                  <a:lnTo>
                    <a:pt x="70" y="16609"/>
                  </a:lnTo>
                  <a:lnTo>
                    <a:pt x="1" y="17578"/>
                  </a:lnTo>
                  <a:lnTo>
                    <a:pt x="1" y="18478"/>
                  </a:lnTo>
                  <a:lnTo>
                    <a:pt x="1" y="19446"/>
                  </a:lnTo>
                  <a:lnTo>
                    <a:pt x="70" y="20415"/>
                  </a:lnTo>
                  <a:lnTo>
                    <a:pt x="209" y="21315"/>
                  </a:lnTo>
                  <a:lnTo>
                    <a:pt x="347" y="22215"/>
                  </a:lnTo>
                  <a:lnTo>
                    <a:pt x="555" y="23114"/>
                  </a:lnTo>
                  <a:lnTo>
                    <a:pt x="831" y="24014"/>
                  </a:lnTo>
                  <a:lnTo>
                    <a:pt x="1108" y="24844"/>
                  </a:lnTo>
                  <a:lnTo>
                    <a:pt x="1454" y="25675"/>
                  </a:lnTo>
                  <a:lnTo>
                    <a:pt x="1800" y="26505"/>
                  </a:lnTo>
                  <a:lnTo>
                    <a:pt x="2215" y="27336"/>
                  </a:lnTo>
                  <a:lnTo>
                    <a:pt x="2700" y="28097"/>
                  </a:lnTo>
                  <a:lnTo>
                    <a:pt x="3184" y="28858"/>
                  </a:lnTo>
                  <a:lnTo>
                    <a:pt x="3669" y="29550"/>
                  </a:lnTo>
                  <a:lnTo>
                    <a:pt x="4222" y="30242"/>
                  </a:lnTo>
                  <a:lnTo>
                    <a:pt x="4776" y="30934"/>
                  </a:lnTo>
                  <a:lnTo>
                    <a:pt x="5399" y="31557"/>
                  </a:lnTo>
                  <a:lnTo>
                    <a:pt x="6022" y="32180"/>
                  </a:lnTo>
                  <a:lnTo>
                    <a:pt x="6714" y="32803"/>
                  </a:lnTo>
                  <a:lnTo>
                    <a:pt x="7406" y="33356"/>
                  </a:lnTo>
                  <a:lnTo>
                    <a:pt x="8167" y="33841"/>
                  </a:lnTo>
                  <a:lnTo>
                    <a:pt x="8928" y="34325"/>
                  </a:lnTo>
                  <a:lnTo>
                    <a:pt x="9689" y="34741"/>
                  </a:lnTo>
                  <a:lnTo>
                    <a:pt x="10451" y="35156"/>
                  </a:lnTo>
                  <a:lnTo>
                    <a:pt x="11281" y="35571"/>
                  </a:lnTo>
                  <a:lnTo>
                    <a:pt x="12112" y="35848"/>
                  </a:lnTo>
                  <a:lnTo>
                    <a:pt x="13011" y="36194"/>
                  </a:lnTo>
                  <a:lnTo>
                    <a:pt x="13842" y="36401"/>
                  </a:lnTo>
                  <a:lnTo>
                    <a:pt x="14741" y="36609"/>
                  </a:lnTo>
                  <a:lnTo>
                    <a:pt x="15641" y="36817"/>
                  </a:lnTo>
                  <a:lnTo>
                    <a:pt x="16610" y="36886"/>
                  </a:lnTo>
                  <a:lnTo>
                    <a:pt x="17509" y="36955"/>
                  </a:lnTo>
                  <a:lnTo>
                    <a:pt x="18478" y="37024"/>
                  </a:lnTo>
                  <a:lnTo>
                    <a:pt x="19447" y="36955"/>
                  </a:lnTo>
                  <a:lnTo>
                    <a:pt x="20347" y="36886"/>
                  </a:lnTo>
                  <a:lnTo>
                    <a:pt x="21316" y="36817"/>
                  </a:lnTo>
                  <a:lnTo>
                    <a:pt x="22215" y="36609"/>
                  </a:lnTo>
                  <a:lnTo>
                    <a:pt x="23115" y="36401"/>
                  </a:lnTo>
                  <a:lnTo>
                    <a:pt x="24015" y="36194"/>
                  </a:lnTo>
                  <a:lnTo>
                    <a:pt x="24845" y="35848"/>
                  </a:lnTo>
                  <a:lnTo>
                    <a:pt x="25675" y="35571"/>
                  </a:lnTo>
                  <a:lnTo>
                    <a:pt x="26506" y="35156"/>
                  </a:lnTo>
                  <a:lnTo>
                    <a:pt x="27336" y="34741"/>
                  </a:lnTo>
                  <a:lnTo>
                    <a:pt x="28098" y="34325"/>
                  </a:lnTo>
                  <a:lnTo>
                    <a:pt x="28859" y="33841"/>
                  </a:lnTo>
                  <a:lnTo>
                    <a:pt x="29551" y="33356"/>
                  </a:lnTo>
                  <a:lnTo>
                    <a:pt x="30243" y="32803"/>
                  </a:lnTo>
                  <a:lnTo>
                    <a:pt x="30935" y="32180"/>
                  </a:lnTo>
                  <a:lnTo>
                    <a:pt x="31558" y="31557"/>
                  </a:lnTo>
                  <a:lnTo>
                    <a:pt x="32181" y="30934"/>
                  </a:lnTo>
                  <a:lnTo>
                    <a:pt x="32734" y="30242"/>
                  </a:lnTo>
                  <a:lnTo>
                    <a:pt x="33288" y="29550"/>
                  </a:lnTo>
                  <a:lnTo>
                    <a:pt x="33841" y="28858"/>
                  </a:lnTo>
                  <a:lnTo>
                    <a:pt x="34326" y="28097"/>
                  </a:lnTo>
                  <a:lnTo>
                    <a:pt x="34741" y="27336"/>
                  </a:lnTo>
                  <a:lnTo>
                    <a:pt x="35156" y="26505"/>
                  </a:lnTo>
                  <a:lnTo>
                    <a:pt x="35502" y="25675"/>
                  </a:lnTo>
                  <a:lnTo>
                    <a:pt x="35848" y="24844"/>
                  </a:lnTo>
                  <a:lnTo>
                    <a:pt x="36125" y="24014"/>
                  </a:lnTo>
                  <a:lnTo>
                    <a:pt x="36402" y="23114"/>
                  </a:lnTo>
                  <a:lnTo>
                    <a:pt x="36610" y="22215"/>
                  </a:lnTo>
                  <a:lnTo>
                    <a:pt x="36748" y="21315"/>
                  </a:lnTo>
                  <a:lnTo>
                    <a:pt x="36886" y="20415"/>
                  </a:lnTo>
                  <a:lnTo>
                    <a:pt x="36956" y="19446"/>
                  </a:lnTo>
                  <a:lnTo>
                    <a:pt x="36956" y="18478"/>
                  </a:lnTo>
                  <a:lnTo>
                    <a:pt x="36956" y="17578"/>
                  </a:lnTo>
                  <a:lnTo>
                    <a:pt x="36886" y="16609"/>
                  </a:lnTo>
                  <a:lnTo>
                    <a:pt x="36748" y="15709"/>
                  </a:lnTo>
                  <a:lnTo>
                    <a:pt x="36610" y="14810"/>
                  </a:lnTo>
                  <a:lnTo>
                    <a:pt x="36402" y="13910"/>
                  </a:lnTo>
                  <a:lnTo>
                    <a:pt x="36125" y="13010"/>
                  </a:lnTo>
                  <a:lnTo>
                    <a:pt x="35848" y="12111"/>
                  </a:lnTo>
                  <a:lnTo>
                    <a:pt x="35502" y="11280"/>
                  </a:lnTo>
                  <a:lnTo>
                    <a:pt x="35156" y="10519"/>
                  </a:lnTo>
                  <a:lnTo>
                    <a:pt x="34741" y="9689"/>
                  </a:lnTo>
                  <a:lnTo>
                    <a:pt x="34326" y="8927"/>
                  </a:lnTo>
                  <a:lnTo>
                    <a:pt x="33841" y="8166"/>
                  </a:lnTo>
                  <a:lnTo>
                    <a:pt x="33288" y="7405"/>
                  </a:lnTo>
                  <a:lnTo>
                    <a:pt x="32734" y="6713"/>
                  </a:lnTo>
                  <a:lnTo>
                    <a:pt x="32181" y="6090"/>
                  </a:lnTo>
                  <a:lnTo>
                    <a:pt x="31558" y="5398"/>
                  </a:lnTo>
                  <a:lnTo>
                    <a:pt x="30935" y="4844"/>
                  </a:lnTo>
                  <a:lnTo>
                    <a:pt x="30243" y="4222"/>
                  </a:lnTo>
                  <a:lnTo>
                    <a:pt x="29551" y="3668"/>
                  </a:lnTo>
                  <a:lnTo>
                    <a:pt x="28859" y="3184"/>
                  </a:lnTo>
                  <a:lnTo>
                    <a:pt x="28098" y="2699"/>
                  </a:lnTo>
                  <a:lnTo>
                    <a:pt x="27336" y="2215"/>
                  </a:lnTo>
                  <a:lnTo>
                    <a:pt x="26506" y="1799"/>
                  </a:lnTo>
                  <a:lnTo>
                    <a:pt x="25675" y="1453"/>
                  </a:lnTo>
                  <a:lnTo>
                    <a:pt x="24845" y="1107"/>
                  </a:lnTo>
                  <a:lnTo>
                    <a:pt x="24015" y="831"/>
                  </a:lnTo>
                  <a:lnTo>
                    <a:pt x="23115" y="623"/>
                  </a:lnTo>
                  <a:lnTo>
                    <a:pt x="22215" y="415"/>
                  </a:lnTo>
                  <a:lnTo>
                    <a:pt x="21316" y="208"/>
                  </a:lnTo>
                  <a:lnTo>
                    <a:pt x="20347" y="139"/>
                  </a:lnTo>
                  <a:lnTo>
                    <a:pt x="19447" y="0"/>
                  </a:lnTo>
                  <a:close/>
                </a:path>
              </a:pathLst>
            </a:custGeom>
            <a:solidFill>
              <a:srgbClr val="FFFFFF"/>
            </a:solidFill>
            <a:ln w="83050" cap="rnd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3267450" y="1911150"/>
              <a:ext cx="69625" cy="121100"/>
            </a:xfrm>
            <a:custGeom>
              <a:avLst/>
              <a:gdLst/>
              <a:ahLst/>
              <a:cxnLst/>
              <a:rect l="0" t="0" r="0" b="0"/>
              <a:pathLst>
                <a:path w="2785" h="4844" extrusionOk="0">
                  <a:moveTo>
                    <a:pt x="1" y="0"/>
                  </a:moveTo>
                  <a:lnTo>
                    <a:pt x="1" y="4844"/>
                  </a:lnTo>
                  <a:lnTo>
                    <a:pt x="656" y="4844"/>
                  </a:lnTo>
                  <a:lnTo>
                    <a:pt x="656" y="2531"/>
                  </a:lnTo>
                  <a:lnTo>
                    <a:pt x="2577" y="2531"/>
                  </a:lnTo>
                  <a:lnTo>
                    <a:pt x="2577" y="1979"/>
                  </a:lnTo>
                  <a:lnTo>
                    <a:pt x="656" y="1979"/>
                  </a:lnTo>
                  <a:lnTo>
                    <a:pt x="656" y="552"/>
                  </a:lnTo>
                  <a:lnTo>
                    <a:pt x="2784" y="552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3352025" y="1906025"/>
              <a:ext cx="1136950" cy="160775"/>
            </a:xfrm>
            <a:custGeom>
              <a:avLst/>
              <a:gdLst/>
              <a:ahLst/>
              <a:cxnLst/>
              <a:rect l="0" t="0" r="0" b="0"/>
              <a:pathLst>
                <a:path w="45478" h="6431" extrusionOk="0">
                  <a:moveTo>
                    <a:pt x="36433" y="1"/>
                  </a:moveTo>
                  <a:lnTo>
                    <a:pt x="36433" y="757"/>
                  </a:lnTo>
                  <a:lnTo>
                    <a:pt x="37030" y="757"/>
                  </a:lnTo>
                  <a:lnTo>
                    <a:pt x="37030" y="1"/>
                  </a:lnTo>
                  <a:close/>
                  <a:moveTo>
                    <a:pt x="43862" y="1827"/>
                  </a:moveTo>
                  <a:cubicBezTo>
                    <a:pt x="44184" y="1827"/>
                    <a:pt x="44434" y="1946"/>
                    <a:pt x="44613" y="2184"/>
                  </a:cubicBezTo>
                  <a:cubicBezTo>
                    <a:pt x="44791" y="2422"/>
                    <a:pt x="44881" y="2757"/>
                    <a:pt x="44881" y="3190"/>
                  </a:cubicBezTo>
                  <a:cubicBezTo>
                    <a:pt x="44881" y="3620"/>
                    <a:pt x="44791" y="3954"/>
                    <a:pt x="44613" y="4192"/>
                  </a:cubicBezTo>
                  <a:cubicBezTo>
                    <a:pt x="44434" y="4430"/>
                    <a:pt x="44184" y="4549"/>
                    <a:pt x="43862" y="4549"/>
                  </a:cubicBezTo>
                  <a:cubicBezTo>
                    <a:pt x="43542" y="4549"/>
                    <a:pt x="43293" y="4430"/>
                    <a:pt x="43114" y="4192"/>
                  </a:cubicBezTo>
                  <a:cubicBezTo>
                    <a:pt x="42936" y="3954"/>
                    <a:pt x="42846" y="3620"/>
                    <a:pt x="42846" y="3190"/>
                  </a:cubicBezTo>
                  <a:cubicBezTo>
                    <a:pt x="42846" y="2757"/>
                    <a:pt x="42936" y="2422"/>
                    <a:pt x="43114" y="2184"/>
                  </a:cubicBezTo>
                  <a:cubicBezTo>
                    <a:pt x="43293" y="1946"/>
                    <a:pt x="43542" y="1827"/>
                    <a:pt x="43862" y="1827"/>
                  </a:cubicBezTo>
                  <a:close/>
                  <a:moveTo>
                    <a:pt x="1668" y="1834"/>
                  </a:moveTo>
                  <a:cubicBezTo>
                    <a:pt x="1985" y="1834"/>
                    <a:pt x="2237" y="1960"/>
                    <a:pt x="2423" y="2212"/>
                  </a:cubicBezTo>
                  <a:cubicBezTo>
                    <a:pt x="2609" y="2464"/>
                    <a:pt x="2702" y="2805"/>
                    <a:pt x="2702" y="3235"/>
                  </a:cubicBezTo>
                  <a:cubicBezTo>
                    <a:pt x="2702" y="3668"/>
                    <a:pt x="2609" y="4009"/>
                    <a:pt x="2423" y="4260"/>
                  </a:cubicBezTo>
                  <a:cubicBezTo>
                    <a:pt x="2237" y="4511"/>
                    <a:pt x="1985" y="4637"/>
                    <a:pt x="1668" y="4637"/>
                  </a:cubicBezTo>
                  <a:cubicBezTo>
                    <a:pt x="1345" y="4637"/>
                    <a:pt x="1092" y="4512"/>
                    <a:pt x="907" y="4262"/>
                  </a:cubicBezTo>
                  <a:cubicBezTo>
                    <a:pt x="722" y="4012"/>
                    <a:pt x="629" y="3670"/>
                    <a:pt x="629" y="3235"/>
                  </a:cubicBezTo>
                  <a:cubicBezTo>
                    <a:pt x="629" y="2800"/>
                    <a:pt x="722" y="2458"/>
                    <a:pt x="908" y="2208"/>
                  </a:cubicBezTo>
                  <a:cubicBezTo>
                    <a:pt x="1094" y="1959"/>
                    <a:pt x="1347" y="1834"/>
                    <a:pt x="1668" y="1834"/>
                  </a:cubicBezTo>
                  <a:close/>
                  <a:moveTo>
                    <a:pt x="19171" y="1834"/>
                  </a:moveTo>
                  <a:cubicBezTo>
                    <a:pt x="19488" y="1834"/>
                    <a:pt x="19740" y="1960"/>
                    <a:pt x="19926" y="2212"/>
                  </a:cubicBezTo>
                  <a:cubicBezTo>
                    <a:pt x="20112" y="2464"/>
                    <a:pt x="20205" y="2805"/>
                    <a:pt x="20205" y="3235"/>
                  </a:cubicBezTo>
                  <a:cubicBezTo>
                    <a:pt x="20205" y="3668"/>
                    <a:pt x="20112" y="4009"/>
                    <a:pt x="19926" y="4260"/>
                  </a:cubicBezTo>
                  <a:cubicBezTo>
                    <a:pt x="19740" y="4511"/>
                    <a:pt x="19488" y="4637"/>
                    <a:pt x="19171" y="4637"/>
                  </a:cubicBezTo>
                  <a:cubicBezTo>
                    <a:pt x="18848" y="4637"/>
                    <a:pt x="18595" y="4512"/>
                    <a:pt x="18410" y="4262"/>
                  </a:cubicBezTo>
                  <a:cubicBezTo>
                    <a:pt x="18225" y="4012"/>
                    <a:pt x="18132" y="3670"/>
                    <a:pt x="18132" y="3235"/>
                  </a:cubicBezTo>
                  <a:cubicBezTo>
                    <a:pt x="18132" y="2800"/>
                    <a:pt x="18225" y="2458"/>
                    <a:pt x="18411" y="2208"/>
                  </a:cubicBezTo>
                  <a:cubicBezTo>
                    <a:pt x="18597" y="1959"/>
                    <a:pt x="18850" y="1834"/>
                    <a:pt x="19171" y="1834"/>
                  </a:cubicBezTo>
                  <a:close/>
                  <a:moveTo>
                    <a:pt x="33776" y="1834"/>
                  </a:moveTo>
                  <a:cubicBezTo>
                    <a:pt x="34093" y="1834"/>
                    <a:pt x="34345" y="1960"/>
                    <a:pt x="34531" y="2212"/>
                  </a:cubicBezTo>
                  <a:cubicBezTo>
                    <a:pt x="34717" y="2464"/>
                    <a:pt x="34810" y="2805"/>
                    <a:pt x="34810" y="3235"/>
                  </a:cubicBezTo>
                  <a:cubicBezTo>
                    <a:pt x="34810" y="3668"/>
                    <a:pt x="34717" y="4009"/>
                    <a:pt x="34531" y="4260"/>
                  </a:cubicBezTo>
                  <a:cubicBezTo>
                    <a:pt x="34345" y="4511"/>
                    <a:pt x="34093" y="4637"/>
                    <a:pt x="33776" y="4637"/>
                  </a:cubicBezTo>
                  <a:cubicBezTo>
                    <a:pt x="33453" y="4637"/>
                    <a:pt x="33200" y="4512"/>
                    <a:pt x="33015" y="4262"/>
                  </a:cubicBezTo>
                  <a:cubicBezTo>
                    <a:pt x="32830" y="4012"/>
                    <a:pt x="32737" y="3670"/>
                    <a:pt x="32737" y="3235"/>
                  </a:cubicBezTo>
                  <a:cubicBezTo>
                    <a:pt x="32737" y="2800"/>
                    <a:pt x="32830" y="2458"/>
                    <a:pt x="33016" y="2208"/>
                  </a:cubicBezTo>
                  <a:cubicBezTo>
                    <a:pt x="33202" y="1959"/>
                    <a:pt x="33455" y="1834"/>
                    <a:pt x="33776" y="1834"/>
                  </a:cubicBezTo>
                  <a:close/>
                  <a:moveTo>
                    <a:pt x="29523" y="1827"/>
                  </a:moveTo>
                  <a:cubicBezTo>
                    <a:pt x="29839" y="1827"/>
                    <a:pt x="30087" y="1952"/>
                    <a:pt x="30269" y="2202"/>
                  </a:cubicBezTo>
                  <a:cubicBezTo>
                    <a:pt x="30451" y="2452"/>
                    <a:pt x="30542" y="2796"/>
                    <a:pt x="30542" y="3235"/>
                  </a:cubicBezTo>
                  <a:cubicBezTo>
                    <a:pt x="30542" y="3674"/>
                    <a:pt x="30451" y="4019"/>
                    <a:pt x="30269" y="4268"/>
                  </a:cubicBezTo>
                  <a:cubicBezTo>
                    <a:pt x="30087" y="4518"/>
                    <a:pt x="29839" y="4643"/>
                    <a:pt x="29523" y="4643"/>
                  </a:cubicBezTo>
                  <a:cubicBezTo>
                    <a:pt x="29207" y="4643"/>
                    <a:pt x="28959" y="4518"/>
                    <a:pt x="28778" y="4268"/>
                  </a:cubicBezTo>
                  <a:cubicBezTo>
                    <a:pt x="28598" y="4019"/>
                    <a:pt x="28507" y="3674"/>
                    <a:pt x="28507" y="3235"/>
                  </a:cubicBezTo>
                  <a:cubicBezTo>
                    <a:pt x="28507" y="2796"/>
                    <a:pt x="28598" y="2452"/>
                    <a:pt x="28778" y="2202"/>
                  </a:cubicBezTo>
                  <a:cubicBezTo>
                    <a:pt x="28959" y="1952"/>
                    <a:pt x="29207" y="1827"/>
                    <a:pt x="29523" y="1827"/>
                  </a:cubicBezTo>
                  <a:close/>
                  <a:moveTo>
                    <a:pt x="23579" y="1328"/>
                  </a:moveTo>
                  <a:cubicBezTo>
                    <a:pt x="23326" y="1328"/>
                    <a:pt x="23103" y="1382"/>
                    <a:pt x="22910" y="1490"/>
                  </a:cubicBezTo>
                  <a:cubicBezTo>
                    <a:pt x="22716" y="1598"/>
                    <a:pt x="22548" y="1761"/>
                    <a:pt x="22405" y="1980"/>
                  </a:cubicBezTo>
                  <a:lnTo>
                    <a:pt x="22405" y="1415"/>
                  </a:lnTo>
                  <a:lnTo>
                    <a:pt x="21805" y="1415"/>
                  </a:lnTo>
                  <a:lnTo>
                    <a:pt x="21805" y="5049"/>
                  </a:lnTo>
                  <a:lnTo>
                    <a:pt x="22405" y="5049"/>
                  </a:lnTo>
                  <a:lnTo>
                    <a:pt x="22405" y="2995"/>
                  </a:lnTo>
                  <a:cubicBezTo>
                    <a:pt x="22405" y="2640"/>
                    <a:pt x="22498" y="2360"/>
                    <a:pt x="22684" y="2155"/>
                  </a:cubicBezTo>
                  <a:cubicBezTo>
                    <a:pt x="22870" y="1949"/>
                    <a:pt x="23124" y="1847"/>
                    <a:pt x="23446" y="1847"/>
                  </a:cubicBezTo>
                  <a:cubicBezTo>
                    <a:pt x="23715" y="1847"/>
                    <a:pt x="23916" y="1932"/>
                    <a:pt x="24050" y="2103"/>
                  </a:cubicBezTo>
                  <a:cubicBezTo>
                    <a:pt x="24184" y="2274"/>
                    <a:pt x="24251" y="2531"/>
                    <a:pt x="24251" y="2875"/>
                  </a:cubicBezTo>
                  <a:lnTo>
                    <a:pt x="24251" y="5049"/>
                  </a:lnTo>
                  <a:lnTo>
                    <a:pt x="24848" y="5049"/>
                  </a:lnTo>
                  <a:lnTo>
                    <a:pt x="24848" y="2856"/>
                  </a:lnTo>
                  <a:cubicBezTo>
                    <a:pt x="24848" y="2354"/>
                    <a:pt x="24741" y="1974"/>
                    <a:pt x="24527" y="1715"/>
                  </a:cubicBezTo>
                  <a:cubicBezTo>
                    <a:pt x="24313" y="1457"/>
                    <a:pt x="23997" y="1328"/>
                    <a:pt x="23579" y="1328"/>
                  </a:cubicBezTo>
                  <a:close/>
                  <a:moveTo>
                    <a:pt x="36433" y="1415"/>
                  </a:moveTo>
                  <a:lnTo>
                    <a:pt x="36433" y="5049"/>
                  </a:lnTo>
                  <a:lnTo>
                    <a:pt x="37030" y="5049"/>
                  </a:lnTo>
                  <a:lnTo>
                    <a:pt x="37030" y="1415"/>
                  </a:lnTo>
                  <a:close/>
                  <a:moveTo>
                    <a:pt x="40030" y="1328"/>
                  </a:moveTo>
                  <a:cubicBezTo>
                    <a:pt x="39777" y="1328"/>
                    <a:pt x="39554" y="1382"/>
                    <a:pt x="39361" y="1490"/>
                  </a:cubicBezTo>
                  <a:cubicBezTo>
                    <a:pt x="39167" y="1598"/>
                    <a:pt x="38999" y="1761"/>
                    <a:pt x="38856" y="1980"/>
                  </a:cubicBezTo>
                  <a:lnTo>
                    <a:pt x="38856" y="1415"/>
                  </a:lnTo>
                  <a:lnTo>
                    <a:pt x="38256" y="1415"/>
                  </a:lnTo>
                  <a:lnTo>
                    <a:pt x="38256" y="5049"/>
                  </a:lnTo>
                  <a:lnTo>
                    <a:pt x="38856" y="5049"/>
                  </a:lnTo>
                  <a:lnTo>
                    <a:pt x="38856" y="2995"/>
                  </a:lnTo>
                  <a:cubicBezTo>
                    <a:pt x="38856" y="2640"/>
                    <a:pt x="38949" y="2360"/>
                    <a:pt x="39135" y="2155"/>
                  </a:cubicBezTo>
                  <a:cubicBezTo>
                    <a:pt x="39321" y="1949"/>
                    <a:pt x="39575" y="1847"/>
                    <a:pt x="39897" y="1847"/>
                  </a:cubicBezTo>
                  <a:cubicBezTo>
                    <a:pt x="40166" y="1847"/>
                    <a:pt x="40367" y="1932"/>
                    <a:pt x="40501" y="2103"/>
                  </a:cubicBezTo>
                  <a:cubicBezTo>
                    <a:pt x="40635" y="2274"/>
                    <a:pt x="40702" y="2531"/>
                    <a:pt x="40702" y="2875"/>
                  </a:cubicBezTo>
                  <a:lnTo>
                    <a:pt x="40702" y="5049"/>
                  </a:lnTo>
                  <a:lnTo>
                    <a:pt x="41299" y="5049"/>
                  </a:lnTo>
                  <a:lnTo>
                    <a:pt x="41299" y="2856"/>
                  </a:lnTo>
                  <a:cubicBezTo>
                    <a:pt x="41299" y="2354"/>
                    <a:pt x="41192" y="1974"/>
                    <a:pt x="40978" y="1715"/>
                  </a:cubicBezTo>
                  <a:cubicBezTo>
                    <a:pt x="40764" y="1457"/>
                    <a:pt x="40448" y="1328"/>
                    <a:pt x="40030" y="1328"/>
                  </a:cubicBezTo>
                  <a:close/>
                  <a:moveTo>
                    <a:pt x="1668" y="1328"/>
                  </a:moveTo>
                  <a:cubicBezTo>
                    <a:pt x="1146" y="1328"/>
                    <a:pt x="738" y="1496"/>
                    <a:pt x="443" y="1834"/>
                  </a:cubicBezTo>
                  <a:cubicBezTo>
                    <a:pt x="148" y="2171"/>
                    <a:pt x="0" y="2638"/>
                    <a:pt x="0" y="3235"/>
                  </a:cubicBezTo>
                  <a:cubicBezTo>
                    <a:pt x="0" y="3830"/>
                    <a:pt x="148" y="4297"/>
                    <a:pt x="443" y="4635"/>
                  </a:cubicBezTo>
                  <a:cubicBezTo>
                    <a:pt x="738" y="4973"/>
                    <a:pt x="1146" y="5143"/>
                    <a:pt x="1668" y="5143"/>
                  </a:cubicBezTo>
                  <a:cubicBezTo>
                    <a:pt x="2187" y="5143"/>
                    <a:pt x="2594" y="4973"/>
                    <a:pt x="2891" y="4635"/>
                  </a:cubicBezTo>
                  <a:cubicBezTo>
                    <a:pt x="3187" y="4297"/>
                    <a:pt x="3335" y="3830"/>
                    <a:pt x="3335" y="3235"/>
                  </a:cubicBezTo>
                  <a:cubicBezTo>
                    <a:pt x="3335" y="2638"/>
                    <a:pt x="3187" y="2171"/>
                    <a:pt x="2891" y="1834"/>
                  </a:cubicBezTo>
                  <a:cubicBezTo>
                    <a:pt x="2594" y="1496"/>
                    <a:pt x="2187" y="1328"/>
                    <a:pt x="1668" y="1328"/>
                  </a:cubicBezTo>
                  <a:close/>
                  <a:moveTo>
                    <a:pt x="5892" y="1328"/>
                  </a:moveTo>
                  <a:cubicBezTo>
                    <a:pt x="5325" y="1328"/>
                    <a:pt x="4879" y="1497"/>
                    <a:pt x="4553" y="1837"/>
                  </a:cubicBezTo>
                  <a:cubicBezTo>
                    <a:pt x="4228" y="2176"/>
                    <a:pt x="4065" y="2643"/>
                    <a:pt x="4065" y="3235"/>
                  </a:cubicBezTo>
                  <a:cubicBezTo>
                    <a:pt x="4065" y="3819"/>
                    <a:pt x="4226" y="4283"/>
                    <a:pt x="4548" y="4627"/>
                  </a:cubicBezTo>
                  <a:cubicBezTo>
                    <a:pt x="4871" y="4971"/>
                    <a:pt x="5305" y="5143"/>
                    <a:pt x="5853" y="5143"/>
                  </a:cubicBezTo>
                  <a:cubicBezTo>
                    <a:pt x="6054" y="5143"/>
                    <a:pt x="6244" y="5123"/>
                    <a:pt x="6422" y="5084"/>
                  </a:cubicBezTo>
                  <a:cubicBezTo>
                    <a:pt x="6600" y="5045"/>
                    <a:pt x="6773" y="4987"/>
                    <a:pt x="6939" y="4909"/>
                  </a:cubicBezTo>
                  <a:lnTo>
                    <a:pt x="6939" y="4358"/>
                  </a:lnTo>
                  <a:cubicBezTo>
                    <a:pt x="6771" y="4451"/>
                    <a:pt x="6601" y="4520"/>
                    <a:pt x="6432" y="4567"/>
                  </a:cubicBezTo>
                  <a:cubicBezTo>
                    <a:pt x="6262" y="4613"/>
                    <a:pt x="6091" y="4637"/>
                    <a:pt x="5917" y="4637"/>
                  </a:cubicBezTo>
                  <a:cubicBezTo>
                    <a:pt x="5530" y="4637"/>
                    <a:pt x="5230" y="4514"/>
                    <a:pt x="5016" y="4268"/>
                  </a:cubicBezTo>
                  <a:cubicBezTo>
                    <a:pt x="4802" y="4023"/>
                    <a:pt x="4694" y="3679"/>
                    <a:pt x="4694" y="3235"/>
                  </a:cubicBezTo>
                  <a:cubicBezTo>
                    <a:pt x="4694" y="2792"/>
                    <a:pt x="4802" y="2447"/>
                    <a:pt x="5016" y="2202"/>
                  </a:cubicBezTo>
                  <a:cubicBezTo>
                    <a:pt x="5230" y="1956"/>
                    <a:pt x="5530" y="1834"/>
                    <a:pt x="5917" y="1834"/>
                  </a:cubicBezTo>
                  <a:cubicBezTo>
                    <a:pt x="6091" y="1834"/>
                    <a:pt x="6262" y="1857"/>
                    <a:pt x="6432" y="1903"/>
                  </a:cubicBezTo>
                  <a:cubicBezTo>
                    <a:pt x="6601" y="1950"/>
                    <a:pt x="6771" y="2020"/>
                    <a:pt x="6939" y="2113"/>
                  </a:cubicBezTo>
                  <a:lnTo>
                    <a:pt x="6939" y="1555"/>
                  </a:lnTo>
                  <a:cubicBezTo>
                    <a:pt x="6775" y="1479"/>
                    <a:pt x="6605" y="1422"/>
                    <a:pt x="6430" y="1384"/>
                  </a:cubicBezTo>
                  <a:cubicBezTo>
                    <a:pt x="6255" y="1347"/>
                    <a:pt x="6075" y="1328"/>
                    <a:pt x="5892" y="1328"/>
                  </a:cubicBezTo>
                  <a:close/>
                  <a:moveTo>
                    <a:pt x="7916" y="1415"/>
                  </a:moveTo>
                  <a:lnTo>
                    <a:pt x="7916" y="3615"/>
                  </a:lnTo>
                  <a:cubicBezTo>
                    <a:pt x="7916" y="4114"/>
                    <a:pt x="8024" y="4494"/>
                    <a:pt x="8240" y="4753"/>
                  </a:cubicBezTo>
                  <a:cubicBezTo>
                    <a:pt x="8457" y="5013"/>
                    <a:pt x="8774" y="5143"/>
                    <a:pt x="9191" y="5143"/>
                  </a:cubicBezTo>
                  <a:cubicBezTo>
                    <a:pt x="9444" y="5143"/>
                    <a:pt x="9666" y="5089"/>
                    <a:pt x="9858" y="4982"/>
                  </a:cubicBezTo>
                  <a:cubicBezTo>
                    <a:pt x="10049" y="4875"/>
                    <a:pt x="10217" y="4711"/>
                    <a:pt x="10362" y="4491"/>
                  </a:cubicBezTo>
                  <a:lnTo>
                    <a:pt x="10362" y="5049"/>
                  </a:lnTo>
                  <a:lnTo>
                    <a:pt x="10959" y="5049"/>
                  </a:lnTo>
                  <a:lnTo>
                    <a:pt x="10959" y="1415"/>
                  </a:lnTo>
                  <a:lnTo>
                    <a:pt x="10362" y="1415"/>
                  </a:lnTo>
                  <a:lnTo>
                    <a:pt x="10362" y="3475"/>
                  </a:lnTo>
                  <a:cubicBezTo>
                    <a:pt x="10362" y="3830"/>
                    <a:pt x="10268" y="4110"/>
                    <a:pt x="10081" y="4315"/>
                  </a:cubicBezTo>
                  <a:cubicBezTo>
                    <a:pt x="9894" y="4521"/>
                    <a:pt x="9640" y="4624"/>
                    <a:pt x="9317" y="4624"/>
                  </a:cubicBezTo>
                  <a:cubicBezTo>
                    <a:pt x="9049" y="4624"/>
                    <a:pt x="8848" y="4538"/>
                    <a:pt x="8714" y="4366"/>
                  </a:cubicBezTo>
                  <a:cubicBezTo>
                    <a:pt x="8580" y="4194"/>
                    <a:pt x="8513" y="3936"/>
                    <a:pt x="8513" y="3592"/>
                  </a:cubicBezTo>
                  <a:lnTo>
                    <a:pt x="8513" y="1415"/>
                  </a:lnTo>
                  <a:close/>
                  <a:moveTo>
                    <a:pt x="13344" y="1328"/>
                  </a:moveTo>
                  <a:cubicBezTo>
                    <a:pt x="12898" y="1328"/>
                    <a:pt x="12554" y="1421"/>
                    <a:pt x="12312" y="1607"/>
                  </a:cubicBezTo>
                  <a:cubicBezTo>
                    <a:pt x="12070" y="1793"/>
                    <a:pt x="11949" y="2056"/>
                    <a:pt x="11949" y="2398"/>
                  </a:cubicBezTo>
                  <a:cubicBezTo>
                    <a:pt x="11949" y="2679"/>
                    <a:pt x="12031" y="2900"/>
                    <a:pt x="12195" y="3062"/>
                  </a:cubicBezTo>
                  <a:cubicBezTo>
                    <a:pt x="12359" y="3223"/>
                    <a:pt x="12627" y="3342"/>
                    <a:pt x="12996" y="3420"/>
                  </a:cubicBezTo>
                  <a:lnTo>
                    <a:pt x="13204" y="3469"/>
                  </a:lnTo>
                  <a:cubicBezTo>
                    <a:pt x="13574" y="3549"/>
                    <a:pt x="13813" y="3632"/>
                    <a:pt x="13923" y="3719"/>
                  </a:cubicBezTo>
                  <a:cubicBezTo>
                    <a:pt x="14032" y="3805"/>
                    <a:pt x="14086" y="3929"/>
                    <a:pt x="14086" y="4092"/>
                  </a:cubicBezTo>
                  <a:cubicBezTo>
                    <a:pt x="14086" y="4267"/>
                    <a:pt x="14011" y="4403"/>
                    <a:pt x="13859" y="4499"/>
                  </a:cubicBezTo>
                  <a:cubicBezTo>
                    <a:pt x="13708" y="4595"/>
                    <a:pt x="13492" y="4643"/>
                    <a:pt x="13211" y="4643"/>
                  </a:cubicBezTo>
                  <a:cubicBezTo>
                    <a:pt x="13001" y="4643"/>
                    <a:pt x="12789" y="4614"/>
                    <a:pt x="12575" y="4557"/>
                  </a:cubicBezTo>
                  <a:cubicBezTo>
                    <a:pt x="12361" y="4500"/>
                    <a:pt x="12143" y="4414"/>
                    <a:pt x="11923" y="4299"/>
                  </a:cubicBezTo>
                  <a:lnTo>
                    <a:pt x="11923" y="4916"/>
                  </a:lnTo>
                  <a:cubicBezTo>
                    <a:pt x="12156" y="4991"/>
                    <a:pt x="12378" y="5048"/>
                    <a:pt x="12589" y="5086"/>
                  </a:cubicBezTo>
                  <a:cubicBezTo>
                    <a:pt x="12800" y="5124"/>
                    <a:pt x="13003" y="5143"/>
                    <a:pt x="13198" y="5143"/>
                  </a:cubicBezTo>
                  <a:cubicBezTo>
                    <a:pt x="13665" y="5143"/>
                    <a:pt x="14032" y="5044"/>
                    <a:pt x="14299" y="4848"/>
                  </a:cubicBezTo>
                  <a:cubicBezTo>
                    <a:pt x="14566" y="4651"/>
                    <a:pt x="14700" y="4384"/>
                    <a:pt x="14700" y="4046"/>
                  </a:cubicBezTo>
                  <a:cubicBezTo>
                    <a:pt x="14700" y="3750"/>
                    <a:pt x="14610" y="3519"/>
                    <a:pt x="14432" y="3354"/>
                  </a:cubicBezTo>
                  <a:cubicBezTo>
                    <a:pt x="14253" y="3188"/>
                    <a:pt x="13952" y="3060"/>
                    <a:pt x="13528" y="2969"/>
                  </a:cubicBezTo>
                  <a:lnTo>
                    <a:pt x="13324" y="2924"/>
                  </a:lnTo>
                  <a:cubicBezTo>
                    <a:pt x="13004" y="2852"/>
                    <a:pt x="12791" y="2777"/>
                    <a:pt x="12685" y="2698"/>
                  </a:cubicBezTo>
                  <a:cubicBezTo>
                    <a:pt x="12579" y="2619"/>
                    <a:pt x="12526" y="2511"/>
                    <a:pt x="12526" y="2372"/>
                  </a:cubicBezTo>
                  <a:cubicBezTo>
                    <a:pt x="12526" y="2191"/>
                    <a:pt x="12600" y="2054"/>
                    <a:pt x="12748" y="1963"/>
                  </a:cubicBezTo>
                  <a:cubicBezTo>
                    <a:pt x="12896" y="1873"/>
                    <a:pt x="13119" y="1827"/>
                    <a:pt x="13415" y="1827"/>
                  </a:cubicBezTo>
                  <a:cubicBezTo>
                    <a:pt x="13610" y="1827"/>
                    <a:pt x="13798" y="1849"/>
                    <a:pt x="13979" y="1892"/>
                  </a:cubicBezTo>
                  <a:cubicBezTo>
                    <a:pt x="14161" y="1935"/>
                    <a:pt x="14336" y="2000"/>
                    <a:pt x="14505" y="2087"/>
                  </a:cubicBezTo>
                  <a:lnTo>
                    <a:pt x="14505" y="1522"/>
                  </a:lnTo>
                  <a:cubicBezTo>
                    <a:pt x="14341" y="1457"/>
                    <a:pt x="14161" y="1409"/>
                    <a:pt x="13966" y="1376"/>
                  </a:cubicBezTo>
                  <a:cubicBezTo>
                    <a:pt x="13772" y="1344"/>
                    <a:pt x="13564" y="1328"/>
                    <a:pt x="13344" y="1328"/>
                  </a:cubicBezTo>
                  <a:close/>
                  <a:moveTo>
                    <a:pt x="19171" y="1328"/>
                  </a:moveTo>
                  <a:cubicBezTo>
                    <a:pt x="18649" y="1328"/>
                    <a:pt x="18241" y="1496"/>
                    <a:pt x="17946" y="1834"/>
                  </a:cubicBezTo>
                  <a:cubicBezTo>
                    <a:pt x="17651" y="2171"/>
                    <a:pt x="17503" y="2638"/>
                    <a:pt x="17503" y="3235"/>
                  </a:cubicBezTo>
                  <a:cubicBezTo>
                    <a:pt x="17503" y="3830"/>
                    <a:pt x="17651" y="4297"/>
                    <a:pt x="17946" y="4635"/>
                  </a:cubicBezTo>
                  <a:cubicBezTo>
                    <a:pt x="18241" y="4973"/>
                    <a:pt x="18649" y="5143"/>
                    <a:pt x="19171" y="5143"/>
                  </a:cubicBezTo>
                  <a:cubicBezTo>
                    <a:pt x="19690" y="5143"/>
                    <a:pt x="20097" y="4973"/>
                    <a:pt x="20394" y="4635"/>
                  </a:cubicBezTo>
                  <a:cubicBezTo>
                    <a:pt x="20690" y="4297"/>
                    <a:pt x="20838" y="3830"/>
                    <a:pt x="20838" y="3235"/>
                  </a:cubicBezTo>
                  <a:cubicBezTo>
                    <a:pt x="20838" y="2638"/>
                    <a:pt x="20690" y="2171"/>
                    <a:pt x="20394" y="1834"/>
                  </a:cubicBezTo>
                  <a:cubicBezTo>
                    <a:pt x="20097" y="1496"/>
                    <a:pt x="19690" y="1328"/>
                    <a:pt x="19171" y="1328"/>
                  </a:cubicBezTo>
                  <a:close/>
                  <a:moveTo>
                    <a:pt x="30542" y="1"/>
                  </a:moveTo>
                  <a:lnTo>
                    <a:pt x="30542" y="1967"/>
                  </a:lnTo>
                  <a:cubicBezTo>
                    <a:pt x="30416" y="1750"/>
                    <a:pt x="30258" y="1590"/>
                    <a:pt x="30066" y="1485"/>
                  </a:cubicBezTo>
                  <a:cubicBezTo>
                    <a:pt x="29875" y="1380"/>
                    <a:pt x="29645" y="1328"/>
                    <a:pt x="29377" y="1328"/>
                  </a:cubicBezTo>
                  <a:cubicBezTo>
                    <a:pt x="28938" y="1328"/>
                    <a:pt x="28580" y="1503"/>
                    <a:pt x="28305" y="1853"/>
                  </a:cubicBezTo>
                  <a:cubicBezTo>
                    <a:pt x="28029" y="2204"/>
                    <a:pt x="27891" y="2664"/>
                    <a:pt x="27891" y="3235"/>
                  </a:cubicBezTo>
                  <a:cubicBezTo>
                    <a:pt x="27891" y="3806"/>
                    <a:pt x="28029" y="4267"/>
                    <a:pt x="28305" y="4617"/>
                  </a:cubicBezTo>
                  <a:cubicBezTo>
                    <a:pt x="28580" y="4968"/>
                    <a:pt x="28938" y="5143"/>
                    <a:pt x="29377" y="5143"/>
                  </a:cubicBezTo>
                  <a:cubicBezTo>
                    <a:pt x="29645" y="5143"/>
                    <a:pt x="29875" y="5090"/>
                    <a:pt x="30066" y="4985"/>
                  </a:cubicBezTo>
                  <a:cubicBezTo>
                    <a:pt x="30258" y="4880"/>
                    <a:pt x="30416" y="4720"/>
                    <a:pt x="30542" y="4504"/>
                  </a:cubicBezTo>
                  <a:lnTo>
                    <a:pt x="30542" y="5049"/>
                  </a:lnTo>
                  <a:lnTo>
                    <a:pt x="31138" y="5049"/>
                  </a:lnTo>
                  <a:lnTo>
                    <a:pt x="31138" y="1"/>
                  </a:lnTo>
                  <a:close/>
                  <a:moveTo>
                    <a:pt x="33776" y="1328"/>
                  </a:moveTo>
                  <a:cubicBezTo>
                    <a:pt x="33254" y="1328"/>
                    <a:pt x="32846" y="1496"/>
                    <a:pt x="32551" y="1834"/>
                  </a:cubicBezTo>
                  <a:cubicBezTo>
                    <a:pt x="32256" y="2171"/>
                    <a:pt x="32108" y="2638"/>
                    <a:pt x="32108" y="3235"/>
                  </a:cubicBezTo>
                  <a:cubicBezTo>
                    <a:pt x="32108" y="3830"/>
                    <a:pt x="32256" y="4297"/>
                    <a:pt x="32551" y="4635"/>
                  </a:cubicBezTo>
                  <a:cubicBezTo>
                    <a:pt x="32846" y="4973"/>
                    <a:pt x="33254" y="5143"/>
                    <a:pt x="33776" y="5143"/>
                  </a:cubicBezTo>
                  <a:cubicBezTo>
                    <a:pt x="34295" y="5143"/>
                    <a:pt x="34702" y="4973"/>
                    <a:pt x="34999" y="4635"/>
                  </a:cubicBezTo>
                  <a:cubicBezTo>
                    <a:pt x="35295" y="4297"/>
                    <a:pt x="35443" y="3830"/>
                    <a:pt x="35443" y="3235"/>
                  </a:cubicBezTo>
                  <a:cubicBezTo>
                    <a:pt x="35443" y="2638"/>
                    <a:pt x="35295" y="2171"/>
                    <a:pt x="34999" y="1834"/>
                  </a:cubicBezTo>
                  <a:cubicBezTo>
                    <a:pt x="34702" y="1496"/>
                    <a:pt x="34295" y="1328"/>
                    <a:pt x="33776" y="1328"/>
                  </a:cubicBezTo>
                  <a:close/>
                  <a:moveTo>
                    <a:pt x="43716" y="1328"/>
                  </a:moveTo>
                  <a:cubicBezTo>
                    <a:pt x="43270" y="1328"/>
                    <a:pt x="42911" y="1497"/>
                    <a:pt x="42639" y="1837"/>
                  </a:cubicBezTo>
                  <a:cubicBezTo>
                    <a:pt x="42366" y="2176"/>
                    <a:pt x="42230" y="2627"/>
                    <a:pt x="42230" y="3190"/>
                  </a:cubicBezTo>
                  <a:cubicBezTo>
                    <a:pt x="42230" y="3750"/>
                    <a:pt x="42366" y="4200"/>
                    <a:pt x="42639" y="4539"/>
                  </a:cubicBezTo>
                  <a:cubicBezTo>
                    <a:pt x="42911" y="4879"/>
                    <a:pt x="43270" y="5049"/>
                    <a:pt x="43716" y="5049"/>
                  </a:cubicBezTo>
                  <a:cubicBezTo>
                    <a:pt x="43984" y="5049"/>
                    <a:pt x="44214" y="4996"/>
                    <a:pt x="44407" y="4890"/>
                  </a:cubicBezTo>
                  <a:cubicBezTo>
                    <a:pt x="44599" y="4784"/>
                    <a:pt x="44757" y="4624"/>
                    <a:pt x="44881" y="4410"/>
                  </a:cubicBezTo>
                  <a:lnTo>
                    <a:pt x="44881" y="4705"/>
                  </a:lnTo>
                  <a:cubicBezTo>
                    <a:pt x="44881" y="5118"/>
                    <a:pt x="44783" y="5427"/>
                    <a:pt x="44589" y="5631"/>
                  </a:cubicBezTo>
                  <a:cubicBezTo>
                    <a:pt x="44394" y="5835"/>
                    <a:pt x="44101" y="5938"/>
                    <a:pt x="43709" y="5938"/>
                  </a:cubicBezTo>
                  <a:cubicBezTo>
                    <a:pt x="43532" y="5938"/>
                    <a:pt x="43358" y="5915"/>
                    <a:pt x="43187" y="5869"/>
                  </a:cubicBezTo>
                  <a:cubicBezTo>
                    <a:pt x="43016" y="5824"/>
                    <a:pt x="42843" y="5754"/>
                    <a:pt x="42668" y="5659"/>
                  </a:cubicBezTo>
                  <a:lnTo>
                    <a:pt x="42668" y="6239"/>
                  </a:lnTo>
                  <a:cubicBezTo>
                    <a:pt x="42843" y="6304"/>
                    <a:pt x="43024" y="6352"/>
                    <a:pt x="43210" y="6384"/>
                  </a:cubicBezTo>
                  <a:cubicBezTo>
                    <a:pt x="43396" y="6415"/>
                    <a:pt x="43594" y="6431"/>
                    <a:pt x="43803" y="6431"/>
                  </a:cubicBezTo>
                  <a:cubicBezTo>
                    <a:pt x="44370" y="6431"/>
                    <a:pt x="44791" y="6280"/>
                    <a:pt x="45065" y="5978"/>
                  </a:cubicBezTo>
                  <a:cubicBezTo>
                    <a:pt x="45340" y="5676"/>
                    <a:pt x="45477" y="5216"/>
                    <a:pt x="45477" y="4598"/>
                  </a:cubicBezTo>
                  <a:lnTo>
                    <a:pt x="45477" y="1415"/>
                  </a:lnTo>
                  <a:lnTo>
                    <a:pt x="44881" y="1415"/>
                  </a:lnTo>
                  <a:lnTo>
                    <a:pt x="44881" y="1967"/>
                  </a:lnTo>
                  <a:cubicBezTo>
                    <a:pt x="44757" y="1753"/>
                    <a:pt x="44599" y="1593"/>
                    <a:pt x="44407" y="1487"/>
                  </a:cubicBezTo>
                  <a:cubicBezTo>
                    <a:pt x="44214" y="1381"/>
                    <a:pt x="43984" y="1328"/>
                    <a:pt x="43716" y="13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3255625" y="2105000"/>
              <a:ext cx="732075" cy="128575"/>
            </a:xfrm>
            <a:custGeom>
              <a:avLst/>
              <a:gdLst/>
              <a:ahLst/>
              <a:cxnLst/>
              <a:rect l="0" t="0" r="0" b="0"/>
              <a:pathLst>
                <a:path w="29283" h="5143" extrusionOk="0">
                  <a:moveTo>
                    <a:pt x="8792" y="1833"/>
                  </a:moveTo>
                  <a:cubicBezTo>
                    <a:pt x="9086" y="1833"/>
                    <a:pt x="9322" y="1931"/>
                    <a:pt x="9501" y="2125"/>
                  </a:cubicBezTo>
                  <a:cubicBezTo>
                    <a:pt x="9679" y="2320"/>
                    <a:pt x="9770" y="2580"/>
                    <a:pt x="9775" y="2907"/>
                  </a:cubicBezTo>
                  <a:lnTo>
                    <a:pt x="7647" y="2910"/>
                  </a:lnTo>
                  <a:cubicBezTo>
                    <a:pt x="7677" y="2569"/>
                    <a:pt x="7792" y="2304"/>
                    <a:pt x="7992" y="2115"/>
                  </a:cubicBezTo>
                  <a:cubicBezTo>
                    <a:pt x="8192" y="1927"/>
                    <a:pt x="8459" y="1833"/>
                    <a:pt x="8792" y="1833"/>
                  </a:cubicBezTo>
                  <a:close/>
                  <a:moveTo>
                    <a:pt x="21344" y="1833"/>
                  </a:moveTo>
                  <a:cubicBezTo>
                    <a:pt x="21662" y="1833"/>
                    <a:pt x="21914" y="1959"/>
                    <a:pt x="22100" y="2211"/>
                  </a:cubicBezTo>
                  <a:cubicBezTo>
                    <a:pt x="22286" y="2463"/>
                    <a:pt x="22379" y="2804"/>
                    <a:pt x="22379" y="3235"/>
                  </a:cubicBezTo>
                  <a:cubicBezTo>
                    <a:pt x="22379" y="3667"/>
                    <a:pt x="22286" y="4009"/>
                    <a:pt x="22100" y="4260"/>
                  </a:cubicBezTo>
                  <a:cubicBezTo>
                    <a:pt x="21914" y="4511"/>
                    <a:pt x="21662" y="4636"/>
                    <a:pt x="21344" y="4636"/>
                  </a:cubicBezTo>
                  <a:cubicBezTo>
                    <a:pt x="21022" y="4636"/>
                    <a:pt x="20768" y="4511"/>
                    <a:pt x="20583" y="4261"/>
                  </a:cubicBezTo>
                  <a:cubicBezTo>
                    <a:pt x="20398" y="4012"/>
                    <a:pt x="20306" y="3669"/>
                    <a:pt x="20306" y="3235"/>
                  </a:cubicBezTo>
                  <a:cubicBezTo>
                    <a:pt x="20306" y="2800"/>
                    <a:pt x="20399" y="2458"/>
                    <a:pt x="20585" y="2208"/>
                  </a:cubicBezTo>
                  <a:cubicBezTo>
                    <a:pt x="20771" y="1958"/>
                    <a:pt x="21024" y="1833"/>
                    <a:pt x="21344" y="1833"/>
                  </a:cubicBezTo>
                  <a:close/>
                  <a:moveTo>
                    <a:pt x="438" y="383"/>
                  </a:moveTo>
                  <a:lnTo>
                    <a:pt x="438" y="1415"/>
                  </a:lnTo>
                  <a:lnTo>
                    <a:pt x="0" y="1415"/>
                  </a:lnTo>
                  <a:lnTo>
                    <a:pt x="0" y="1879"/>
                  </a:lnTo>
                  <a:lnTo>
                    <a:pt x="438" y="1879"/>
                  </a:lnTo>
                  <a:lnTo>
                    <a:pt x="438" y="3851"/>
                  </a:lnTo>
                  <a:cubicBezTo>
                    <a:pt x="438" y="4305"/>
                    <a:pt x="526" y="4618"/>
                    <a:pt x="701" y="4790"/>
                  </a:cubicBezTo>
                  <a:cubicBezTo>
                    <a:pt x="876" y="4962"/>
                    <a:pt x="1194" y="5048"/>
                    <a:pt x="1655" y="5048"/>
                  </a:cubicBezTo>
                  <a:lnTo>
                    <a:pt x="2268" y="5048"/>
                  </a:lnTo>
                  <a:lnTo>
                    <a:pt x="2268" y="4549"/>
                  </a:lnTo>
                  <a:lnTo>
                    <a:pt x="1655" y="4549"/>
                  </a:lnTo>
                  <a:cubicBezTo>
                    <a:pt x="1406" y="4549"/>
                    <a:pt x="1241" y="4506"/>
                    <a:pt x="1160" y="4422"/>
                  </a:cubicBezTo>
                  <a:cubicBezTo>
                    <a:pt x="1079" y="4338"/>
                    <a:pt x="1038" y="4147"/>
                    <a:pt x="1038" y="3851"/>
                  </a:cubicBezTo>
                  <a:lnTo>
                    <a:pt x="1038" y="1879"/>
                  </a:lnTo>
                  <a:lnTo>
                    <a:pt x="2268" y="1879"/>
                  </a:lnTo>
                  <a:lnTo>
                    <a:pt x="2268" y="1415"/>
                  </a:lnTo>
                  <a:lnTo>
                    <a:pt x="1038" y="1415"/>
                  </a:lnTo>
                  <a:lnTo>
                    <a:pt x="1038" y="383"/>
                  </a:lnTo>
                  <a:close/>
                  <a:moveTo>
                    <a:pt x="3030" y="0"/>
                  </a:moveTo>
                  <a:lnTo>
                    <a:pt x="3030" y="5048"/>
                  </a:lnTo>
                  <a:lnTo>
                    <a:pt x="3630" y="5048"/>
                  </a:lnTo>
                  <a:lnTo>
                    <a:pt x="3630" y="2995"/>
                  </a:lnTo>
                  <a:cubicBezTo>
                    <a:pt x="3630" y="2640"/>
                    <a:pt x="3723" y="2360"/>
                    <a:pt x="3909" y="2154"/>
                  </a:cubicBezTo>
                  <a:cubicBezTo>
                    <a:pt x="4095" y="1949"/>
                    <a:pt x="4349" y="1846"/>
                    <a:pt x="4672" y="1846"/>
                  </a:cubicBezTo>
                  <a:cubicBezTo>
                    <a:pt x="4940" y="1846"/>
                    <a:pt x="5141" y="1932"/>
                    <a:pt x="5275" y="2102"/>
                  </a:cubicBezTo>
                  <a:cubicBezTo>
                    <a:pt x="5409" y="2273"/>
                    <a:pt x="5476" y="2531"/>
                    <a:pt x="5476" y="2875"/>
                  </a:cubicBezTo>
                  <a:lnTo>
                    <a:pt x="5476" y="5048"/>
                  </a:lnTo>
                  <a:lnTo>
                    <a:pt x="6073" y="5048"/>
                  </a:lnTo>
                  <a:lnTo>
                    <a:pt x="6073" y="2855"/>
                  </a:lnTo>
                  <a:cubicBezTo>
                    <a:pt x="6073" y="2353"/>
                    <a:pt x="5966" y="1973"/>
                    <a:pt x="5752" y="1715"/>
                  </a:cubicBezTo>
                  <a:cubicBezTo>
                    <a:pt x="5538" y="1456"/>
                    <a:pt x="5222" y="1327"/>
                    <a:pt x="4805" y="1327"/>
                  </a:cubicBezTo>
                  <a:cubicBezTo>
                    <a:pt x="4552" y="1327"/>
                    <a:pt x="4328" y="1381"/>
                    <a:pt x="4135" y="1489"/>
                  </a:cubicBezTo>
                  <a:cubicBezTo>
                    <a:pt x="3941" y="1597"/>
                    <a:pt x="3773" y="1761"/>
                    <a:pt x="3630" y="1979"/>
                  </a:cubicBezTo>
                  <a:lnTo>
                    <a:pt x="3630" y="0"/>
                  </a:lnTo>
                  <a:close/>
                  <a:moveTo>
                    <a:pt x="15209" y="1327"/>
                  </a:moveTo>
                  <a:cubicBezTo>
                    <a:pt x="14947" y="1327"/>
                    <a:pt x="14721" y="1380"/>
                    <a:pt x="14531" y="1486"/>
                  </a:cubicBezTo>
                  <a:cubicBezTo>
                    <a:pt x="14341" y="1592"/>
                    <a:pt x="14178" y="1756"/>
                    <a:pt x="14041" y="1979"/>
                  </a:cubicBezTo>
                  <a:lnTo>
                    <a:pt x="14041" y="1415"/>
                  </a:lnTo>
                  <a:lnTo>
                    <a:pt x="13441" y="1415"/>
                  </a:lnTo>
                  <a:lnTo>
                    <a:pt x="13441" y="5048"/>
                  </a:lnTo>
                  <a:lnTo>
                    <a:pt x="14041" y="5048"/>
                  </a:lnTo>
                  <a:lnTo>
                    <a:pt x="14041" y="2995"/>
                  </a:lnTo>
                  <a:cubicBezTo>
                    <a:pt x="14041" y="2642"/>
                    <a:pt x="14131" y="2363"/>
                    <a:pt x="14311" y="2156"/>
                  </a:cubicBezTo>
                  <a:cubicBezTo>
                    <a:pt x="14490" y="1949"/>
                    <a:pt x="14732" y="1846"/>
                    <a:pt x="15037" y="1846"/>
                  </a:cubicBezTo>
                  <a:cubicBezTo>
                    <a:pt x="15295" y="1846"/>
                    <a:pt x="15485" y="1930"/>
                    <a:pt x="15608" y="2098"/>
                  </a:cubicBezTo>
                  <a:cubicBezTo>
                    <a:pt x="15731" y="2265"/>
                    <a:pt x="15793" y="2524"/>
                    <a:pt x="15793" y="2875"/>
                  </a:cubicBezTo>
                  <a:lnTo>
                    <a:pt x="15793" y="5048"/>
                  </a:lnTo>
                  <a:lnTo>
                    <a:pt x="16393" y="5048"/>
                  </a:lnTo>
                  <a:lnTo>
                    <a:pt x="16393" y="2995"/>
                  </a:lnTo>
                  <a:cubicBezTo>
                    <a:pt x="16393" y="2640"/>
                    <a:pt x="16483" y="2360"/>
                    <a:pt x="16663" y="2154"/>
                  </a:cubicBezTo>
                  <a:cubicBezTo>
                    <a:pt x="16842" y="1949"/>
                    <a:pt x="17086" y="1846"/>
                    <a:pt x="17396" y="1846"/>
                  </a:cubicBezTo>
                  <a:cubicBezTo>
                    <a:pt x="17649" y="1846"/>
                    <a:pt x="17837" y="1931"/>
                    <a:pt x="17960" y="2099"/>
                  </a:cubicBezTo>
                  <a:cubicBezTo>
                    <a:pt x="18083" y="2268"/>
                    <a:pt x="18145" y="2526"/>
                    <a:pt x="18145" y="2875"/>
                  </a:cubicBezTo>
                  <a:lnTo>
                    <a:pt x="18145" y="5048"/>
                  </a:lnTo>
                  <a:lnTo>
                    <a:pt x="18745" y="5048"/>
                  </a:lnTo>
                  <a:lnTo>
                    <a:pt x="18745" y="2855"/>
                  </a:lnTo>
                  <a:cubicBezTo>
                    <a:pt x="18745" y="2366"/>
                    <a:pt x="18642" y="1989"/>
                    <a:pt x="18437" y="1725"/>
                  </a:cubicBezTo>
                  <a:cubicBezTo>
                    <a:pt x="18232" y="1460"/>
                    <a:pt x="17940" y="1327"/>
                    <a:pt x="17561" y="1327"/>
                  </a:cubicBezTo>
                  <a:cubicBezTo>
                    <a:pt x="17280" y="1327"/>
                    <a:pt x="17036" y="1391"/>
                    <a:pt x="16828" y="1518"/>
                  </a:cubicBezTo>
                  <a:cubicBezTo>
                    <a:pt x="16620" y="1646"/>
                    <a:pt x="16442" y="1844"/>
                    <a:pt x="16293" y="2112"/>
                  </a:cubicBezTo>
                  <a:cubicBezTo>
                    <a:pt x="16204" y="1857"/>
                    <a:pt x="16067" y="1662"/>
                    <a:pt x="15882" y="1528"/>
                  </a:cubicBezTo>
                  <a:cubicBezTo>
                    <a:pt x="15697" y="1394"/>
                    <a:pt x="15473" y="1327"/>
                    <a:pt x="15209" y="1327"/>
                  </a:cubicBezTo>
                  <a:close/>
                  <a:moveTo>
                    <a:pt x="27453" y="383"/>
                  </a:moveTo>
                  <a:lnTo>
                    <a:pt x="27453" y="1415"/>
                  </a:lnTo>
                  <a:lnTo>
                    <a:pt x="27015" y="1415"/>
                  </a:lnTo>
                  <a:lnTo>
                    <a:pt x="27015" y="1879"/>
                  </a:lnTo>
                  <a:lnTo>
                    <a:pt x="27453" y="1879"/>
                  </a:lnTo>
                  <a:lnTo>
                    <a:pt x="27453" y="3851"/>
                  </a:lnTo>
                  <a:cubicBezTo>
                    <a:pt x="27453" y="4305"/>
                    <a:pt x="27541" y="4618"/>
                    <a:pt x="27716" y="4790"/>
                  </a:cubicBezTo>
                  <a:cubicBezTo>
                    <a:pt x="27891" y="4962"/>
                    <a:pt x="28209" y="5048"/>
                    <a:pt x="28670" y="5048"/>
                  </a:cubicBezTo>
                  <a:lnTo>
                    <a:pt x="29283" y="5048"/>
                  </a:lnTo>
                  <a:lnTo>
                    <a:pt x="29283" y="4549"/>
                  </a:lnTo>
                  <a:lnTo>
                    <a:pt x="28670" y="4549"/>
                  </a:lnTo>
                  <a:cubicBezTo>
                    <a:pt x="28421" y="4549"/>
                    <a:pt x="28256" y="4506"/>
                    <a:pt x="28175" y="4422"/>
                  </a:cubicBezTo>
                  <a:cubicBezTo>
                    <a:pt x="28094" y="4338"/>
                    <a:pt x="28053" y="4147"/>
                    <a:pt x="28053" y="3851"/>
                  </a:cubicBezTo>
                  <a:lnTo>
                    <a:pt x="28053" y="1879"/>
                  </a:lnTo>
                  <a:lnTo>
                    <a:pt x="29283" y="1879"/>
                  </a:lnTo>
                  <a:lnTo>
                    <a:pt x="29283" y="1415"/>
                  </a:lnTo>
                  <a:lnTo>
                    <a:pt x="28053" y="1415"/>
                  </a:lnTo>
                  <a:lnTo>
                    <a:pt x="28053" y="383"/>
                  </a:lnTo>
                  <a:close/>
                  <a:moveTo>
                    <a:pt x="8785" y="1327"/>
                  </a:moveTo>
                  <a:cubicBezTo>
                    <a:pt x="8240" y="1327"/>
                    <a:pt x="7807" y="1502"/>
                    <a:pt x="7486" y="1851"/>
                  </a:cubicBezTo>
                  <a:cubicBezTo>
                    <a:pt x="7165" y="2200"/>
                    <a:pt x="7004" y="2672"/>
                    <a:pt x="7004" y="3267"/>
                  </a:cubicBezTo>
                  <a:cubicBezTo>
                    <a:pt x="7004" y="3842"/>
                    <a:pt x="7174" y="4299"/>
                    <a:pt x="7512" y="4636"/>
                  </a:cubicBezTo>
                  <a:cubicBezTo>
                    <a:pt x="7850" y="4974"/>
                    <a:pt x="8310" y="5142"/>
                    <a:pt x="8889" y="5142"/>
                  </a:cubicBezTo>
                  <a:cubicBezTo>
                    <a:pt x="9121" y="5142"/>
                    <a:pt x="9349" y="5118"/>
                    <a:pt x="9574" y="5071"/>
                  </a:cubicBezTo>
                  <a:cubicBezTo>
                    <a:pt x="9799" y="5023"/>
                    <a:pt x="10018" y="4954"/>
                    <a:pt x="10232" y="4863"/>
                  </a:cubicBezTo>
                  <a:lnTo>
                    <a:pt x="10232" y="4299"/>
                  </a:lnTo>
                  <a:cubicBezTo>
                    <a:pt x="10020" y="4411"/>
                    <a:pt x="9807" y="4496"/>
                    <a:pt x="9591" y="4552"/>
                  </a:cubicBezTo>
                  <a:cubicBezTo>
                    <a:pt x="9376" y="4608"/>
                    <a:pt x="9154" y="4636"/>
                    <a:pt x="8925" y="4636"/>
                  </a:cubicBezTo>
                  <a:cubicBezTo>
                    <a:pt x="8529" y="4636"/>
                    <a:pt x="8220" y="4529"/>
                    <a:pt x="7999" y="4313"/>
                  </a:cubicBezTo>
                  <a:cubicBezTo>
                    <a:pt x="7777" y="4098"/>
                    <a:pt x="7653" y="3785"/>
                    <a:pt x="7627" y="3374"/>
                  </a:cubicBezTo>
                  <a:lnTo>
                    <a:pt x="10372" y="3374"/>
                  </a:lnTo>
                  <a:lnTo>
                    <a:pt x="10372" y="3082"/>
                  </a:lnTo>
                  <a:cubicBezTo>
                    <a:pt x="10372" y="2541"/>
                    <a:pt x="10229" y="2114"/>
                    <a:pt x="9945" y="1799"/>
                  </a:cubicBezTo>
                  <a:cubicBezTo>
                    <a:pt x="9661" y="1484"/>
                    <a:pt x="9274" y="1327"/>
                    <a:pt x="8785" y="1327"/>
                  </a:cubicBezTo>
                  <a:close/>
                  <a:moveTo>
                    <a:pt x="21344" y="1327"/>
                  </a:moveTo>
                  <a:cubicBezTo>
                    <a:pt x="20823" y="1327"/>
                    <a:pt x="20414" y="1496"/>
                    <a:pt x="20119" y="1833"/>
                  </a:cubicBezTo>
                  <a:cubicBezTo>
                    <a:pt x="19824" y="2171"/>
                    <a:pt x="19676" y="2638"/>
                    <a:pt x="19676" y="3235"/>
                  </a:cubicBezTo>
                  <a:cubicBezTo>
                    <a:pt x="19676" y="3829"/>
                    <a:pt x="19824" y="4296"/>
                    <a:pt x="20119" y="4634"/>
                  </a:cubicBezTo>
                  <a:cubicBezTo>
                    <a:pt x="20414" y="4973"/>
                    <a:pt x="20823" y="5142"/>
                    <a:pt x="21344" y="5142"/>
                  </a:cubicBezTo>
                  <a:cubicBezTo>
                    <a:pt x="21863" y="5142"/>
                    <a:pt x="22270" y="4973"/>
                    <a:pt x="22567" y="4634"/>
                  </a:cubicBezTo>
                  <a:cubicBezTo>
                    <a:pt x="22863" y="4296"/>
                    <a:pt x="23011" y="3829"/>
                    <a:pt x="23011" y="3235"/>
                  </a:cubicBezTo>
                  <a:cubicBezTo>
                    <a:pt x="23011" y="2638"/>
                    <a:pt x="22863" y="2171"/>
                    <a:pt x="22567" y="1833"/>
                  </a:cubicBezTo>
                  <a:cubicBezTo>
                    <a:pt x="22270" y="1496"/>
                    <a:pt x="21863" y="1327"/>
                    <a:pt x="21344" y="1327"/>
                  </a:cubicBezTo>
                  <a:close/>
                  <a:moveTo>
                    <a:pt x="25156" y="1327"/>
                  </a:moveTo>
                  <a:cubicBezTo>
                    <a:pt x="24710" y="1327"/>
                    <a:pt x="24366" y="1420"/>
                    <a:pt x="24124" y="1606"/>
                  </a:cubicBezTo>
                  <a:cubicBezTo>
                    <a:pt x="23882" y="1792"/>
                    <a:pt x="23761" y="2056"/>
                    <a:pt x="23761" y="2398"/>
                  </a:cubicBezTo>
                  <a:cubicBezTo>
                    <a:pt x="23761" y="2679"/>
                    <a:pt x="23843" y="2900"/>
                    <a:pt x="24007" y="3061"/>
                  </a:cubicBezTo>
                  <a:cubicBezTo>
                    <a:pt x="24172" y="3222"/>
                    <a:pt x="24439" y="3342"/>
                    <a:pt x="24809" y="3420"/>
                  </a:cubicBezTo>
                  <a:lnTo>
                    <a:pt x="25016" y="3468"/>
                  </a:lnTo>
                  <a:cubicBezTo>
                    <a:pt x="25386" y="3548"/>
                    <a:pt x="25626" y="3632"/>
                    <a:pt x="25735" y="3718"/>
                  </a:cubicBezTo>
                  <a:cubicBezTo>
                    <a:pt x="25844" y="3805"/>
                    <a:pt x="25899" y="3929"/>
                    <a:pt x="25899" y="4091"/>
                  </a:cubicBezTo>
                  <a:cubicBezTo>
                    <a:pt x="25899" y="4266"/>
                    <a:pt x="25823" y="4402"/>
                    <a:pt x="25672" y="4498"/>
                  </a:cubicBezTo>
                  <a:cubicBezTo>
                    <a:pt x="25520" y="4594"/>
                    <a:pt x="25304" y="4643"/>
                    <a:pt x="25023" y="4643"/>
                  </a:cubicBezTo>
                  <a:cubicBezTo>
                    <a:pt x="24813" y="4643"/>
                    <a:pt x="24601" y="4614"/>
                    <a:pt x="24387" y="4557"/>
                  </a:cubicBezTo>
                  <a:cubicBezTo>
                    <a:pt x="24173" y="4499"/>
                    <a:pt x="23955" y="4413"/>
                    <a:pt x="23735" y="4299"/>
                  </a:cubicBezTo>
                  <a:lnTo>
                    <a:pt x="23735" y="4915"/>
                  </a:lnTo>
                  <a:cubicBezTo>
                    <a:pt x="23968" y="4991"/>
                    <a:pt x="24191" y="5048"/>
                    <a:pt x="24401" y="5085"/>
                  </a:cubicBezTo>
                  <a:cubicBezTo>
                    <a:pt x="24612" y="5123"/>
                    <a:pt x="24815" y="5142"/>
                    <a:pt x="25010" y="5142"/>
                  </a:cubicBezTo>
                  <a:cubicBezTo>
                    <a:pt x="25477" y="5142"/>
                    <a:pt x="25844" y="5044"/>
                    <a:pt x="26111" y="4847"/>
                  </a:cubicBezTo>
                  <a:cubicBezTo>
                    <a:pt x="26378" y="4650"/>
                    <a:pt x="26512" y="4383"/>
                    <a:pt x="26512" y="4046"/>
                  </a:cubicBezTo>
                  <a:cubicBezTo>
                    <a:pt x="26512" y="3749"/>
                    <a:pt x="26423" y="3519"/>
                    <a:pt x="26244" y="3353"/>
                  </a:cubicBezTo>
                  <a:cubicBezTo>
                    <a:pt x="26066" y="3188"/>
                    <a:pt x="25765" y="3059"/>
                    <a:pt x="25341" y="2969"/>
                  </a:cubicBezTo>
                  <a:lnTo>
                    <a:pt x="25136" y="2923"/>
                  </a:lnTo>
                  <a:cubicBezTo>
                    <a:pt x="24816" y="2852"/>
                    <a:pt x="24603" y="2777"/>
                    <a:pt x="24497" y="2698"/>
                  </a:cubicBezTo>
                  <a:cubicBezTo>
                    <a:pt x="24391" y="2619"/>
                    <a:pt x="24338" y="2510"/>
                    <a:pt x="24338" y="2372"/>
                  </a:cubicBezTo>
                  <a:cubicBezTo>
                    <a:pt x="24338" y="2190"/>
                    <a:pt x="24412" y="2054"/>
                    <a:pt x="24560" y="1963"/>
                  </a:cubicBezTo>
                  <a:cubicBezTo>
                    <a:pt x="24709" y="1872"/>
                    <a:pt x="24931" y="1827"/>
                    <a:pt x="25227" y="1827"/>
                  </a:cubicBezTo>
                  <a:cubicBezTo>
                    <a:pt x="25422" y="1827"/>
                    <a:pt x="25610" y="1848"/>
                    <a:pt x="25792" y="1892"/>
                  </a:cubicBezTo>
                  <a:cubicBezTo>
                    <a:pt x="25973" y="1935"/>
                    <a:pt x="26148" y="2000"/>
                    <a:pt x="26317" y="2086"/>
                  </a:cubicBezTo>
                  <a:lnTo>
                    <a:pt x="26317" y="1522"/>
                  </a:lnTo>
                  <a:cubicBezTo>
                    <a:pt x="26153" y="1457"/>
                    <a:pt x="25973" y="1408"/>
                    <a:pt x="25779" y="1376"/>
                  </a:cubicBezTo>
                  <a:cubicBezTo>
                    <a:pt x="25584" y="1343"/>
                    <a:pt x="25376" y="1327"/>
                    <a:pt x="25156" y="13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4057125" y="2140350"/>
              <a:ext cx="88425" cy="90875"/>
            </a:xfrm>
            <a:custGeom>
              <a:avLst/>
              <a:gdLst/>
              <a:ahLst/>
              <a:cxnLst/>
              <a:rect l="0" t="0" r="0" b="0"/>
              <a:pathLst>
                <a:path w="3537" h="3635" extrusionOk="0">
                  <a:moveTo>
                    <a:pt x="1" y="1"/>
                  </a:moveTo>
                  <a:lnTo>
                    <a:pt x="1363" y="3634"/>
                  </a:lnTo>
                  <a:lnTo>
                    <a:pt x="2174" y="3634"/>
                  </a:lnTo>
                  <a:lnTo>
                    <a:pt x="3537" y="1"/>
                  </a:lnTo>
                  <a:lnTo>
                    <a:pt x="2904" y="1"/>
                  </a:lnTo>
                  <a:lnTo>
                    <a:pt x="1769" y="3050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4157325" y="2105000"/>
              <a:ext cx="589950" cy="128575"/>
            </a:xfrm>
            <a:custGeom>
              <a:avLst/>
              <a:gdLst/>
              <a:ahLst/>
              <a:cxnLst/>
              <a:rect l="0" t="0" r="0" b="0"/>
              <a:pathLst>
                <a:path w="23598" h="5143" extrusionOk="0">
                  <a:moveTo>
                    <a:pt x="22017" y="1833"/>
                  </a:moveTo>
                  <a:cubicBezTo>
                    <a:pt x="22311" y="1833"/>
                    <a:pt x="22548" y="1931"/>
                    <a:pt x="22726" y="2125"/>
                  </a:cubicBezTo>
                  <a:cubicBezTo>
                    <a:pt x="22905" y="2320"/>
                    <a:pt x="22996" y="2580"/>
                    <a:pt x="23000" y="2907"/>
                  </a:cubicBezTo>
                  <a:lnTo>
                    <a:pt x="20872" y="2910"/>
                  </a:lnTo>
                  <a:cubicBezTo>
                    <a:pt x="20902" y="2569"/>
                    <a:pt x="21018" y="2304"/>
                    <a:pt x="21218" y="2115"/>
                  </a:cubicBezTo>
                  <a:cubicBezTo>
                    <a:pt x="21418" y="1927"/>
                    <a:pt x="21684" y="1833"/>
                    <a:pt x="22017" y="1833"/>
                  </a:cubicBezTo>
                  <a:close/>
                  <a:moveTo>
                    <a:pt x="2472" y="3222"/>
                  </a:moveTo>
                  <a:lnTo>
                    <a:pt x="2472" y="3355"/>
                  </a:lnTo>
                  <a:cubicBezTo>
                    <a:pt x="2472" y="3744"/>
                    <a:pt x="2372" y="4056"/>
                    <a:pt x="2172" y="4291"/>
                  </a:cubicBezTo>
                  <a:cubicBezTo>
                    <a:pt x="1972" y="4525"/>
                    <a:pt x="1707" y="4643"/>
                    <a:pt x="1376" y="4643"/>
                  </a:cubicBezTo>
                  <a:cubicBezTo>
                    <a:pt x="1136" y="4643"/>
                    <a:pt x="946" y="4580"/>
                    <a:pt x="806" y="4456"/>
                  </a:cubicBezTo>
                  <a:cubicBezTo>
                    <a:pt x="667" y="4332"/>
                    <a:pt x="597" y="4164"/>
                    <a:pt x="597" y="3952"/>
                  </a:cubicBezTo>
                  <a:cubicBezTo>
                    <a:pt x="597" y="3686"/>
                    <a:pt x="690" y="3497"/>
                    <a:pt x="876" y="3387"/>
                  </a:cubicBezTo>
                  <a:cubicBezTo>
                    <a:pt x="1062" y="3277"/>
                    <a:pt x="1396" y="3222"/>
                    <a:pt x="1879" y="3222"/>
                  </a:cubicBezTo>
                  <a:close/>
                  <a:moveTo>
                    <a:pt x="12600" y="3222"/>
                  </a:moveTo>
                  <a:lnTo>
                    <a:pt x="12600" y="3355"/>
                  </a:lnTo>
                  <a:cubicBezTo>
                    <a:pt x="12600" y="3744"/>
                    <a:pt x="12500" y="4056"/>
                    <a:pt x="12300" y="4291"/>
                  </a:cubicBezTo>
                  <a:cubicBezTo>
                    <a:pt x="12100" y="4525"/>
                    <a:pt x="11835" y="4643"/>
                    <a:pt x="11504" y="4643"/>
                  </a:cubicBezTo>
                  <a:cubicBezTo>
                    <a:pt x="11264" y="4643"/>
                    <a:pt x="11074" y="4580"/>
                    <a:pt x="10934" y="4456"/>
                  </a:cubicBezTo>
                  <a:cubicBezTo>
                    <a:pt x="10795" y="4332"/>
                    <a:pt x="10725" y="4164"/>
                    <a:pt x="10725" y="3952"/>
                  </a:cubicBezTo>
                  <a:cubicBezTo>
                    <a:pt x="10725" y="3686"/>
                    <a:pt x="10818" y="3497"/>
                    <a:pt x="11004" y="3387"/>
                  </a:cubicBezTo>
                  <a:cubicBezTo>
                    <a:pt x="11190" y="3277"/>
                    <a:pt x="11524" y="3222"/>
                    <a:pt x="12007" y="3222"/>
                  </a:cubicBezTo>
                  <a:close/>
                  <a:moveTo>
                    <a:pt x="16019" y="1827"/>
                  </a:moveTo>
                  <a:cubicBezTo>
                    <a:pt x="16335" y="1827"/>
                    <a:pt x="16583" y="1952"/>
                    <a:pt x="16764" y="2201"/>
                  </a:cubicBezTo>
                  <a:cubicBezTo>
                    <a:pt x="16944" y="2451"/>
                    <a:pt x="17035" y="2796"/>
                    <a:pt x="17035" y="3235"/>
                  </a:cubicBezTo>
                  <a:cubicBezTo>
                    <a:pt x="17035" y="3674"/>
                    <a:pt x="16944" y="4018"/>
                    <a:pt x="16764" y="4268"/>
                  </a:cubicBezTo>
                  <a:cubicBezTo>
                    <a:pt x="16583" y="4518"/>
                    <a:pt x="16335" y="4643"/>
                    <a:pt x="16019" y="4643"/>
                  </a:cubicBezTo>
                  <a:cubicBezTo>
                    <a:pt x="15703" y="4643"/>
                    <a:pt x="15455" y="4518"/>
                    <a:pt x="15275" y="4268"/>
                  </a:cubicBezTo>
                  <a:cubicBezTo>
                    <a:pt x="15094" y="4018"/>
                    <a:pt x="15004" y="3674"/>
                    <a:pt x="15004" y="3235"/>
                  </a:cubicBezTo>
                  <a:cubicBezTo>
                    <a:pt x="15004" y="2796"/>
                    <a:pt x="15094" y="2451"/>
                    <a:pt x="15275" y="2201"/>
                  </a:cubicBezTo>
                  <a:cubicBezTo>
                    <a:pt x="15455" y="1952"/>
                    <a:pt x="15703" y="1827"/>
                    <a:pt x="16019" y="1827"/>
                  </a:cubicBezTo>
                  <a:close/>
                  <a:moveTo>
                    <a:pt x="4298" y="0"/>
                  </a:moveTo>
                  <a:lnTo>
                    <a:pt x="4298" y="5048"/>
                  </a:lnTo>
                  <a:lnTo>
                    <a:pt x="4895" y="5048"/>
                  </a:lnTo>
                  <a:lnTo>
                    <a:pt x="4895" y="0"/>
                  </a:lnTo>
                  <a:close/>
                  <a:moveTo>
                    <a:pt x="18643" y="0"/>
                  </a:moveTo>
                  <a:lnTo>
                    <a:pt x="18643" y="5048"/>
                  </a:lnTo>
                  <a:lnTo>
                    <a:pt x="19240" y="5048"/>
                  </a:lnTo>
                  <a:lnTo>
                    <a:pt x="19240" y="0"/>
                  </a:lnTo>
                  <a:close/>
                  <a:moveTo>
                    <a:pt x="1502" y="1327"/>
                  </a:moveTo>
                  <a:cubicBezTo>
                    <a:pt x="1308" y="1327"/>
                    <a:pt x="1108" y="1348"/>
                    <a:pt x="902" y="1390"/>
                  </a:cubicBezTo>
                  <a:cubicBezTo>
                    <a:pt x="697" y="1433"/>
                    <a:pt x="485" y="1496"/>
                    <a:pt x="266" y="1580"/>
                  </a:cubicBezTo>
                  <a:lnTo>
                    <a:pt x="266" y="2132"/>
                  </a:lnTo>
                  <a:cubicBezTo>
                    <a:pt x="448" y="2032"/>
                    <a:pt x="637" y="1958"/>
                    <a:pt x="834" y="1908"/>
                  </a:cubicBezTo>
                  <a:cubicBezTo>
                    <a:pt x="1031" y="1858"/>
                    <a:pt x="1233" y="1833"/>
                    <a:pt x="1441" y="1833"/>
                  </a:cubicBezTo>
                  <a:cubicBezTo>
                    <a:pt x="1767" y="1833"/>
                    <a:pt x="2021" y="1908"/>
                    <a:pt x="2201" y="2059"/>
                  </a:cubicBezTo>
                  <a:cubicBezTo>
                    <a:pt x="2382" y="2209"/>
                    <a:pt x="2472" y="2421"/>
                    <a:pt x="2472" y="2696"/>
                  </a:cubicBezTo>
                  <a:lnTo>
                    <a:pt x="2472" y="2755"/>
                  </a:lnTo>
                  <a:lnTo>
                    <a:pt x="1635" y="2755"/>
                  </a:lnTo>
                  <a:cubicBezTo>
                    <a:pt x="1092" y="2755"/>
                    <a:pt x="684" y="2858"/>
                    <a:pt x="411" y="3066"/>
                  </a:cubicBezTo>
                  <a:cubicBezTo>
                    <a:pt x="137" y="3274"/>
                    <a:pt x="0" y="3582"/>
                    <a:pt x="0" y="3991"/>
                  </a:cubicBezTo>
                  <a:cubicBezTo>
                    <a:pt x="0" y="4341"/>
                    <a:pt x="110" y="4620"/>
                    <a:pt x="330" y="4829"/>
                  </a:cubicBezTo>
                  <a:cubicBezTo>
                    <a:pt x="549" y="5038"/>
                    <a:pt x="845" y="5142"/>
                    <a:pt x="1217" y="5142"/>
                  </a:cubicBezTo>
                  <a:cubicBezTo>
                    <a:pt x="1511" y="5142"/>
                    <a:pt x="1760" y="5090"/>
                    <a:pt x="1963" y="4985"/>
                  </a:cubicBezTo>
                  <a:cubicBezTo>
                    <a:pt x="2166" y="4880"/>
                    <a:pt x="2336" y="4717"/>
                    <a:pt x="2472" y="4497"/>
                  </a:cubicBezTo>
                  <a:lnTo>
                    <a:pt x="2472" y="5048"/>
                  </a:lnTo>
                  <a:lnTo>
                    <a:pt x="3069" y="5048"/>
                  </a:lnTo>
                  <a:lnTo>
                    <a:pt x="3069" y="2975"/>
                  </a:lnTo>
                  <a:cubicBezTo>
                    <a:pt x="3069" y="2421"/>
                    <a:pt x="2939" y="2008"/>
                    <a:pt x="2680" y="1736"/>
                  </a:cubicBezTo>
                  <a:cubicBezTo>
                    <a:pt x="2420" y="1463"/>
                    <a:pt x="2028" y="1327"/>
                    <a:pt x="1502" y="1327"/>
                  </a:cubicBezTo>
                  <a:close/>
                  <a:moveTo>
                    <a:pt x="6083" y="1415"/>
                  </a:moveTo>
                  <a:lnTo>
                    <a:pt x="6083" y="3614"/>
                  </a:lnTo>
                  <a:cubicBezTo>
                    <a:pt x="6083" y="4114"/>
                    <a:pt x="6191" y="4493"/>
                    <a:pt x="6407" y="4753"/>
                  </a:cubicBezTo>
                  <a:cubicBezTo>
                    <a:pt x="6623" y="5012"/>
                    <a:pt x="6940" y="5142"/>
                    <a:pt x="7358" y="5142"/>
                  </a:cubicBezTo>
                  <a:cubicBezTo>
                    <a:pt x="7611" y="5142"/>
                    <a:pt x="7833" y="5089"/>
                    <a:pt x="8024" y="4982"/>
                  </a:cubicBezTo>
                  <a:cubicBezTo>
                    <a:pt x="8216" y="4875"/>
                    <a:pt x="8384" y="4711"/>
                    <a:pt x="8529" y="4490"/>
                  </a:cubicBezTo>
                  <a:lnTo>
                    <a:pt x="8529" y="5048"/>
                  </a:lnTo>
                  <a:lnTo>
                    <a:pt x="9126" y="5048"/>
                  </a:lnTo>
                  <a:lnTo>
                    <a:pt x="9126" y="1415"/>
                  </a:lnTo>
                  <a:lnTo>
                    <a:pt x="8529" y="1415"/>
                  </a:lnTo>
                  <a:lnTo>
                    <a:pt x="8529" y="3475"/>
                  </a:lnTo>
                  <a:cubicBezTo>
                    <a:pt x="8529" y="3829"/>
                    <a:pt x="8435" y="4109"/>
                    <a:pt x="8248" y="4315"/>
                  </a:cubicBezTo>
                  <a:cubicBezTo>
                    <a:pt x="8061" y="4520"/>
                    <a:pt x="7806" y="4623"/>
                    <a:pt x="7484" y="4623"/>
                  </a:cubicBezTo>
                  <a:cubicBezTo>
                    <a:pt x="7216" y="4623"/>
                    <a:pt x="7015" y="4537"/>
                    <a:pt x="6881" y="4365"/>
                  </a:cubicBezTo>
                  <a:cubicBezTo>
                    <a:pt x="6747" y="4193"/>
                    <a:pt x="6680" y="3935"/>
                    <a:pt x="6680" y="3591"/>
                  </a:cubicBezTo>
                  <a:lnTo>
                    <a:pt x="6680" y="1415"/>
                  </a:lnTo>
                  <a:close/>
                  <a:moveTo>
                    <a:pt x="11630" y="1327"/>
                  </a:moveTo>
                  <a:cubicBezTo>
                    <a:pt x="11436" y="1327"/>
                    <a:pt x="11236" y="1348"/>
                    <a:pt x="11030" y="1390"/>
                  </a:cubicBezTo>
                  <a:cubicBezTo>
                    <a:pt x="10825" y="1433"/>
                    <a:pt x="10613" y="1496"/>
                    <a:pt x="10394" y="1580"/>
                  </a:cubicBezTo>
                  <a:lnTo>
                    <a:pt x="10394" y="2132"/>
                  </a:lnTo>
                  <a:cubicBezTo>
                    <a:pt x="10576" y="2032"/>
                    <a:pt x="10765" y="1958"/>
                    <a:pt x="10962" y="1908"/>
                  </a:cubicBezTo>
                  <a:cubicBezTo>
                    <a:pt x="11159" y="1858"/>
                    <a:pt x="11361" y="1833"/>
                    <a:pt x="11569" y="1833"/>
                  </a:cubicBezTo>
                  <a:cubicBezTo>
                    <a:pt x="11895" y="1833"/>
                    <a:pt x="12149" y="1908"/>
                    <a:pt x="12329" y="2059"/>
                  </a:cubicBezTo>
                  <a:cubicBezTo>
                    <a:pt x="12510" y="2209"/>
                    <a:pt x="12600" y="2421"/>
                    <a:pt x="12600" y="2696"/>
                  </a:cubicBezTo>
                  <a:lnTo>
                    <a:pt x="12600" y="2755"/>
                  </a:lnTo>
                  <a:lnTo>
                    <a:pt x="11763" y="2755"/>
                  </a:lnTo>
                  <a:cubicBezTo>
                    <a:pt x="11220" y="2755"/>
                    <a:pt x="10812" y="2858"/>
                    <a:pt x="10539" y="3066"/>
                  </a:cubicBezTo>
                  <a:cubicBezTo>
                    <a:pt x="10265" y="3274"/>
                    <a:pt x="10128" y="3582"/>
                    <a:pt x="10128" y="3991"/>
                  </a:cubicBezTo>
                  <a:cubicBezTo>
                    <a:pt x="10128" y="4341"/>
                    <a:pt x="10238" y="4620"/>
                    <a:pt x="10458" y="4829"/>
                  </a:cubicBezTo>
                  <a:cubicBezTo>
                    <a:pt x="10677" y="5038"/>
                    <a:pt x="10973" y="5142"/>
                    <a:pt x="11345" y="5142"/>
                  </a:cubicBezTo>
                  <a:cubicBezTo>
                    <a:pt x="11639" y="5142"/>
                    <a:pt x="11888" y="5090"/>
                    <a:pt x="12091" y="4985"/>
                  </a:cubicBezTo>
                  <a:cubicBezTo>
                    <a:pt x="12294" y="4880"/>
                    <a:pt x="12464" y="4717"/>
                    <a:pt x="12600" y="4497"/>
                  </a:cubicBezTo>
                  <a:lnTo>
                    <a:pt x="12600" y="5048"/>
                  </a:lnTo>
                  <a:lnTo>
                    <a:pt x="13197" y="5048"/>
                  </a:lnTo>
                  <a:lnTo>
                    <a:pt x="13197" y="2975"/>
                  </a:lnTo>
                  <a:cubicBezTo>
                    <a:pt x="13197" y="2421"/>
                    <a:pt x="13067" y="2008"/>
                    <a:pt x="12808" y="1736"/>
                  </a:cubicBezTo>
                  <a:cubicBezTo>
                    <a:pt x="12548" y="1463"/>
                    <a:pt x="12156" y="1327"/>
                    <a:pt x="11630" y="1327"/>
                  </a:cubicBezTo>
                  <a:close/>
                  <a:moveTo>
                    <a:pt x="14404" y="0"/>
                  </a:moveTo>
                  <a:lnTo>
                    <a:pt x="14404" y="5048"/>
                  </a:lnTo>
                  <a:lnTo>
                    <a:pt x="15004" y="5048"/>
                  </a:lnTo>
                  <a:lnTo>
                    <a:pt x="15004" y="4503"/>
                  </a:lnTo>
                  <a:cubicBezTo>
                    <a:pt x="15129" y="4719"/>
                    <a:pt x="15288" y="4880"/>
                    <a:pt x="15479" y="4985"/>
                  </a:cubicBezTo>
                  <a:cubicBezTo>
                    <a:pt x="15670" y="5090"/>
                    <a:pt x="15899" y="5142"/>
                    <a:pt x="16165" y="5142"/>
                  </a:cubicBezTo>
                  <a:cubicBezTo>
                    <a:pt x="16606" y="5142"/>
                    <a:pt x="16965" y="4967"/>
                    <a:pt x="17241" y="4617"/>
                  </a:cubicBezTo>
                  <a:cubicBezTo>
                    <a:pt x="17516" y="4266"/>
                    <a:pt x="17654" y="3806"/>
                    <a:pt x="17654" y="3235"/>
                  </a:cubicBezTo>
                  <a:cubicBezTo>
                    <a:pt x="17654" y="2664"/>
                    <a:pt x="17516" y="2203"/>
                    <a:pt x="17241" y="1853"/>
                  </a:cubicBezTo>
                  <a:cubicBezTo>
                    <a:pt x="16965" y="1502"/>
                    <a:pt x="16606" y="1327"/>
                    <a:pt x="16165" y="1327"/>
                  </a:cubicBezTo>
                  <a:cubicBezTo>
                    <a:pt x="15899" y="1327"/>
                    <a:pt x="15670" y="1380"/>
                    <a:pt x="15479" y="1484"/>
                  </a:cubicBezTo>
                  <a:cubicBezTo>
                    <a:pt x="15288" y="1589"/>
                    <a:pt x="15129" y="1750"/>
                    <a:pt x="15004" y="1966"/>
                  </a:cubicBezTo>
                  <a:lnTo>
                    <a:pt x="15004" y="0"/>
                  </a:lnTo>
                  <a:close/>
                  <a:moveTo>
                    <a:pt x="22011" y="1327"/>
                  </a:moveTo>
                  <a:cubicBezTo>
                    <a:pt x="21466" y="1327"/>
                    <a:pt x="21033" y="1502"/>
                    <a:pt x="20712" y="1851"/>
                  </a:cubicBezTo>
                  <a:cubicBezTo>
                    <a:pt x="20390" y="2200"/>
                    <a:pt x="20230" y="2672"/>
                    <a:pt x="20230" y="3267"/>
                  </a:cubicBezTo>
                  <a:cubicBezTo>
                    <a:pt x="20230" y="3842"/>
                    <a:pt x="20399" y="4299"/>
                    <a:pt x="20738" y="4636"/>
                  </a:cubicBezTo>
                  <a:cubicBezTo>
                    <a:pt x="21076" y="4974"/>
                    <a:pt x="21535" y="5142"/>
                    <a:pt x="22115" y="5142"/>
                  </a:cubicBezTo>
                  <a:cubicBezTo>
                    <a:pt x="22346" y="5142"/>
                    <a:pt x="22574" y="5118"/>
                    <a:pt x="22799" y="5071"/>
                  </a:cubicBezTo>
                  <a:cubicBezTo>
                    <a:pt x="23024" y="5023"/>
                    <a:pt x="23244" y="4954"/>
                    <a:pt x="23458" y="4863"/>
                  </a:cubicBezTo>
                  <a:lnTo>
                    <a:pt x="23458" y="4299"/>
                  </a:lnTo>
                  <a:cubicBezTo>
                    <a:pt x="23246" y="4411"/>
                    <a:pt x="23032" y="4496"/>
                    <a:pt x="22817" y="4552"/>
                  </a:cubicBezTo>
                  <a:cubicBezTo>
                    <a:pt x="22602" y="4608"/>
                    <a:pt x="22380" y="4636"/>
                    <a:pt x="22150" y="4636"/>
                  </a:cubicBezTo>
                  <a:cubicBezTo>
                    <a:pt x="21755" y="4636"/>
                    <a:pt x="21446" y="4529"/>
                    <a:pt x="21224" y="4313"/>
                  </a:cubicBezTo>
                  <a:cubicBezTo>
                    <a:pt x="21002" y="4098"/>
                    <a:pt x="20879" y="3785"/>
                    <a:pt x="20853" y="3374"/>
                  </a:cubicBezTo>
                  <a:lnTo>
                    <a:pt x="23597" y="3374"/>
                  </a:lnTo>
                  <a:lnTo>
                    <a:pt x="23597" y="3082"/>
                  </a:lnTo>
                  <a:cubicBezTo>
                    <a:pt x="23597" y="2541"/>
                    <a:pt x="23455" y="2114"/>
                    <a:pt x="23171" y="1799"/>
                  </a:cubicBezTo>
                  <a:cubicBezTo>
                    <a:pt x="22886" y="1484"/>
                    <a:pt x="22500" y="1327"/>
                    <a:pt x="22011" y="13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3255625" y="2303950"/>
              <a:ext cx="881375" cy="160775"/>
            </a:xfrm>
            <a:custGeom>
              <a:avLst/>
              <a:gdLst/>
              <a:ahLst/>
              <a:cxnLst/>
              <a:rect l="0" t="0" r="0" b="0"/>
              <a:pathLst>
                <a:path w="35255" h="6431" extrusionOk="0">
                  <a:moveTo>
                    <a:pt x="7264" y="1"/>
                  </a:moveTo>
                  <a:lnTo>
                    <a:pt x="7264" y="757"/>
                  </a:lnTo>
                  <a:lnTo>
                    <a:pt x="7861" y="757"/>
                  </a:lnTo>
                  <a:lnTo>
                    <a:pt x="7861" y="1"/>
                  </a:lnTo>
                  <a:close/>
                  <a:moveTo>
                    <a:pt x="25389" y="1834"/>
                  </a:moveTo>
                  <a:cubicBezTo>
                    <a:pt x="25683" y="1834"/>
                    <a:pt x="25919" y="1931"/>
                    <a:pt x="26098" y="2126"/>
                  </a:cubicBezTo>
                  <a:cubicBezTo>
                    <a:pt x="26276" y="2320"/>
                    <a:pt x="26367" y="2581"/>
                    <a:pt x="26372" y="2907"/>
                  </a:cubicBezTo>
                  <a:lnTo>
                    <a:pt x="24244" y="2911"/>
                  </a:lnTo>
                  <a:cubicBezTo>
                    <a:pt x="24274" y="2569"/>
                    <a:pt x="24389" y="2304"/>
                    <a:pt x="24589" y="2116"/>
                  </a:cubicBezTo>
                  <a:cubicBezTo>
                    <a:pt x="24789" y="1928"/>
                    <a:pt x="25056" y="1834"/>
                    <a:pt x="25389" y="1834"/>
                  </a:cubicBezTo>
                  <a:close/>
                  <a:moveTo>
                    <a:pt x="14693" y="1827"/>
                  </a:moveTo>
                  <a:cubicBezTo>
                    <a:pt x="15015" y="1827"/>
                    <a:pt x="15266" y="1946"/>
                    <a:pt x="15444" y="2184"/>
                  </a:cubicBezTo>
                  <a:cubicBezTo>
                    <a:pt x="15623" y="2422"/>
                    <a:pt x="15712" y="2757"/>
                    <a:pt x="15712" y="3190"/>
                  </a:cubicBezTo>
                  <a:cubicBezTo>
                    <a:pt x="15712" y="3620"/>
                    <a:pt x="15623" y="3954"/>
                    <a:pt x="15444" y="4192"/>
                  </a:cubicBezTo>
                  <a:cubicBezTo>
                    <a:pt x="15266" y="4430"/>
                    <a:pt x="15015" y="4549"/>
                    <a:pt x="14693" y="4549"/>
                  </a:cubicBezTo>
                  <a:cubicBezTo>
                    <a:pt x="14373" y="4549"/>
                    <a:pt x="14124" y="4430"/>
                    <a:pt x="13945" y="4192"/>
                  </a:cubicBezTo>
                  <a:cubicBezTo>
                    <a:pt x="13767" y="3954"/>
                    <a:pt x="13678" y="3620"/>
                    <a:pt x="13678" y="3190"/>
                  </a:cubicBezTo>
                  <a:cubicBezTo>
                    <a:pt x="13678" y="2757"/>
                    <a:pt x="13767" y="2422"/>
                    <a:pt x="13945" y="2184"/>
                  </a:cubicBezTo>
                  <a:cubicBezTo>
                    <a:pt x="14124" y="1946"/>
                    <a:pt x="14373" y="1827"/>
                    <a:pt x="14693" y="1827"/>
                  </a:cubicBezTo>
                  <a:close/>
                  <a:moveTo>
                    <a:pt x="438" y="384"/>
                  </a:moveTo>
                  <a:lnTo>
                    <a:pt x="438" y="1415"/>
                  </a:lnTo>
                  <a:lnTo>
                    <a:pt x="0" y="1415"/>
                  </a:lnTo>
                  <a:lnTo>
                    <a:pt x="0" y="1879"/>
                  </a:lnTo>
                  <a:lnTo>
                    <a:pt x="438" y="1879"/>
                  </a:lnTo>
                  <a:lnTo>
                    <a:pt x="438" y="3852"/>
                  </a:lnTo>
                  <a:cubicBezTo>
                    <a:pt x="438" y="4306"/>
                    <a:pt x="526" y="4619"/>
                    <a:pt x="701" y="4791"/>
                  </a:cubicBezTo>
                  <a:cubicBezTo>
                    <a:pt x="876" y="4963"/>
                    <a:pt x="1194" y="5049"/>
                    <a:pt x="1655" y="5049"/>
                  </a:cubicBezTo>
                  <a:lnTo>
                    <a:pt x="2268" y="5049"/>
                  </a:lnTo>
                  <a:lnTo>
                    <a:pt x="2268" y="4549"/>
                  </a:lnTo>
                  <a:lnTo>
                    <a:pt x="1655" y="4549"/>
                  </a:lnTo>
                  <a:cubicBezTo>
                    <a:pt x="1406" y="4549"/>
                    <a:pt x="1241" y="4507"/>
                    <a:pt x="1160" y="4422"/>
                  </a:cubicBezTo>
                  <a:cubicBezTo>
                    <a:pt x="1079" y="4338"/>
                    <a:pt x="1038" y="4148"/>
                    <a:pt x="1038" y="3852"/>
                  </a:cubicBezTo>
                  <a:lnTo>
                    <a:pt x="1038" y="1879"/>
                  </a:lnTo>
                  <a:lnTo>
                    <a:pt x="2268" y="1879"/>
                  </a:lnTo>
                  <a:lnTo>
                    <a:pt x="2268" y="1415"/>
                  </a:lnTo>
                  <a:lnTo>
                    <a:pt x="1038" y="1415"/>
                  </a:lnTo>
                  <a:lnTo>
                    <a:pt x="1038" y="384"/>
                  </a:lnTo>
                  <a:close/>
                  <a:moveTo>
                    <a:pt x="3030" y="1"/>
                  </a:moveTo>
                  <a:lnTo>
                    <a:pt x="3030" y="5049"/>
                  </a:lnTo>
                  <a:lnTo>
                    <a:pt x="3630" y="5049"/>
                  </a:lnTo>
                  <a:lnTo>
                    <a:pt x="3630" y="2995"/>
                  </a:lnTo>
                  <a:cubicBezTo>
                    <a:pt x="3630" y="2640"/>
                    <a:pt x="3723" y="2360"/>
                    <a:pt x="3909" y="2155"/>
                  </a:cubicBezTo>
                  <a:cubicBezTo>
                    <a:pt x="4095" y="1949"/>
                    <a:pt x="4349" y="1847"/>
                    <a:pt x="4672" y="1847"/>
                  </a:cubicBezTo>
                  <a:cubicBezTo>
                    <a:pt x="4940" y="1847"/>
                    <a:pt x="5141" y="1932"/>
                    <a:pt x="5275" y="2103"/>
                  </a:cubicBezTo>
                  <a:cubicBezTo>
                    <a:pt x="5409" y="2274"/>
                    <a:pt x="5476" y="2531"/>
                    <a:pt x="5476" y="2875"/>
                  </a:cubicBezTo>
                  <a:lnTo>
                    <a:pt x="5476" y="5049"/>
                  </a:lnTo>
                  <a:lnTo>
                    <a:pt x="6073" y="5049"/>
                  </a:lnTo>
                  <a:lnTo>
                    <a:pt x="6073" y="2856"/>
                  </a:lnTo>
                  <a:cubicBezTo>
                    <a:pt x="6073" y="2354"/>
                    <a:pt x="5966" y="1974"/>
                    <a:pt x="5752" y="1715"/>
                  </a:cubicBezTo>
                  <a:cubicBezTo>
                    <a:pt x="5538" y="1457"/>
                    <a:pt x="5222" y="1328"/>
                    <a:pt x="4805" y="1328"/>
                  </a:cubicBezTo>
                  <a:cubicBezTo>
                    <a:pt x="4552" y="1328"/>
                    <a:pt x="4328" y="1382"/>
                    <a:pt x="4135" y="1490"/>
                  </a:cubicBezTo>
                  <a:cubicBezTo>
                    <a:pt x="3941" y="1598"/>
                    <a:pt x="3773" y="1761"/>
                    <a:pt x="3630" y="1980"/>
                  </a:cubicBezTo>
                  <a:lnTo>
                    <a:pt x="3630" y="1"/>
                  </a:lnTo>
                  <a:close/>
                  <a:moveTo>
                    <a:pt x="7264" y="1415"/>
                  </a:moveTo>
                  <a:lnTo>
                    <a:pt x="7264" y="5049"/>
                  </a:lnTo>
                  <a:lnTo>
                    <a:pt x="7861" y="5049"/>
                  </a:lnTo>
                  <a:lnTo>
                    <a:pt x="7861" y="1415"/>
                  </a:lnTo>
                  <a:close/>
                  <a:moveTo>
                    <a:pt x="10862" y="1328"/>
                  </a:moveTo>
                  <a:cubicBezTo>
                    <a:pt x="10609" y="1328"/>
                    <a:pt x="10385" y="1382"/>
                    <a:pt x="10192" y="1490"/>
                  </a:cubicBezTo>
                  <a:cubicBezTo>
                    <a:pt x="9998" y="1598"/>
                    <a:pt x="9830" y="1761"/>
                    <a:pt x="9687" y="1980"/>
                  </a:cubicBezTo>
                  <a:lnTo>
                    <a:pt x="9687" y="1415"/>
                  </a:lnTo>
                  <a:lnTo>
                    <a:pt x="9087" y="1415"/>
                  </a:lnTo>
                  <a:lnTo>
                    <a:pt x="9087" y="5049"/>
                  </a:lnTo>
                  <a:lnTo>
                    <a:pt x="9687" y="5049"/>
                  </a:lnTo>
                  <a:lnTo>
                    <a:pt x="9687" y="2995"/>
                  </a:lnTo>
                  <a:cubicBezTo>
                    <a:pt x="9687" y="2640"/>
                    <a:pt x="9780" y="2360"/>
                    <a:pt x="9966" y="2155"/>
                  </a:cubicBezTo>
                  <a:cubicBezTo>
                    <a:pt x="10152" y="1949"/>
                    <a:pt x="10406" y="1847"/>
                    <a:pt x="10729" y="1847"/>
                  </a:cubicBezTo>
                  <a:cubicBezTo>
                    <a:pt x="10997" y="1847"/>
                    <a:pt x="11198" y="1932"/>
                    <a:pt x="11332" y="2103"/>
                  </a:cubicBezTo>
                  <a:cubicBezTo>
                    <a:pt x="11466" y="2274"/>
                    <a:pt x="11533" y="2531"/>
                    <a:pt x="11533" y="2875"/>
                  </a:cubicBezTo>
                  <a:lnTo>
                    <a:pt x="11533" y="5049"/>
                  </a:lnTo>
                  <a:lnTo>
                    <a:pt x="12130" y="5049"/>
                  </a:lnTo>
                  <a:lnTo>
                    <a:pt x="12130" y="2856"/>
                  </a:lnTo>
                  <a:cubicBezTo>
                    <a:pt x="12130" y="2354"/>
                    <a:pt x="12023" y="1974"/>
                    <a:pt x="11809" y="1715"/>
                  </a:cubicBezTo>
                  <a:cubicBezTo>
                    <a:pt x="11595" y="1457"/>
                    <a:pt x="11279" y="1328"/>
                    <a:pt x="10862" y="1328"/>
                  </a:cubicBezTo>
                  <a:close/>
                  <a:moveTo>
                    <a:pt x="21402" y="1328"/>
                  </a:moveTo>
                  <a:cubicBezTo>
                    <a:pt x="21149" y="1328"/>
                    <a:pt x="20925" y="1382"/>
                    <a:pt x="20732" y="1490"/>
                  </a:cubicBezTo>
                  <a:cubicBezTo>
                    <a:pt x="20538" y="1598"/>
                    <a:pt x="20370" y="1761"/>
                    <a:pt x="20227" y="1980"/>
                  </a:cubicBezTo>
                  <a:lnTo>
                    <a:pt x="20227" y="1415"/>
                  </a:lnTo>
                  <a:lnTo>
                    <a:pt x="19627" y="1415"/>
                  </a:lnTo>
                  <a:lnTo>
                    <a:pt x="19627" y="5049"/>
                  </a:lnTo>
                  <a:lnTo>
                    <a:pt x="20227" y="5049"/>
                  </a:lnTo>
                  <a:lnTo>
                    <a:pt x="20227" y="2995"/>
                  </a:lnTo>
                  <a:cubicBezTo>
                    <a:pt x="20227" y="2640"/>
                    <a:pt x="20320" y="2360"/>
                    <a:pt x="20506" y="2155"/>
                  </a:cubicBezTo>
                  <a:cubicBezTo>
                    <a:pt x="20692" y="1949"/>
                    <a:pt x="20946" y="1847"/>
                    <a:pt x="21269" y="1847"/>
                  </a:cubicBezTo>
                  <a:cubicBezTo>
                    <a:pt x="21537" y="1847"/>
                    <a:pt x="21738" y="1932"/>
                    <a:pt x="21872" y="2103"/>
                  </a:cubicBezTo>
                  <a:cubicBezTo>
                    <a:pt x="22006" y="2274"/>
                    <a:pt x="22073" y="2531"/>
                    <a:pt x="22073" y="2875"/>
                  </a:cubicBezTo>
                  <a:lnTo>
                    <a:pt x="22073" y="5049"/>
                  </a:lnTo>
                  <a:lnTo>
                    <a:pt x="22670" y="5049"/>
                  </a:lnTo>
                  <a:lnTo>
                    <a:pt x="22670" y="2856"/>
                  </a:lnTo>
                  <a:cubicBezTo>
                    <a:pt x="22670" y="2354"/>
                    <a:pt x="22563" y="1974"/>
                    <a:pt x="22349" y="1715"/>
                  </a:cubicBezTo>
                  <a:cubicBezTo>
                    <a:pt x="22135" y="1457"/>
                    <a:pt x="21819" y="1328"/>
                    <a:pt x="21402" y="1328"/>
                  </a:cubicBezTo>
                  <a:close/>
                  <a:moveTo>
                    <a:pt x="27634" y="1415"/>
                  </a:moveTo>
                  <a:lnTo>
                    <a:pt x="28925" y="3148"/>
                  </a:lnTo>
                  <a:lnTo>
                    <a:pt x="27514" y="5049"/>
                  </a:lnTo>
                  <a:lnTo>
                    <a:pt x="28218" y="5049"/>
                  </a:lnTo>
                  <a:lnTo>
                    <a:pt x="29276" y="3621"/>
                  </a:lnTo>
                  <a:lnTo>
                    <a:pt x="30333" y="5049"/>
                  </a:lnTo>
                  <a:lnTo>
                    <a:pt x="31037" y="5049"/>
                  </a:lnTo>
                  <a:lnTo>
                    <a:pt x="29655" y="3183"/>
                  </a:lnTo>
                  <a:lnTo>
                    <a:pt x="30969" y="1415"/>
                  </a:lnTo>
                  <a:lnTo>
                    <a:pt x="30265" y="1415"/>
                  </a:lnTo>
                  <a:lnTo>
                    <a:pt x="29302" y="2710"/>
                  </a:lnTo>
                  <a:lnTo>
                    <a:pt x="28338" y="1415"/>
                  </a:lnTo>
                  <a:close/>
                  <a:moveTo>
                    <a:pt x="31871" y="384"/>
                  </a:moveTo>
                  <a:lnTo>
                    <a:pt x="31871" y="1415"/>
                  </a:lnTo>
                  <a:lnTo>
                    <a:pt x="31433" y="1415"/>
                  </a:lnTo>
                  <a:lnTo>
                    <a:pt x="31433" y="1879"/>
                  </a:lnTo>
                  <a:lnTo>
                    <a:pt x="31871" y="1879"/>
                  </a:lnTo>
                  <a:lnTo>
                    <a:pt x="31871" y="3852"/>
                  </a:lnTo>
                  <a:cubicBezTo>
                    <a:pt x="31871" y="4306"/>
                    <a:pt x="31959" y="4619"/>
                    <a:pt x="32134" y="4791"/>
                  </a:cubicBezTo>
                  <a:cubicBezTo>
                    <a:pt x="32309" y="4963"/>
                    <a:pt x="32627" y="5049"/>
                    <a:pt x="33088" y="5049"/>
                  </a:cubicBezTo>
                  <a:lnTo>
                    <a:pt x="33701" y="5049"/>
                  </a:lnTo>
                  <a:lnTo>
                    <a:pt x="33701" y="4549"/>
                  </a:lnTo>
                  <a:lnTo>
                    <a:pt x="33088" y="4549"/>
                  </a:lnTo>
                  <a:cubicBezTo>
                    <a:pt x="32839" y="4549"/>
                    <a:pt x="32674" y="4507"/>
                    <a:pt x="32593" y="4422"/>
                  </a:cubicBezTo>
                  <a:cubicBezTo>
                    <a:pt x="32512" y="4338"/>
                    <a:pt x="32471" y="4148"/>
                    <a:pt x="32471" y="3852"/>
                  </a:cubicBezTo>
                  <a:lnTo>
                    <a:pt x="32471" y="1879"/>
                  </a:lnTo>
                  <a:lnTo>
                    <a:pt x="33701" y="1879"/>
                  </a:lnTo>
                  <a:lnTo>
                    <a:pt x="33701" y="1415"/>
                  </a:lnTo>
                  <a:lnTo>
                    <a:pt x="32471" y="1415"/>
                  </a:lnTo>
                  <a:lnTo>
                    <a:pt x="32471" y="384"/>
                  </a:lnTo>
                  <a:close/>
                  <a:moveTo>
                    <a:pt x="34570" y="4225"/>
                  </a:moveTo>
                  <a:lnTo>
                    <a:pt x="34570" y="5049"/>
                  </a:lnTo>
                  <a:lnTo>
                    <a:pt x="35255" y="5049"/>
                  </a:lnTo>
                  <a:lnTo>
                    <a:pt x="35255" y="4225"/>
                  </a:lnTo>
                  <a:close/>
                  <a:moveTo>
                    <a:pt x="25382" y="1328"/>
                  </a:moveTo>
                  <a:cubicBezTo>
                    <a:pt x="24837" y="1328"/>
                    <a:pt x="24404" y="1502"/>
                    <a:pt x="24083" y="1852"/>
                  </a:cubicBezTo>
                  <a:cubicBezTo>
                    <a:pt x="23762" y="2201"/>
                    <a:pt x="23601" y="2673"/>
                    <a:pt x="23601" y="3268"/>
                  </a:cubicBezTo>
                  <a:cubicBezTo>
                    <a:pt x="23601" y="3843"/>
                    <a:pt x="23771" y="4299"/>
                    <a:pt x="24109" y="4637"/>
                  </a:cubicBezTo>
                  <a:cubicBezTo>
                    <a:pt x="24447" y="4974"/>
                    <a:pt x="24907" y="5143"/>
                    <a:pt x="25486" y="5143"/>
                  </a:cubicBezTo>
                  <a:cubicBezTo>
                    <a:pt x="25718" y="5143"/>
                    <a:pt x="25946" y="5119"/>
                    <a:pt x="26171" y="5071"/>
                  </a:cubicBezTo>
                  <a:cubicBezTo>
                    <a:pt x="26396" y="5024"/>
                    <a:pt x="26615" y="4955"/>
                    <a:pt x="26829" y="4864"/>
                  </a:cubicBezTo>
                  <a:lnTo>
                    <a:pt x="26829" y="4299"/>
                  </a:lnTo>
                  <a:cubicBezTo>
                    <a:pt x="26617" y="4412"/>
                    <a:pt x="26404" y="4496"/>
                    <a:pt x="26188" y="4552"/>
                  </a:cubicBezTo>
                  <a:cubicBezTo>
                    <a:pt x="25973" y="4608"/>
                    <a:pt x="25751" y="4637"/>
                    <a:pt x="25522" y="4637"/>
                  </a:cubicBezTo>
                  <a:cubicBezTo>
                    <a:pt x="25126" y="4637"/>
                    <a:pt x="24817" y="4529"/>
                    <a:pt x="24596" y="4314"/>
                  </a:cubicBezTo>
                  <a:cubicBezTo>
                    <a:pt x="24374" y="4099"/>
                    <a:pt x="24250" y="3786"/>
                    <a:pt x="24224" y="3375"/>
                  </a:cubicBezTo>
                  <a:lnTo>
                    <a:pt x="26969" y="3375"/>
                  </a:lnTo>
                  <a:lnTo>
                    <a:pt x="26969" y="3083"/>
                  </a:lnTo>
                  <a:cubicBezTo>
                    <a:pt x="26969" y="2542"/>
                    <a:pt x="26826" y="2114"/>
                    <a:pt x="26542" y="1800"/>
                  </a:cubicBezTo>
                  <a:cubicBezTo>
                    <a:pt x="26258" y="1485"/>
                    <a:pt x="25871" y="1328"/>
                    <a:pt x="25382" y="1328"/>
                  </a:cubicBezTo>
                  <a:close/>
                  <a:moveTo>
                    <a:pt x="14547" y="1328"/>
                  </a:moveTo>
                  <a:cubicBezTo>
                    <a:pt x="14102" y="1328"/>
                    <a:pt x="13743" y="1497"/>
                    <a:pt x="13470" y="1837"/>
                  </a:cubicBezTo>
                  <a:cubicBezTo>
                    <a:pt x="13198" y="2176"/>
                    <a:pt x="13061" y="2627"/>
                    <a:pt x="13061" y="3190"/>
                  </a:cubicBezTo>
                  <a:cubicBezTo>
                    <a:pt x="13061" y="3750"/>
                    <a:pt x="13198" y="4200"/>
                    <a:pt x="13470" y="4539"/>
                  </a:cubicBezTo>
                  <a:cubicBezTo>
                    <a:pt x="13743" y="4879"/>
                    <a:pt x="14102" y="5049"/>
                    <a:pt x="14547" y="5049"/>
                  </a:cubicBezTo>
                  <a:cubicBezTo>
                    <a:pt x="14815" y="5049"/>
                    <a:pt x="15046" y="4996"/>
                    <a:pt x="15238" y="4890"/>
                  </a:cubicBezTo>
                  <a:cubicBezTo>
                    <a:pt x="15431" y="4784"/>
                    <a:pt x="15588" y="4624"/>
                    <a:pt x="15712" y="4410"/>
                  </a:cubicBezTo>
                  <a:lnTo>
                    <a:pt x="15712" y="4705"/>
                  </a:lnTo>
                  <a:cubicBezTo>
                    <a:pt x="15712" y="5118"/>
                    <a:pt x="15614" y="5427"/>
                    <a:pt x="15420" y="5631"/>
                  </a:cubicBezTo>
                  <a:cubicBezTo>
                    <a:pt x="15225" y="5835"/>
                    <a:pt x="14932" y="5937"/>
                    <a:pt x="14541" y="5937"/>
                  </a:cubicBezTo>
                  <a:cubicBezTo>
                    <a:pt x="14363" y="5937"/>
                    <a:pt x="14189" y="5915"/>
                    <a:pt x="14018" y="5869"/>
                  </a:cubicBezTo>
                  <a:cubicBezTo>
                    <a:pt x="13847" y="5824"/>
                    <a:pt x="13674" y="5754"/>
                    <a:pt x="13499" y="5658"/>
                  </a:cubicBezTo>
                  <a:lnTo>
                    <a:pt x="13499" y="6239"/>
                  </a:lnTo>
                  <a:cubicBezTo>
                    <a:pt x="13674" y="6304"/>
                    <a:pt x="13855" y="6352"/>
                    <a:pt x="14041" y="6384"/>
                  </a:cubicBezTo>
                  <a:cubicBezTo>
                    <a:pt x="14227" y="6415"/>
                    <a:pt x="14425" y="6431"/>
                    <a:pt x="14635" y="6431"/>
                  </a:cubicBezTo>
                  <a:cubicBezTo>
                    <a:pt x="15201" y="6431"/>
                    <a:pt x="15622" y="6280"/>
                    <a:pt x="15897" y="5978"/>
                  </a:cubicBezTo>
                  <a:cubicBezTo>
                    <a:pt x="16171" y="5676"/>
                    <a:pt x="16309" y="5216"/>
                    <a:pt x="16309" y="4598"/>
                  </a:cubicBezTo>
                  <a:lnTo>
                    <a:pt x="16309" y="1415"/>
                  </a:lnTo>
                  <a:lnTo>
                    <a:pt x="15712" y="1415"/>
                  </a:lnTo>
                  <a:lnTo>
                    <a:pt x="15712" y="1967"/>
                  </a:lnTo>
                  <a:cubicBezTo>
                    <a:pt x="15588" y="1753"/>
                    <a:pt x="15431" y="1593"/>
                    <a:pt x="15238" y="1487"/>
                  </a:cubicBezTo>
                  <a:cubicBezTo>
                    <a:pt x="15046" y="1381"/>
                    <a:pt x="14815" y="1328"/>
                    <a:pt x="14547" y="13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3267450" y="561750"/>
              <a:ext cx="290550" cy="128575"/>
            </a:xfrm>
            <a:custGeom>
              <a:avLst/>
              <a:gdLst/>
              <a:ahLst/>
              <a:cxnLst/>
              <a:rect l="0" t="0" r="0" b="0"/>
              <a:pathLst>
                <a:path w="11622" h="5143" extrusionOk="0">
                  <a:moveTo>
                    <a:pt x="11025" y="0"/>
                  </a:moveTo>
                  <a:lnTo>
                    <a:pt x="11025" y="756"/>
                  </a:lnTo>
                  <a:lnTo>
                    <a:pt x="11622" y="756"/>
                  </a:lnTo>
                  <a:lnTo>
                    <a:pt x="11622" y="0"/>
                  </a:lnTo>
                  <a:close/>
                  <a:moveTo>
                    <a:pt x="6619" y="1833"/>
                  </a:moveTo>
                  <a:cubicBezTo>
                    <a:pt x="6913" y="1833"/>
                    <a:pt x="7149" y="1930"/>
                    <a:pt x="7328" y="2125"/>
                  </a:cubicBezTo>
                  <a:cubicBezTo>
                    <a:pt x="7506" y="2320"/>
                    <a:pt x="7597" y="2580"/>
                    <a:pt x="7602" y="2907"/>
                  </a:cubicBezTo>
                  <a:lnTo>
                    <a:pt x="5474" y="2910"/>
                  </a:lnTo>
                  <a:cubicBezTo>
                    <a:pt x="5504" y="2568"/>
                    <a:pt x="5619" y="2304"/>
                    <a:pt x="5819" y="2115"/>
                  </a:cubicBezTo>
                  <a:cubicBezTo>
                    <a:pt x="6019" y="1927"/>
                    <a:pt x="6286" y="1833"/>
                    <a:pt x="6619" y="1833"/>
                  </a:cubicBezTo>
                  <a:close/>
                  <a:moveTo>
                    <a:pt x="1448" y="743"/>
                  </a:moveTo>
                  <a:cubicBezTo>
                    <a:pt x="2116" y="743"/>
                    <a:pt x="2605" y="894"/>
                    <a:pt x="2916" y="1196"/>
                  </a:cubicBezTo>
                  <a:cubicBezTo>
                    <a:pt x="3226" y="1497"/>
                    <a:pt x="3381" y="1973"/>
                    <a:pt x="3381" y="2621"/>
                  </a:cubicBezTo>
                  <a:cubicBezTo>
                    <a:pt x="3381" y="3275"/>
                    <a:pt x="3226" y="3753"/>
                    <a:pt x="2916" y="4055"/>
                  </a:cubicBezTo>
                  <a:cubicBezTo>
                    <a:pt x="2605" y="4358"/>
                    <a:pt x="2116" y="4510"/>
                    <a:pt x="1448" y="4510"/>
                  </a:cubicBezTo>
                  <a:lnTo>
                    <a:pt x="656" y="4510"/>
                  </a:lnTo>
                  <a:lnTo>
                    <a:pt x="656" y="743"/>
                  </a:lnTo>
                  <a:close/>
                  <a:moveTo>
                    <a:pt x="1" y="205"/>
                  </a:moveTo>
                  <a:lnTo>
                    <a:pt x="1" y="5048"/>
                  </a:lnTo>
                  <a:lnTo>
                    <a:pt x="1347" y="5048"/>
                  </a:lnTo>
                  <a:cubicBezTo>
                    <a:pt x="2281" y="5048"/>
                    <a:pt x="2969" y="4852"/>
                    <a:pt x="3410" y="4461"/>
                  </a:cubicBezTo>
                  <a:cubicBezTo>
                    <a:pt x="3852" y="4069"/>
                    <a:pt x="4072" y="3456"/>
                    <a:pt x="4072" y="2621"/>
                  </a:cubicBezTo>
                  <a:cubicBezTo>
                    <a:pt x="4072" y="1791"/>
                    <a:pt x="3853" y="1181"/>
                    <a:pt x="3414" y="790"/>
                  </a:cubicBezTo>
                  <a:cubicBezTo>
                    <a:pt x="2975" y="400"/>
                    <a:pt x="2286" y="205"/>
                    <a:pt x="1347" y="205"/>
                  </a:cubicBezTo>
                  <a:close/>
                  <a:moveTo>
                    <a:pt x="9179" y="0"/>
                  </a:moveTo>
                  <a:lnTo>
                    <a:pt x="9179" y="5048"/>
                  </a:lnTo>
                  <a:lnTo>
                    <a:pt x="9776" y="5048"/>
                  </a:lnTo>
                  <a:lnTo>
                    <a:pt x="9776" y="0"/>
                  </a:lnTo>
                  <a:close/>
                  <a:moveTo>
                    <a:pt x="11025" y="1415"/>
                  </a:moveTo>
                  <a:lnTo>
                    <a:pt x="11025" y="5048"/>
                  </a:lnTo>
                  <a:lnTo>
                    <a:pt x="11622" y="5048"/>
                  </a:lnTo>
                  <a:lnTo>
                    <a:pt x="11622" y="1415"/>
                  </a:lnTo>
                  <a:close/>
                  <a:moveTo>
                    <a:pt x="6612" y="1327"/>
                  </a:moveTo>
                  <a:cubicBezTo>
                    <a:pt x="6067" y="1327"/>
                    <a:pt x="5634" y="1502"/>
                    <a:pt x="5313" y="1851"/>
                  </a:cubicBezTo>
                  <a:cubicBezTo>
                    <a:pt x="4992" y="2200"/>
                    <a:pt x="4831" y="2672"/>
                    <a:pt x="4831" y="3267"/>
                  </a:cubicBezTo>
                  <a:cubicBezTo>
                    <a:pt x="4831" y="3842"/>
                    <a:pt x="5001" y="4299"/>
                    <a:pt x="5339" y="4636"/>
                  </a:cubicBezTo>
                  <a:cubicBezTo>
                    <a:pt x="5677" y="4973"/>
                    <a:pt x="6137" y="5142"/>
                    <a:pt x="6716" y="5142"/>
                  </a:cubicBezTo>
                  <a:cubicBezTo>
                    <a:pt x="6948" y="5142"/>
                    <a:pt x="7176" y="5118"/>
                    <a:pt x="7401" y="5071"/>
                  </a:cubicBezTo>
                  <a:cubicBezTo>
                    <a:pt x="7626" y="5023"/>
                    <a:pt x="7845" y="4954"/>
                    <a:pt x="8059" y="4863"/>
                  </a:cubicBezTo>
                  <a:lnTo>
                    <a:pt x="8059" y="4299"/>
                  </a:lnTo>
                  <a:cubicBezTo>
                    <a:pt x="7847" y="4411"/>
                    <a:pt x="7634" y="4495"/>
                    <a:pt x="7418" y="4552"/>
                  </a:cubicBezTo>
                  <a:cubicBezTo>
                    <a:pt x="7203" y="4608"/>
                    <a:pt x="6981" y="4636"/>
                    <a:pt x="6752" y="4636"/>
                  </a:cubicBezTo>
                  <a:cubicBezTo>
                    <a:pt x="6356" y="4636"/>
                    <a:pt x="6047" y="4528"/>
                    <a:pt x="5826" y="4313"/>
                  </a:cubicBezTo>
                  <a:cubicBezTo>
                    <a:pt x="5604" y="4098"/>
                    <a:pt x="5480" y="3785"/>
                    <a:pt x="5454" y="3374"/>
                  </a:cubicBezTo>
                  <a:lnTo>
                    <a:pt x="8199" y="3374"/>
                  </a:lnTo>
                  <a:lnTo>
                    <a:pt x="8199" y="3082"/>
                  </a:lnTo>
                  <a:cubicBezTo>
                    <a:pt x="8199" y="2541"/>
                    <a:pt x="8056" y="2114"/>
                    <a:pt x="7772" y="1799"/>
                  </a:cubicBezTo>
                  <a:cubicBezTo>
                    <a:pt x="7488" y="1484"/>
                    <a:pt x="7101" y="1327"/>
                    <a:pt x="6612" y="13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3574450" y="597100"/>
              <a:ext cx="88425" cy="90875"/>
            </a:xfrm>
            <a:custGeom>
              <a:avLst/>
              <a:gdLst/>
              <a:ahLst/>
              <a:cxnLst/>
              <a:rect l="0" t="0" r="0" b="0"/>
              <a:pathLst>
                <a:path w="3537" h="3635" extrusionOk="0">
                  <a:moveTo>
                    <a:pt x="0" y="1"/>
                  </a:moveTo>
                  <a:lnTo>
                    <a:pt x="1363" y="3634"/>
                  </a:lnTo>
                  <a:lnTo>
                    <a:pt x="2174" y="3634"/>
                  </a:lnTo>
                  <a:lnTo>
                    <a:pt x="3536" y="1"/>
                  </a:lnTo>
                  <a:lnTo>
                    <a:pt x="2904" y="1"/>
                  </a:lnTo>
                  <a:lnTo>
                    <a:pt x="1768" y="3050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3675550" y="594925"/>
              <a:ext cx="161350" cy="95400"/>
            </a:xfrm>
            <a:custGeom>
              <a:avLst/>
              <a:gdLst/>
              <a:ahLst/>
              <a:cxnLst/>
              <a:rect l="0" t="0" r="0" b="0"/>
              <a:pathLst>
                <a:path w="6454" h="3816" extrusionOk="0">
                  <a:moveTo>
                    <a:pt x="1788" y="506"/>
                  </a:moveTo>
                  <a:cubicBezTo>
                    <a:pt x="2082" y="506"/>
                    <a:pt x="2318" y="603"/>
                    <a:pt x="2497" y="798"/>
                  </a:cubicBezTo>
                  <a:cubicBezTo>
                    <a:pt x="2675" y="993"/>
                    <a:pt x="2766" y="1253"/>
                    <a:pt x="2771" y="1580"/>
                  </a:cubicBezTo>
                  <a:lnTo>
                    <a:pt x="643" y="1583"/>
                  </a:lnTo>
                  <a:cubicBezTo>
                    <a:pt x="673" y="1241"/>
                    <a:pt x="788" y="977"/>
                    <a:pt x="988" y="788"/>
                  </a:cubicBezTo>
                  <a:cubicBezTo>
                    <a:pt x="1188" y="600"/>
                    <a:pt x="1455" y="506"/>
                    <a:pt x="1788" y="506"/>
                  </a:cubicBezTo>
                  <a:close/>
                  <a:moveTo>
                    <a:pt x="6148" y="0"/>
                  </a:moveTo>
                  <a:cubicBezTo>
                    <a:pt x="5861" y="0"/>
                    <a:pt x="5616" y="54"/>
                    <a:pt x="5415" y="161"/>
                  </a:cubicBezTo>
                  <a:cubicBezTo>
                    <a:pt x="5214" y="268"/>
                    <a:pt x="5051" y="432"/>
                    <a:pt x="4925" y="652"/>
                  </a:cubicBezTo>
                  <a:lnTo>
                    <a:pt x="4925" y="88"/>
                  </a:lnTo>
                  <a:lnTo>
                    <a:pt x="4325" y="88"/>
                  </a:lnTo>
                  <a:lnTo>
                    <a:pt x="4325" y="3721"/>
                  </a:lnTo>
                  <a:lnTo>
                    <a:pt x="4925" y="3721"/>
                  </a:lnTo>
                  <a:lnTo>
                    <a:pt x="4925" y="1807"/>
                  </a:lnTo>
                  <a:cubicBezTo>
                    <a:pt x="4925" y="1396"/>
                    <a:pt x="5015" y="1081"/>
                    <a:pt x="5196" y="861"/>
                  </a:cubicBezTo>
                  <a:cubicBezTo>
                    <a:pt x="5377" y="642"/>
                    <a:pt x="5636" y="532"/>
                    <a:pt x="5973" y="532"/>
                  </a:cubicBezTo>
                  <a:cubicBezTo>
                    <a:pt x="6068" y="532"/>
                    <a:pt x="6155" y="541"/>
                    <a:pt x="6234" y="560"/>
                  </a:cubicBezTo>
                  <a:cubicBezTo>
                    <a:pt x="6313" y="578"/>
                    <a:pt x="6386" y="607"/>
                    <a:pt x="6453" y="646"/>
                  </a:cubicBezTo>
                  <a:lnTo>
                    <a:pt x="6450" y="32"/>
                  </a:lnTo>
                  <a:cubicBezTo>
                    <a:pt x="6389" y="22"/>
                    <a:pt x="6334" y="14"/>
                    <a:pt x="6284" y="8"/>
                  </a:cubicBezTo>
                  <a:cubicBezTo>
                    <a:pt x="6235" y="3"/>
                    <a:pt x="6189" y="0"/>
                    <a:pt x="6148" y="0"/>
                  </a:cubicBezTo>
                  <a:close/>
                  <a:moveTo>
                    <a:pt x="1781" y="0"/>
                  </a:moveTo>
                  <a:cubicBezTo>
                    <a:pt x="1236" y="0"/>
                    <a:pt x="803" y="175"/>
                    <a:pt x="482" y="524"/>
                  </a:cubicBezTo>
                  <a:cubicBezTo>
                    <a:pt x="161" y="873"/>
                    <a:pt x="0" y="1345"/>
                    <a:pt x="0" y="1940"/>
                  </a:cubicBezTo>
                  <a:cubicBezTo>
                    <a:pt x="0" y="2515"/>
                    <a:pt x="169" y="2972"/>
                    <a:pt x="508" y="3309"/>
                  </a:cubicBezTo>
                  <a:cubicBezTo>
                    <a:pt x="846" y="3646"/>
                    <a:pt x="1305" y="3815"/>
                    <a:pt x="1885" y="3815"/>
                  </a:cubicBezTo>
                  <a:cubicBezTo>
                    <a:pt x="2116" y="3815"/>
                    <a:pt x="2345" y="3791"/>
                    <a:pt x="2570" y="3744"/>
                  </a:cubicBezTo>
                  <a:cubicBezTo>
                    <a:pt x="2794" y="3696"/>
                    <a:pt x="3014" y="3627"/>
                    <a:pt x="3228" y="3536"/>
                  </a:cubicBezTo>
                  <a:lnTo>
                    <a:pt x="3228" y="2972"/>
                  </a:lnTo>
                  <a:cubicBezTo>
                    <a:pt x="3016" y="3084"/>
                    <a:pt x="2803" y="3168"/>
                    <a:pt x="2587" y="3225"/>
                  </a:cubicBezTo>
                  <a:cubicBezTo>
                    <a:pt x="2372" y="3281"/>
                    <a:pt x="2150" y="3309"/>
                    <a:pt x="1921" y="3309"/>
                  </a:cubicBezTo>
                  <a:cubicBezTo>
                    <a:pt x="1525" y="3309"/>
                    <a:pt x="1216" y="3201"/>
                    <a:pt x="994" y="2986"/>
                  </a:cubicBezTo>
                  <a:cubicBezTo>
                    <a:pt x="773" y="2771"/>
                    <a:pt x="649" y="2458"/>
                    <a:pt x="623" y="2047"/>
                  </a:cubicBezTo>
                  <a:lnTo>
                    <a:pt x="3368" y="2047"/>
                  </a:lnTo>
                  <a:lnTo>
                    <a:pt x="3368" y="1755"/>
                  </a:lnTo>
                  <a:cubicBezTo>
                    <a:pt x="3368" y="1214"/>
                    <a:pt x="3225" y="787"/>
                    <a:pt x="2941" y="472"/>
                  </a:cubicBezTo>
                  <a:cubicBezTo>
                    <a:pt x="2657" y="157"/>
                    <a:pt x="2270" y="0"/>
                    <a:pt x="17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3899700" y="597100"/>
              <a:ext cx="88425" cy="90875"/>
            </a:xfrm>
            <a:custGeom>
              <a:avLst/>
              <a:gdLst/>
              <a:ahLst/>
              <a:cxnLst/>
              <a:rect l="0" t="0" r="0" b="0"/>
              <a:pathLst>
                <a:path w="3537" h="3635" extrusionOk="0">
                  <a:moveTo>
                    <a:pt x="0" y="1"/>
                  </a:moveTo>
                  <a:lnTo>
                    <a:pt x="1363" y="3634"/>
                  </a:lnTo>
                  <a:lnTo>
                    <a:pt x="2174" y="3634"/>
                  </a:lnTo>
                  <a:lnTo>
                    <a:pt x="3536" y="1"/>
                  </a:lnTo>
                  <a:lnTo>
                    <a:pt x="2904" y="1"/>
                  </a:lnTo>
                  <a:lnTo>
                    <a:pt x="1768" y="3050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3999875" y="561750"/>
              <a:ext cx="336600" cy="128575"/>
            </a:xfrm>
            <a:custGeom>
              <a:avLst/>
              <a:gdLst/>
              <a:ahLst/>
              <a:cxnLst/>
              <a:rect l="0" t="0" r="0" b="0"/>
              <a:pathLst>
                <a:path w="13464" h="5143" extrusionOk="0">
                  <a:moveTo>
                    <a:pt x="11884" y="1833"/>
                  </a:moveTo>
                  <a:cubicBezTo>
                    <a:pt x="12178" y="1833"/>
                    <a:pt x="12414" y="1930"/>
                    <a:pt x="12593" y="2125"/>
                  </a:cubicBezTo>
                  <a:cubicBezTo>
                    <a:pt x="12771" y="2320"/>
                    <a:pt x="12862" y="2580"/>
                    <a:pt x="12867" y="2907"/>
                  </a:cubicBezTo>
                  <a:lnTo>
                    <a:pt x="10739" y="2910"/>
                  </a:lnTo>
                  <a:cubicBezTo>
                    <a:pt x="10769" y="2568"/>
                    <a:pt x="10884" y="2304"/>
                    <a:pt x="11084" y="2115"/>
                  </a:cubicBezTo>
                  <a:cubicBezTo>
                    <a:pt x="11284" y="1927"/>
                    <a:pt x="11551" y="1833"/>
                    <a:pt x="11884" y="1833"/>
                  </a:cubicBezTo>
                  <a:close/>
                  <a:moveTo>
                    <a:pt x="2473" y="3222"/>
                  </a:moveTo>
                  <a:lnTo>
                    <a:pt x="2473" y="3355"/>
                  </a:lnTo>
                  <a:cubicBezTo>
                    <a:pt x="2473" y="3744"/>
                    <a:pt x="2373" y="4056"/>
                    <a:pt x="2173" y="4291"/>
                  </a:cubicBezTo>
                  <a:cubicBezTo>
                    <a:pt x="1973" y="4525"/>
                    <a:pt x="1707" y="4643"/>
                    <a:pt x="1376" y="4643"/>
                  </a:cubicBezTo>
                  <a:cubicBezTo>
                    <a:pt x="1136" y="4643"/>
                    <a:pt x="946" y="4580"/>
                    <a:pt x="807" y="4456"/>
                  </a:cubicBezTo>
                  <a:cubicBezTo>
                    <a:pt x="667" y="4332"/>
                    <a:pt x="598" y="4163"/>
                    <a:pt x="598" y="3952"/>
                  </a:cubicBezTo>
                  <a:cubicBezTo>
                    <a:pt x="598" y="3686"/>
                    <a:pt x="691" y="3497"/>
                    <a:pt x="877" y="3387"/>
                  </a:cubicBezTo>
                  <a:cubicBezTo>
                    <a:pt x="1063" y="3277"/>
                    <a:pt x="1397" y="3222"/>
                    <a:pt x="1879" y="3222"/>
                  </a:cubicBezTo>
                  <a:close/>
                  <a:moveTo>
                    <a:pt x="4299" y="0"/>
                  </a:moveTo>
                  <a:lnTo>
                    <a:pt x="4299" y="5048"/>
                  </a:lnTo>
                  <a:lnTo>
                    <a:pt x="4896" y="5048"/>
                  </a:lnTo>
                  <a:lnTo>
                    <a:pt x="4896" y="0"/>
                  </a:lnTo>
                  <a:close/>
                  <a:moveTo>
                    <a:pt x="1503" y="1327"/>
                  </a:moveTo>
                  <a:cubicBezTo>
                    <a:pt x="1308" y="1327"/>
                    <a:pt x="1108" y="1348"/>
                    <a:pt x="903" y="1390"/>
                  </a:cubicBezTo>
                  <a:cubicBezTo>
                    <a:pt x="697" y="1432"/>
                    <a:pt x="485" y="1496"/>
                    <a:pt x="267" y="1580"/>
                  </a:cubicBezTo>
                  <a:lnTo>
                    <a:pt x="267" y="2132"/>
                  </a:lnTo>
                  <a:cubicBezTo>
                    <a:pt x="448" y="2032"/>
                    <a:pt x="638" y="1957"/>
                    <a:pt x="834" y="1908"/>
                  </a:cubicBezTo>
                  <a:cubicBezTo>
                    <a:pt x="1031" y="1858"/>
                    <a:pt x="1233" y="1833"/>
                    <a:pt x="1441" y="1833"/>
                  </a:cubicBezTo>
                  <a:cubicBezTo>
                    <a:pt x="1768" y="1833"/>
                    <a:pt x="2021" y="1908"/>
                    <a:pt x="2202" y="2059"/>
                  </a:cubicBezTo>
                  <a:cubicBezTo>
                    <a:pt x="2382" y="2209"/>
                    <a:pt x="2473" y="2421"/>
                    <a:pt x="2473" y="2696"/>
                  </a:cubicBezTo>
                  <a:lnTo>
                    <a:pt x="2473" y="2754"/>
                  </a:lnTo>
                  <a:lnTo>
                    <a:pt x="1636" y="2754"/>
                  </a:lnTo>
                  <a:cubicBezTo>
                    <a:pt x="1093" y="2754"/>
                    <a:pt x="685" y="2858"/>
                    <a:pt x="411" y="3066"/>
                  </a:cubicBezTo>
                  <a:cubicBezTo>
                    <a:pt x="138" y="3274"/>
                    <a:pt x="1" y="3582"/>
                    <a:pt x="1" y="3990"/>
                  </a:cubicBezTo>
                  <a:cubicBezTo>
                    <a:pt x="1" y="4341"/>
                    <a:pt x="110" y="4620"/>
                    <a:pt x="330" y="4829"/>
                  </a:cubicBezTo>
                  <a:cubicBezTo>
                    <a:pt x="550" y="5038"/>
                    <a:pt x="845" y="5142"/>
                    <a:pt x="1217" y="5142"/>
                  </a:cubicBezTo>
                  <a:cubicBezTo>
                    <a:pt x="1511" y="5142"/>
                    <a:pt x="1760" y="5090"/>
                    <a:pt x="1963" y="4985"/>
                  </a:cubicBezTo>
                  <a:cubicBezTo>
                    <a:pt x="2167" y="4880"/>
                    <a:pt x="2336" y="4717"/>
                    <a:pt x="2473" y="4497"/>
                  </a:cubicBezTo>
                  <a:lnTo>
                    <a:pt x="2473" y="5048"/>
                  </a:lnTo>
                  <a:lnTo>
                    <a:pt x="3070" y="5048"/>
                  </a:lnTo>
                  <a:lnTo>
                    <a:pt x="3070" y="2975"/>
                  </a:lnTo>
                  <a:cubicBezTo>
                    <a:pt x="3070" y="2421"/>
                    <a:pt x="2940" y="2008"/>
                    <a:pt x="2680" y="1736"/>
                  </a:cubicBezTo>
                  <a:cubicBezTo>
                    <a:pt x="2421" y="1463"/>
                    <a:pt x="2028" y="1327"/>
                    <a:pt x="1503" y="1327"/>
                  </a:cubicBezTo>
                  <a:close/>
                  <a:moveTo>
                    <a:pt x="6083" y="1415"/>
                  </a:moveTo>
                  <a:lnTo>
                    <a:pt x="6083" y="3614"/>
                  </a:lnTo>
                  <a:cubicBezTo>
                    <a:pt x="6083" y="4114"/>
                    <a:pt x="6191" y="4493"/>
                    <a:pt x="6408" y="4753"/>
                  </a:cubicBezTo>
                  <a:cubicBezTo>
                    <a:pt x="6624" y="5012"/>
                    <a:pt x="6941" y="5142"/>
                    <a:pt x="7358" y="5142"/>
                  </a:cubicBezTo>
                  <a:cubicBezTo>
                    <a:pt x="7611" y="5142"/>
                    <a:pt x="7833" y="5089"/>
                    <a:pt x="8025" y="4982"/>
                  </a:cubicBezTo>
                  <a:cubicBezTo>
                    <a:pt x="8216" y="4875"/>
                    <a:pt x="8384" y="4711"/>
                    <a:pt x="8529" y="4490"/>
                  </a:cubicBezTo>
                  <a:lnTo>
                    <a:pt x="8529" y="5048"/>
                  </a:lnTo>
                  <a:lnTo>
                    <a:pt x="9126" y="5048"/>
                  </a:lnTo>
                  <a:lnTo>
                    <a:pt x="9126" y="1415"/>
                  </a:lnTo>
                  <a:lnTo>
                    <a:pt x="8529" y="1415"/>
                  </a:lnTo>
                  <a:lnTo>
                    <a:pt x="8529" y="3475"/>
                  </a:lnTo>
                  <a:cubicBezTo>
                    <a:pt x="8529" y="3829"/>
                    <a:pt x="8436" y="4109"/>
                    <a:pt x="8249" y="4315"/>
                  </a:cubicBezTo>
                  <a:cubicBezTo>
                    <a:pt x="8062" y="4520"/>
                    <a:pt x="7807" y="4623"/>
                    <a:pt x="7485" y="4623"/>
                  </a:cubicBezTo>
                  <a:cubicBezTo>
                    <a:pt x="7216" y="4623"/>
                    <a:pt x="7015" y="4537"/>
                    <a:pt x="6881" y="4365"/>
                  </a:cubicBezTo>
                  <a:cubicBezTo>
                    <a:pt x="6747" y="4193"/>
                    <a:pt x="6680" y="3935"/>
                    <a:pt x="6680" y="3591"/>
                  </a:cubicBezTo>
                  <a:lnTo>
                    <a:pt x="6680" y="1415"/>
                  </a:lnTo>
                  <a:close/>
                  <a:moveTo>
                    <a:pt x="11877" y="1327"/>
                  </a:moveTo>
                  <a:cubicBezTo>
                    <a:pt x="11332" y="1327"/>
                    <a:pt x="10899" y="1502"/>
                    <a:pt x="10578" y="1851"/>
                  </a:cubicBezTo>
                  <a:cubicBezTo>
                    <a:pt x="10257" y="2200"/>
                    <a:pt x="10096" y="2672"/>
                    <a:pt x="10096" y="3267"/>
                  </a:cubicBezTo>
                  <a:cubicBezTo>
                    <a:pt x="10096" y="3842"/>
                    <a:pt x="10266" y="4299"/>
                    <a:pt x="10604" y="4636"/>
                  </a:cubicBezTo>
                  <a:cubicBezTo>
                    <a:pt x="10942" y="4973"/>
                    <a:pt x="11401" y="5142"/>
                    <a:pt x="11981" y="5142"/>
                  </a:cubicBezTo>
                  <a:cubicBezTo>
                    <a:pt x="12212" y="5142"/>
                    <a:pt x="12441" y="5118"/>
                    <a:pt x="12666" y="5071"/>
                  </a:cubicBezTo>
                  <a:cubicBezTo>
                    <a:pt x="12891" y="5023"/>
                    <a:pt x="13110" y="4954"/>
                    <a:pt x="13324" y="4863"/>
                  </a:cubicBezTo>
                  <a:lnTo>
                    <a:pt x="13324" y="4299"/>
                  </a:lnTo>
                  <a:cubicBezTo>
                    <a:pt x="13112" y="4411"/>
                    <a:pt x="12899" y="4495"/>
                    <a:pt x="12683" y="4552"/>
                  </a:cubicBezTo>
                  <a:cubicBezTo>
                    <a:pt x="12468" y="4608"/>
                    <a:pt x="12246" y="4636"/>
                    <a:pt x="12017" y="4636"/>
                  </a:cubicBezTo>
                  <a:cubicBezTo>
                    <a:pt x="11621" y="4636"/>
                    <a:pt x="11312" y="4528"/>
                    <a:pt x="11091" y="4313"/>
                  </a:cubicBezTo>
                  <a:cubicBezTo>
                    <a:pt x="10869" y="4098"/>
                    <a:pt x="10745" y="3785"/>
                    <a:pt x="10719" y="3374"/>
                  </a:cubicBezTo>
                  <a:lnTo>
                    <a:pt x="13464" y="3374"/>
                  </a:lnTo>
                  <a:lnTo>
                    <a:pt x="13464" y="3082"/>
                  </a:lnTo>
                  <a:cubicBezTo>
                    <a:pt x="13464" y="2541"/>
                    <a:pt x="13321" y="2114"/>
                    <a:pt x="13037" y="1799"/>
                  </a:cubicBezTo>
                  <a:cubicBezTo>
                    <a:pt x="12753" y="1484"/>
                    <a:pt x="12366" y="1327"/>
                    <a:pt x="11877" y="13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3260325" y="760700"/>
              <a:ext cx="934925" cy="128575"/>
            </a:xfrm>
            <a:custGeom>
              <a:avLst/>
              <a:gdLst/>
              <a:ahLst/>
              <a:cxnLst/>
              <a:rect l="0" t="0" r="0" b="0"/>
              <a:pathLst>
                <a:path w="37397" h="5143" extrusionOk="0">
                  <a:moveTo>
                    <a:pt x="14794" y="1"/>
                  </a:moveTo>
                  <a:lnTo>
                    <a:pt x="14794" y="757"/>
                  </a:lnTo>
                  <a:lnTo>
                    <a:pt x="15391" y="757"/>
                  </a:lnTo>
                  <a:lnTo>
                    <a:pt x="15391" y="1"/>
                  </a:lnTo>
                  <a:close/>
                  <a:moveTo>
                    <a:pt x="5321" y="1834"/>
                  </a:moveTo>
                  <a:cubicBezTo>
                    <a:pt x="5639" y="1834"/>
                    <a:pt x="5891" y="1960"/>
                    <a:pt x="6077" y="2212"/>
                  </a:cubicBezTo>
                  <a:cubicBezTo>
                    <a:pt x="6263" y="2463"/>
                    <a:pt x="6356" y="2805"/>
                    <a:pt x="6356" y="3235"/>
                  </a:cubicBezTo>
                  <a:cubicBezTo>
                    <a:pt x="6356" y="3668"/>
                    <a:pt x="6263" y="4009"/>
                    <a:pt x="6077" y="4260"/>
                  </a:cubicBezTo>
                  <a:cubicBezTo>
                    <a:pt x="5891" y="4511"/>
                    <a:pt x="5639" y="4637"/>
                    <a:pt x="5321" y="4637"/>
                  </a:cubicBezTo>
                  <a:cubicBezTo>
                    <a:pt x="4999" y="4637"/>
                    <a:pt x="4745" y="4512"/>
                    <a:pt x="4560" y="4262"/>
                  </a:cubicBezTo>
                  <a:cubicBezTo>
                    <a:pt x="4375" y="4012"/>
                    <a:pt x="4283" y="3670"/>
                    <a:pt x="4283" y="3235"/>
                  </a:cubicBezTo>
                  <a:cubicBezTo>
                    <a:pt x="4283" y="2800"/>
                    <a:pt x="4376" y="2458"/>
                    <a:pt x="4562" y="2208"/>
                  </a:cubicBezTo>
                  <a:cubicBezTo>
                    <a:pt x="4748" y="1959"/>
                    <a:pt x="5001" y="1834"/>
                    <a:pt x="5321" y="1834"/>
                  </a:cubicBezTo>
                  <a:close/>
                  <a:moveTo>
                    <a:pt x="26470" y="1834"/>
                  </a:moveTo>
                  <a:cubicBezTo>
                    <a:pt x="26788" y="1834"/>
                    <a:pt x="27040" y="1960"/>
                    <a:pt x="27226" y="2212"/>
                  </a:cubicBezTo>
                  <a:cubicBezTo>
                    <a:pt x="27412" y="2463"/>
                    <a:pt x="27505" y="2805"/>
                    <a:pt x="27505" y="3235"/>
                  </a:cubicBezTo>
                  <a:cubicBezTo>
                    <a:pt x="27505" y="3668"/>
                    <a:pt x="27412" y="4009"/>
                    <a:pt x="27226" y="4260"/>
                  </a:cubicBezTo>
                  <a:cubicBezTo>
                    <a:pt x="27040" y="4511"/>
                    <a:pt x="26788" y="4637"/>
                    <a:pt x="26470" y="4637"/>
                  </a:cubicBezTo>
                  <a:cubicBezTo>
                    <a:pt x="26148" y="4637"/>
                    <a:pt x="25894" y="4512"/>
                    <a:pt x="25709" y="4262"/>
                  </a:cubicBezTo>
                  <a:cubicBezTo>
                    <a:pt x="25524" y="4012"/>
                    <a:pt x="25432" y="3670"/>
                    <a:pt x="25432" y="3235"/>
                  </a:cubicBezTo>
                  <a:cubicBezTo>
                    <a:pt x="25432" y="2800"/>
                    <a:pt x="25525" y="2458"/>
                    <a:pt x="25711" y="2208"/>
                  </a:cubicBezTo>
                  <a:cubicBezTo>
                    <a:pt x="25897" y="1959"/>
                    <a:pt x="26150" y="1834"/>
                    <a:pt x="26470" y="1834"/>
                  </a:cubicBezTo>
                  <a:close/>
                  <a:moveTo>
                    <a:pt x="9730" y="1328"/>
                  </a:moveTo>
                  <a:cubicBezTo>
                    <a:pt x="9477" y="1328"/>
                    <a:pt x="9253" y="1382"/>
                    <a:pt x="9060" y="1490"/>
                  </a:cubicBezTo>
                  <a:cubicBezTo>
                    <a:pt x="8866" y="1598"/>
                    <a:pt x="8698" y="1761"/>
                    <a:pt x="8555" y="1980"/>
                  </a:cubicBezTo>
                  <a:lnTo>
                    <a:pt x="8555" y="1415"/>
                  </a:lnTo>
                  <a:lnTo>
                    <a:pt x="7955" y="1415"/>
                  </a:lnTo>
                  <a:lnTo>
                    <a:pt x="7955" y="5049"/>
                  </a:lnTo>
                  <a:lnTo>
                    <a:pt x="8555" y="5049"/>
                  </a:lnTo>
                  <a:lnTo>
                    <a:pt x="8555" y="2995"/>
                  </a:lnTo>
                  <a:cubicBezTo>
                    <a:pt x="8555" y="2640"/>
                    <a:pt x="8648" y="2360"/>
                    <a:pt x="8834" y="2155"/>
                  </a:cubicBezTo>
                  <a:cubicBezTo>
                    <a:pt x="9020" y="1949"/>
                    <a:pt x="9274" y="1847"/>
                    <a:pt x="9597" y="1847"/>
                  </a:cubicBezTo>
                  <a:cubicBezTo>
                    <a:pt x="9865" y="1847"/>
                    <a:pt x="10066" y="1932"/>
                    <a:pt x="10200" y="2103"/>
                  </a:cubicBezTo>
                  <a:cubicBezTo>
                    <a:pt x="10334" y="2274"/>
                    <a:pt x="10401" y="2531"/>
                    <a:pt x="10401" y="2875"/>
                  </a:cubicBezTo>
                  <a:lnTo>
                    <a:pt x="10401" y="5049"/>
                  </a:lnTo>
                  <a:lnTo>
                    <a:pt x="10998" y="5049"/>
                  </a:lnTo>
                  <a:lnTo>
                    <a:pt x="10998" y="2855"/>
                  </a:lnTo>
                  <a:cubicBezTo>
                    <a:pt x="10998" y="2354"/>
                    <a:pt x="10891" y="1974"/>
                    <a:pt x="10677" y="1715"/>
                  </a:cubicBezTo>
                  <a:cubicBezTo>
                    <a:pt x="10463" y="1457"/>
                    <a:pt x="10147" y="1328"/>
                    <a:pt x="9730" y="1328"/>
                  </a:cubicBezTo>
                  <a:close/>
                  <a:moveTo>
                    <a:pt x="12179" y="383"/>
                  </a:moveTo>
                  <a:lnTo>
                    <a:pt x="12179" y="1415"/>
                  </a:lnTo>
                  <a:lnTo>
                    <a:pt x="11741" y="1415"/>
                  </a:lnTo>
                  <a:lnTo>
                    <a:pt x="11741" y="1879"/>
                  </a:lnTo>
                  <a:lnTo>
                    <a:pt x="12179" y="1879"/>
                  </a:lnTo>
                  <a:lnTo>
                    <a:pt x="12179" y="3851"/>
                  </a:lnTo>
                  <a:cubicBezTo>
                    <a:pt x="12179" y="4306"/>
                    <a:pt x="12267" y="4619"/>
                    <a:pt x="12442" y="4791"/>
                  </a:cubicBezTo>
                  <a:cubicBezTo>
                    <a:pt x="12617" y="4963"/>
                    <a:pt x="12935" y="5049"/>
                    <a:pt x="13396" y="5049"/>
                  </a:cubicBezTo>
                  <a:lnTo>
                    <a:pt x="14009" y="5049"/>
                  </a:lnTo>
                  <a:lnTo>
                    <a:pt x="14009" y="4549"/>
                  </a:lnTo>
                  <a:lnTo>
                    <a:pt x="13396" y="4549"/>
                  </a:lnTo>
                  <a:cubicBezTo>
                    <a:pt x="13147" y="4549"/>
                    <a:pt x="12982" y="4507"/>
                    <a:pt x="12901" y="4422"/>
                  </a:cubicBezTo>
                  <a:cubicBezTo>
                    <a:pt x="12820" y="4338"/>
                    <a:pt x="12779" y="4148"/>
                    <a:pt x="12779" y="3851"/>
                  </a:cubicBezTo>
                  <a:lnTo>
                    <a:pt x="12779" y="1879"/>
                  </a:lnTo>
                  <a:lnTo>
                    <a:pt x="14009" y="1879"/>
                  </a:lnTo>
                  <a:lnTo>
                    <a:pt x="14009" y="1415"/>
                  </a:lnTo>
                  <a:lnTo>
                    <a:pt x="12779" y="1415"/>
                  </a:lnTo>
                  <a:lnTo>
                    <a:pt x="12779" y="383"/>
                  </a:lnTo>
                  <a:close/>
                  <a:moveTo>
                    <a:pt x="14794" y="1415"/>
                  </a:moveTo>
                  <a:lnTo>
                    <a:pt x="14794" y="5049"/>
                  </a:lnTo>
                  <a:lnTo>
                    <a:pt x="15391" y="5049"/>
                  </a:lnTo>
                  <a:lnTo>
                    <a:pt x="15391" y="1415"/>
                  </a:lnTo>
                  <a:close/>
                  <a:moveTo>
                    <a:pt x="18392" y="1328"/>
                  </a:moveTo>
                  <a:cubicBezTo>
                    <a:pt x="18139" y="1328"/>
                    <a:pt x="17915" y="1382"/>
                    <a:pt x="17722" y="1490"/>
                  </a:cubicBezTo>
                  <a:cubicBezTo>
                    <a:pt x="17528" y="1598"/>
                    <a:pt x="17360" y="1761"/>
                    <a:pt x="17217" y="1980"/>
                  </a:cubicBezTo>
                  <a:lnTo>
                    <a:pt x="17217" y="1415"/>
                  </a:lnTo>
                  <a:lnTo>
                    <a:pt x="16617" y="1415"/>
                  </a:lnTo>
                  <a:lnTo>
                    <a:pt x="16617" y="5049"/>
                  </a:lnTo>
                  <a:lnTo>
                    <a:pt x="17217" y="5049"/>
                  </a:lnTo>
                  <a:lnTo>
                    <a:pt x="17217" y="2995"/>
                  </a:lnTo>
                  <a:cubicBezTo>
                    <a:pt x="17217" y="2640"/>
                    <a:pt x="17310" y="2360"/>
                    <a:pt x="17496" y="2155"/>
                  </a:cubicBezTo>
                  <a:cubicBezTo>
                    <a:pt x="17682" y="1949"/>
                    <a:pt x="17936" y="1847"/>
                    <a:pt x="18259" y="1847"/>
                  </a:cubicBezTo>
                  <a:cubicBezTo>
                    <a:pt x="18527" y="1847"/>
                    <a:pt x="18728" y="1932"/>
                    <a:pt x="18862" y="2103"/>
                  </a:cubicBezTo>
                  <a:cubicBezTo>
                    <a:pt x="18996" y="2274"/>
                    <a:pt x="19063" y="2531"/>
                    <a:pt x="19063" y="2875"/>
                  </a:cubicBezTo>
                  <a:lnTo>
                    <a:pt x="19063" y="5049"/>
                  </a:lnTo>
                  <a:lnTo>
                    <a:pt x="19660" y="5049"/>
                  </a:lnTo>
                  <a:lnTo>
                    <a:pt x="19660" y="2855"/>
                  </a:lnTo>
                  <a:cubicBezTo>
                    <a:pt x="19660" y="2354"/>
                    <a:pt x="19553" y="1974"/>
                    <a:pt x="19339" y="1715"/>
                  </a:cubicBezTo>
                  <a:cubicBezTo>
                    <a:pt x="19125" y="1457"/>
                    <a:pt x="18809" y="1328"/>
                    <a:pt x="18392" y="1328"/>
                  </a:cubicBezTo>
                  <a:close/>
                  <a:moveTo>
                    <a:pt x="36800" y="1"/>
                  </a:moveTo>
                  <a:lnTo>
                    <a:pt x="36800" y="5049"/>
                  </a:lnTo>
                  <a:lnTo>
                    <a:pt x="37397" y="5049"/>
                  </a:lnTo>
                  <a:lnTo>
                    <a:pt x="37397" y="1"/>
                  </a:lnTo>
                  <a:close/>
                  <a:moveTo>
                    <a:pt x="1827" y="1328"/>
                  </a:moveTo>
                  <a:cubicBezTo>
                    <a:pt x="1260" y="1328"/>
                    <a:pt x="814" y="1497"/>
                    <a:pt x="489" y="1837"/>
                  </a:cubicBezTo>
                  <a:cubicBezTo>
                    <a:pt x="163" y="2176"/>
                    <a:pt x="0" y="2642"/>
                    <a:pt x="0" y="3235"/>
                  </a:cubicBezTo>
                  <a:cubicBezTo>
                    <a:pt x="0" y="3819"/>
                    <a:pt x="161" y="4283"/>
                    <a:pt x="484" y="4627"/>
                  </a:cubicBezTo>
                  <a:cubicBezTo>
                    <a:pt x="806" y="4971"/>
                    <a:pt x="1241" y="5143"/>
                    <a:pt x="1788" y="5143"/>
                  </a:cubicBezTo>
                  <a:cubicBezTo>
                    <a:pt x="1989" y="5143"/>
                    <a:pt x="2179" y="5123"/>
                    <a:pt x="2357" y="5084"/>
                  </a:cubicBezTo>
                  <a:cubicBezTo>
                    <a:pt x="2536" y="5045"/>
                    <a:pt x="2708" y="4987"/>
                    <a:pt x="2875" y="4909"/>
                  </a:cubicBezTo>
                  <a:lnTo>
                    <a:pt x="2875" y="4358"/>
                  </a:lnTo>
                  <a:cubicBezTo>
                    <a:pt x="2706" y="4451"/>
                    <a:pt x="2537" y="4520"/>
                    <a:pt x="2367" y="4567"/>
                  </a:cubicBezTo>
                  <a:cubicBezTo>
                    <a:pt x="2197" y="4613"/>
                    <a:pt x="2026" y="4637"/>
                    <a:pt x="1853" y="4637"/>
                  </a:cubicBezTo>
                  <a:cubicBezTo>
                    <a:pt x="1466" y="4637"/>
                    <a:pt x="1165" y="4514"/>
                    <a:pt x="951" y="4268"/>
                  </a:cubicBezTo>
                  <a:cubicBezTo>
                    <a:pt x="737" y="4023"/>
                    <a:pt x="630" y="3678"/>
                    <a:pt x="630" y="3235"/>
                  </a:cubicBezTo>
                  <a:cubicBezTo>
                    <a:pt x="630" y="2792"/>
                    <a:pt x="737" y="2447"/>
                    <a:pt x="951" y="2202"/>
                  </a:cubicBezTo>
                  <a:cubicBezTo>
                    <a:pt x="1165" y="1956"/>
                    <a:pt x="1466" y="1834"/>
                    <a:pt x="1853" y="1834"/>
                  </a:cubicBezTo>
                  <a:cubicBezTo>
                    <a:pt x="2026" y="1834"/>
                    <a:pt x="2197" y="1857"/>
                    <a:pt x="2367" y="1903"/>
                  </a:cubicBezTo>
                  <a:cubicBezTo>
                    <a:pt x="2537" y="1950"/>
                    <a:pt x="2706" y="2020"/>
                    <a:pt x="2875" y="2113"/>
                  </a:cubicBezTo>
                  <a:lnTo>
                    <a:pt x="2875" y="1555"/>
                  </a:lnTo>
                  <a:cubicBezTo>
                    <a:pt x="2710" y="1479"/>
                    <a:pt x="2540" y="1422"/>
                    <a:pt x="2365" y="1384"/>
                  </a:cubicBezTo>
                  <a:cubicBezTo>
                    <a:pt x="2190" y="1346"/>
                    <a:pt x="2011" y="1328"/>
                    <a:pt x="1827" y="1328"/>
                  </a:cubicBezTo>
                  <a:close/>
                  <a:moveTo>
                    <a:pt x="5321" y="1328"/>
                  </a:moveTo>
                  <a:cubicBezTo>
                    <a:pt x="4800" y="1328"/>
                    <a:pt x="4391" y="1496"/>
                    <a:pt x="4096" y="1834"/>
                  </a:cubicBezTo>
                  <a:cubicBezTo>
                    <a:pt x="3801" y="2171"/>
                    <a:pt x="3653" y="2638"/>
                    <a:pt x="3653" y="3235"/>
                  </a:cubicBezTo>
                  <a:cubicBezTo>
                    <a:pt x="3653" y="3830"/>
                    <a:pt x="3801" y="4296"/>
                    <a:pt x="4096" y="4635"/>
                  </a:cubicBezTo>
                  <a:cubicBezTo>
                    <a:pt x="4391" y="4973"/>
                    <a:pt x="4800" y="5143"/>
                    <a:pt x="5321" y="5143"/>
                  </a:cubicBezTo>
                  <a:cubicBezTo>
                    <a:pt x="5840" y="5143"/>
                    <a:pt x="6247" y="4973"/>
                    <a:pt x="6544" y="4635"/>
                  </a:cubicBezTo>
                  <a:cubicBezTo>
                    <a:pt x="6840" y="4296"/>
                    <a:pt x="6988" y="3830"/>
                    <a:pt x="6988" y="3235"/>
                  </a:cubicBezTo>
                  <a:cubicBezTo>
                    <a:pt x="6988" y="2638"/>
                    <a:pt x="6840" y="2171"/>
                    <a:pt x="6544" y="1834"/>
                  </a:cubicBezTo>
                  <a:cubicBezTo>
                    <a:pt x="6247" y="1496"/>
                    <a:pt x="5840" y="1328"/>
                    <a:pt x="5321" y="1328"/>
                  </a:cubicBezTo>
                  <a:close/>
                  <a:moveTo>
                    <a:pt x="20789" y="1415"/>
                  </a:moveTo>
                  <a:lnTo>
                    <a:pt x="20789" y="3615"/>
                  </a:lnTo>
                  <a:cubicBezTo>
                    <a:pt x="20789" y="4114"/>
                    <a:pt x="20897" y="4494"/>
                    <a:pt x="21114" y="4753"/>
                  </a:cubicBezTo>
                  <a:cubicBezTo>
                    <a:pt x="21330" y="5013"/>
                    <a:pt x="21647" y="5143"/>
                    <a:pt x="22064" y="5143"/>
                  </a:cubicBezTo>
                  <a:cubicBezTo>
                    <a:pt x="22317" y="5143"/>
                    <a:pt x="22539" y="5089"/>
                    <a:pt x="22731" y="4982"/>
                  </a:cubicBezTo>
                  <a:cubicBezTo>
                    <a:pt x="22922" y="4875"/>
                    <a:pt x="23090" y="4711"/>
                    <a:pt x="23235" y="4491"/>
                  </a:cubicBezTo>
                  <a:lnTo>
                    <a:pt x="23235" y="5049"/>
                  </a:lnTo>
                  <a:lnTo>
                    <a:pt x="23832" y="5049"/>
                  </a:lnTo>
                  <a:lnTo>
                    <a:pt x="23832" y="1415"/>
                  </a:lnTo>
                  <a:lnTo>
                    <a:pt x="23235" y="1415"/>
                  </a:lnTo>
                  <a:lnTo>
                    <a:pt x="23235" y="3475"/>
                  </a:lnTo>
                  <a:cubicBezTo>
                    <a:pt x="23235" y="3830"/>
                    <a:pt x="23142" y="4110"/>
                    <a:pt x="22955" y="4315"/>
                  </a:cubicBezTo>
                  <a:cubicBezTo>
                    <a:pt x="22768" y="4521"/>
                    <a:pt x="22513" y="4624"/>
                    <a:pt x="22191" y="4624"/>
                  </a:cubicBezTo>
                  <a:cubicBezTo>
                    <a:pt x="21922" y="4624"/>
                    <a:pt x="21721" y="4538"/>
                    <a:pt x="21587" y="4366"/>
                  </a:cubicBezTo>
                  <a:cubicBezTo>
                    <a:pt x="21453" y="4194"/>
                    <a:pt x="21386" y="3936"/>
                    <a:pt x="21386" y="3592"/>
                  </a:cubicBezTo>
                  <a:lnTo>
                    <a:pt x="21386" y="1415"/>
                  </a:lnTo>
                  <a:close/>
                  <a:moveTo>
                    <a:pt x="26470" y="1328"/>
                  </a:moveTo>
                  <a:cubicBezTo>
                    <a:pt x="25949" y="1328"/>
                    <a:pt x="25540" y="1496"/>
                    <a:pt x="25245" y="1834"/>
                  </a:cubicBezTo>
                  <a:cubicBezTo>
                    <a:pt x="24950" y="2171"/>
                    <a:pt x="24802" y="2638"/>
                    <a:pt x="24802" y="3235"/>
                  </a:cubicBezTo>
                  <a:cubicBezTo>
                    <a:pt x="24802" y="3830"/>
                    <a:pt x="24950" y="4296"/>
                    <a:pt x="25245" y="4635"/>
                  </a:cubicBezTo>
                  <a:cubicBezTo>
                    <a:pt x="25540" y="4973"/>
                    <a:pt x="25949" y="5143"/>
                    <a:pt x="26470" y="5143"/>
                  </a:cubicBezTo>
                  <a:cubicBezTo>
                    <a:pt x="26989" y="5143"/>
                    <a:pt x="27396" y="4973"/>
                    <a:pt x="27693" y="4635"/>
                  </a:cubicBezTo>
                  <a:cubicBezTo>
                    <a:pt x="27989" y="4296"/>
                    <a:pt x="28137" y="3830"/>
                    <a:pt x="28137" y="3235"/>
                  </a:cubicBezTo>
                  <a:cubicBezTo>
                    <a:pt x="28137" y="2638"/>
                    <a:pt x="27989" y="2171"/>
                    <a:pt x="27693" y="1834"/>
                  </a:cubicBezTo>
                  <a:cubicBezTo>
                    <a:pt x="27396" y="1496"/>
                    <a:pt x="26989" y="1328"/>
                    <a:pt x="26470" y="1328"/>
                  </a:cubicBezTo>
                  <a:close/>
                  <a:moveTo>
                    <a:pt x="29065" y="1415"/>
                  </a:moveTo>
                  <a:lnTo>
                    <a:pt x="29065" y="3615"/>
                  </a:lnTo>
                  <a:cubicBezTo>
                    <a:pt x="29065" y="4114"/>
                    <a:pt x="29173" y="4494"/>
                    <a:pt x="29390" y="4753"/>
                  </a:cubicBezTo>
                  <a:cubicBezTo>
                    <a:pt x="29606" y="5013"/>
                    <a:pt x="29923" y="5143"/>
                    <a:pt x="30340" y="5143"/>
                  </a:cubicBezTo>
                  <a:cubicBezTo>
                    <a:pt x="30593" y="5143"/>
                    <a:pt x="30815" y="5089"/>
                    <a:pt x="31007" y="4982"/>
                  </a:cubicBezTo>
                  <a:cubicBezTo>
                    <a:pt x="31198" y="4875"/>
                    <a:pt x="31366" y="4711"/>
                    <a:pt x="31511" y="4491"/>
                  </a:cubicBezTo>
                  <a:lnTo>
                    <a:pt x="31511" y="5049"/>
                  </a:lnTo>
                  <a:lnTo>
                    <a:pt x="32108" y="5049"/>
                  </a:lnTo>
                  <a:lnTo>
                    <a:pt x="32108" y="1415"/>
                  </a:lnTo>
                  <a:lnTo>
                    <a:pt x="31511" y="1415"/>
                  </a:lnTo>
                  <a:lnTo>
                    <a:pt x="31511" y="3475"/>
                  </a:lnTo>
                  <a:cubicBezTo>
                    <a:pt x="31511" y="3830"/>
                    <a:pt x="31418" y="4110"/>
                    <a:pt x="31231" y="4315"/>
                  </a:cubicBezTo>
                  <a:cubicBezTo>
                    <a:pt x="31044" y="4521"/>
                    <a:pt x="30789" y="4624"/>
                    <a:pt x="30467" y="4624"/>
                  </a:cubicBezTo>
                  <a:cubicBezTo>
                    <a:pt x="30198" y="4624"/>
                    <a:pt x="29997" y="4538"/>
                    <a:pt x="29863" y="4366"/>
                  </a:cubicBezTo>
                  <a:cubicBezTo>
                    <a:pt x="29729" y="4194"/>
                    <a:pt x="29662" y="3936"/>
                    <a:pt x="29662" y="3592"/>
                  </a:cubicBezTo>
                  <a:lnTo>
                    <a:pt x="29662" y="1415"/>
                  </a:lnTo>
                  <a:close/>
                  <a:moveTo>
                    <a:pt x="34493" y="1328"/>
                  </a:moveTo>
                  <a:cubicBezTo>
                    <a:pt x="34047" y="1328"/>
                    <a:pt x="33703" y="1421"/>
                    <a:pt x="33461" y="1607"/>
                  </a:cubicBezTo>
                  <a:cubicBezTo>
                    <a:pt x="33219" y="1793"/>
                    <a:pt x="33098" y="2056"/>
                    <a:pt x="33098" y="2398"/>
                  </a:cubicBezTo>
                  <a:cubicBezTo>
                    <a:pt x="33098" y="2679"/>
                    <a:pt x="33180" y="2900"/>
                    <a:pt x="33344" y="3062"/>
                  </a:cubicBezTo>
                  <a:cubicBezTo>
                    <a:pt x="33509" y="3223"/>
                    <a:pt x="33776" y="3342"/>
                    <a:pt x="34146" y="3420"/>
                  </a:cubicBezTo>
                  <a:lnTo>
                    <a:pt x="34353" y="3469"/>
                  </a:lnTo>
                  <a:cubicBezTo>
                    <a:pt x="34723" y="3549"/>
                    <a:pt x="34963" y="3632"/>
                    <a:pt x="35072" y="3718"/>
                  </a:cubicBezTo>
                  <a:cubicBezTo>
                    <a:pt x="35181" y="3805"/>
                    <a:pt x="35236" y="3929"/>
                    <a:pt x="35236" y="4092"/>
                  </a:cubicBezTo>
                  <a:cubicBezTo>
                    <a:pt x="35236" y="4267"/>
                    <a:pt x="35160" y="4402"/>
                    <a:pt x="35009" y="4499"/>
                  </a:cubicBezTo>
                  <a:cubicBezTo>
                    <a:pt x="34857" y="4595"/>
                    <a:pt x="34641" y="4643"/>
                    <a:pt x="34360" y="4643"/>
                  </a:cubicBezTo>
                  <a:cubicBezTo>
                    <a:pt x="34150" y="4643"/>
                    <a:pt x="33938" y="4614"/>
                    <a:pt x="33724" y="4557"/>
                  </a:cubicBezTo>
                  <a:cubicBezTo>
                    <a:pt x="33510" y="4500"/>
                    <a:pt x="33292" y="4414"/>
                    <a:pt x="33072" y="4299"/>
                  </a:cubicBezTo>
                  <a:lnTo>
                    <a:pt x="33072" y="4916"/>
                  </a:lnTo>
                  <a:cubicBezTo>
                    <a:pt x="33305" y="4991"/>
                    <a:pt x="33528" y="5048"/>
                    <a:pt x="33738" y="5086"/>
                  </a:cubicBezTo>
                  <a:cubicBezTo>
                    <a:pt x="33949" y="5124"/>
                    <a:pt x="34152" y="5143"/>
                    <a:pt x="34347" y="5143"/>
                  </a:cubicBezTo>
                  <a:cubicBezTo>
                    <a:pt x="34814" y="5143"/>
                    <a:pt x="35181" y="5044"/>
                    <a:pt x="35448" y="4847"/>
                  </a:cubicBezTo>
                  <a:cubicBezTo>
                    <a:pt x="35715" y="4651"/>
                    <a:pt x="35849" y="4383"/>
                    <a:pt x="35849" y="4046"/>
                  </a:cubicBezTo>
                  <a:cubicBezTo>
                    <a:pt x="35849" y="3750"/>
                    <a:pt x="35760" y="3519"/>
                    <a:pt x="35581" y="3353"/>
                  </a:cubicBezTo>
                  <a:cubicBezTo>
                    <a:pt x="35403" y="3188"/>
                    <a:pt x="35102" y="3060"/>
                    <a:pt x="34678" y="2969"/>
                  </a:cubicBezTo>
                  <a:lnTo>
                    <a:pt x="34473" y="2924"/>
                  </a:lnTo>
                  <a:cubicBezTo>
                    <a:pt x="34153" y="2852"/>
                    <a:pt x="33940" y="2777"/>
                    <a:pt x="33834" y="2698"/>
                  </a:cubicBezTo>
                  <a:cubicBezTo>
                    <a:pt x="33728" y="2619"/>
                    <a:pt x="33675" y="2511"/>
                    <a:pt x="33675" y="2372"/>
                  </a:cubicBezTo>
                  <a:cubicBezTo>
                    <a:pt x="33675" y="2190"/>
                    <a:pt x="33749" y="2054"/>
                    <a:pt x="33897" y="1963"/>
                  </a:cubicBezTo>
                  <a:cubicBezTo>
                    <a:pt x="34046" y="1873"/>
                    <a:pt x="34268" y="1827"/>
                    <a:pt x="34564" y="1827"/>
                  </a:cubicBezTo>
                  <a:cubicBezTo>
                    <a:pt x="34759" y="1827"/>
                    <a:pt x="34947" y="1849"/>
                    <a:pt x="35129" y="1892"/>
                  </a:cubicBezTo>
                  <a:cubicBezTo>
                    <a:pt x="35310" y="1935"/>
                    <a:pt x="35485" y="2000"/>
                    <a:pt x="35654" y="2087"/>
                  </a:cubicBezTo>
                  <a:lnTo>
                    <a:pt x="35654" y="1522"/>
                  </a:lnTo>
                  <a:cubicBezTo>
                    <a:pt x="35490" y="1457"/>
                    <a:pt x="35310" y="1409"/>
                    <a:pt x="35116" y="1376"/>
                  </a:cubicBezTo>
                  <a:cubicBezTo>
                    <a:pt x="34921" y="1344"/>
                    <a:pt x="34713" y="1328"/>
                    <a:pt x="34493" y="13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4207650" y="796075"/>
              <a:ext cx="88425" cy="125400"/>
            </a:xfrm>
            <a:custGeom>
              <a:avLst/>
              <a:gdLst/>
              <a:ahLst/>
              <a:cxnLst/>
              <a:rect l="0" t="0" r="0" b="0"/>
              <a:pathLst>
                <a:path w="3537" h="5016" extrusionOk="0">
                  <a:moveTo>
                    <a:pt x="1" y="0"/>
                  </a:moveTo>
                  <a:lnTo>
                    <a:pt x="1470" y="3575"/>
                  </a:lnTo>
                  <a:lnTo>
                    <a:pt x="1363" y="3848"/>
                  </a:lnTo>
                  <a:cubicBezTo>
                    <a:pt x="1253" y="4137"/>
                    <a:pt x="1152" y="4321"/>
                    <a:pt x="1061" y="4399"/>
                  </a:cubicBezTo>
                  <a:cubicBezTo>
                    <a:pt x="971" y="4477"/>
                    <a:pt x="843" y="4516"/>
                    <a:pt x="679" y="4516"/>
                  </a:cubicBezTo>
                  <a:lnTo>
                    <a:pt x="328" y="4516"/>
                  </a:lnTo>
                  <a:lnTo>
                    <a:pt x="328" y="5016"/>
                  </a:lnTo>
                  <a:lnTo>
                    <a:pt x="805" y="5016"/>
                  </a:lnTo>
                  <a:cubicBezTo>
                    <a:pt x="1073" y="5016"/>
                    <a:pt x="1287" y="4950"/>
                    <a:pt x="1447" y="4818"/>
                  </a:cubicBezTo>
                  <a:cubicBezTo>
                    <a:pt x="1608" y="4686"/>
                    <a:pt x="1772" y="4403"/>
                    <a:pt x="1941" y="3971"/>
                  </a:cubicBezTo>
                  <a:lnTo>
                    <a:pt x="3537" y="0"/>
                  </a:lnTo>
                  <a:lnTo>
                    <a:pt x="2904" y="0"/>
                  </a:lnTo>
                  <a:lnTo>
                    <a:pt x="1769" y="2842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4303500" y="866300"/>
              <a:ext cx="17150" cy="20625"/>
            </a:xfrm>
            <a:custGeom>
              <a:avLst/>
              <a:gdLst/>
              <a:ahLst/>
              <a:cxnLst/>
              <a:rect l="0" t="0" r="0" b="0"/>
              <a:pathLst>
                <a:path w="686" h="825" extrusionOk="0">
                  <a:moveTo>
                    <a:pt x="1" y="1"/>
                  </a:moveTo>
                  <a:lnTo>
                    <a:pt x="1" y="825"/>
                  </a:lnTo>
                  <a:lnTo>
                    <a:pt x="685" y="825"/>
                  </a:lnTo>
                  <a:lnTo>
                    <a:pt x="6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2408600" y="1973400"/>
              <a:ext cx="692050" cy="423900"/>
            </a:xfrm>
            <a:custGeom>
              <a:avLst/>
              <a:gdLst/>
              <a:ahLst/>
              <a:cxnLst/>
              <a:rect l="0" t="0" r="0" b="0"/>
              <a:pathLst>
                <a:path w="27682" h="16956" extrusionOk="0">
                  <a:moveTo>
                    <a:pt x="15917" y="4983"/>
                  </a:moveTo>
                  <a:lnTo>
                    <a:pt x="16194" y="5122"/>
                  </a:lnTo>
                  <a:lnTo>
                    <a:pt x="16471" y="5260"/>
                  </a:lnTo>
                  <a:lnTo>
                    <a:pt x="16679" y="5399"/>
                  </a:lnTo>
                  <a:lnTo>
                    <a:pt x="16886" y="5675"/>
                  </a:lnTo>
                  <a:lnTo>
                    <a:pt x="17025" y="5883"/>
                  </a:lnTo>
                  <a:lnTo>
                    <a:pt x="17094" y="6229"/>
                  </a:lnTo>
                  <a:lnTo>
                    <a:pt x="17094" y="6506"/>
                  </a:lnTo>
                  <a:lnTo>
                    <a:pt x="17094" y="6852"/>
                  </a:lnTo>
                  <a:lnTo>
                    <a:pt x="17025" y="7129"/>
                  </a:lnTo>
                  <a:lnTo>
                    <a:pt x="16886" y="7336"/>
                  </a:lnTo>
                  <a:lnTo>
                    <a:pt x="16679" y="7613"/>
                  </a:lnTo>
                  <a:lnTo>
                    <a:pt x="16471" y="7752"/>
                  </a:lnTo>
                  <a:lnTo>
                    <a:pt x="16194" y="7959"/>
                  </a:lnTo>
                  <a:lnTo>
                    <a:pt x="15917" y="8028"/>
                  </a:lnTo>
                  <a:lnTo>
                    <a:pt x="15295" y="8028"/>
                  </a:lnTo>
                  <a:lnTo>
                    <a:pt x="15018" y="7959"/>
                  </a:lnTo>
                  <a:lnTo>
                    <a:pt x="14741" y="7752"/>
                  </a:lnTo>
                  <a:lnTo>
                    <a:pt x="14533" y="7613"/>
                  </a:lnTo>
                  <a:lnTo>
                    <a:pt x="14326" y="7336"/>
                  </a:lnTo>
                  <a:lnTo>
                    <a:pt x="14187" y="7129"/>
                  </a:lnTo>
                  <a:lnTo>
                    <a:pt x="14118" y="6852"/>
                  </a:lnTo>
                  <a:lnTo>
                    <a:pt x="14049" y="6506"/>
                  </a:lnTo>
                  <a:lnTo>
                    <a:pt x="14118" y="6229"/>
                  </a:lnTo>
                  <a:lnTo>
                    <a:pt x="14187" y="5883"/>
                  </a:lnTo>
                  <a:lnTo>
                    <a:pt x="14326" y="5675"/>
                  </a:lnTo>
                  <a:lnTo>
                    <a:pt x="14533" y="5399"/>
                  </a:lnTo>
                  <a:lnTo>
                    <a:pt x="14741" y="5260"/>
                  </a:lnTo>
                  <a:lnTo>
                    <a:pt x="15018" y="5122"/>
                  </a:lnTo>
                  <a:lnTo>
                    <a:pt x="15295" y="4983"/>
                  </a:lnTo>
                  <a:close/>
                  <a:moveTo>
                    <a:pt x="16886" y="3738"/>
                  </a:moveTo>
                  <a:lnTo>
                    <a:pt x="18478" y="4015"/>
                  </a:lnTo>
                  <a:lnTo>
                    <a:pt x="20346" y="4430"/>
                  </a:lnTo>
                  <a:lnTo>
                    <a:pt x="20623" y="5122"/>
                  </a:lnTo>
                  <a:lnTo>
                    <a:pt x="20831" y="5883"/>
                  </a:lnTo>
                  <a:lnTo>
                    <a:pt x="20969" y="6644"/>
                  </a:lnTo>
                  <a:lnTo>
                    <a:pt x="21038" y="7475"/>
                  </a:lnTo>
                  <a:lnTo>
                    <a:pt x="20969" y="8236"/>
                  </a:lnTo>
                  <a:lnTo>
                    <a:pt x="20900" y="8928"/>
                  </a:lnTo>
                  <a:lnTo>
                    <a:pt x="20692" y="9620"/>
                  </a:lnTo>
                  <a:lnTo>
                    <a:pt x="20485" y="10243"/>
                  </a:lnTo>
                  <a:lnTo>
                    <a:pt x="20139" y="10866"/>
                  </a:lnTo>
                  <a:lnTo>
                    <a:pt x="19793" y="11489"/>
                  </a:lnTo>
                  <a:lnTo>
                    <a:pt x="19378" y="12042"/>
                  </a:lnTo>
                  <a:lnTo>
                    <a:pt x="18893" y="12527"/>
                  </a:lnTo>
                  <a:lnTo>
                    <a:pt x="18409" y="13011"/>
                  </a:lnTo>
                  <a:lnTo>
                    <a:pt x="17855" y="13426"/>
                  </a:lnTo>
                  <a:lnTo>
                    <a:pt x="17232" y="13772"/>
                  </a:lnTo>
                  <a:lnTo>
                    <a:pt x="16609" y="14049"/>
                  </a:lnTo>
                  <a:lnTo>
                    <a:pt x="15987" y="14326"/>
                  </a:lnTo>
                  <a:lnTo>
                    <a:pt x="15295" y="14534"/>
                  </a:lnTo>
                  <a:lnTo>
                    <a:pt x="14603" y="14603"/>
                  </a:lnTo>
                  <a:lnTo>
                    <a:pt x="13841" y="14672"/>
                  </a:lnTo>
                  <a:lnTo>
                    <a:pt x="13149" y="14603"/>
                  </a:lnTo>
                  <a:lnTo>
                    <a:pt x="12388" y="14534"/>
                  </a:lnTo>
                  <a:lnTo>
                    <a:pt x="11696" y="14326"/>
                  </a:lnTo>
                  <a:lnTo>
                    <a:pt x="11073" y="14049"/>
                  </a:lnTo>
                  <a:lnTo>
                    <a:pt x="10450" y="13772"/>
                  </a:lnTo>
                  <a:lnTo>
                    <a:pt x="9827" y="13426"/>
                  </a:lnTo>
                  <a:lnTo>
                    <a:pt x="9274" y="13011"/>
                  </a:lnTo>
                  <a:lnTo>
                    <a:pt x="8789" y="12527"/>
                  </a:lnTo>
                  <a:lnTo>
                    <a:pt x="8305" y="12042"/>
                  </a:lnTo>
                  <a:lnTo>
                    <a:pt x="7890" y="11489"/>
                  </a:lnTo>
                  <a:lnTo>
                    <a:pt x="7544" y="10866"/>
                  </a:lnTo>
                  <a:lnTo>
                    <a:pt x="7267" y="10243"/>
                  </a:lnTo>
                  <a:lnTo>
                    <a:pt x="6990" y="9620"/>
                  </a:lnTo>
                  <a:lnTo>
                    <a:pt x="6852" y="8928"/>
                  </a:lnTo>
                  <a:lnTo>
                    <a:pt x="6713" y="8236"/>
                  </a:lnTo>
                  <a:lnTo>
                    <a:pt x="6713" y="7475"/>
                  </a:lnTo>
                  <a:lnTo>
                    <a:pt x="6713" y="6644"/>
                  </a:lnTo>
                  <a:lnTo>
                    <a:pt x="6852" y="5883"/>
                  </a:lnTo>
                  <a:lnTo>
                    <a:pt x="7059" y="5122"/>
                  </a:lnTo>
                  <a:lnTo>
                    <a:pt x="7405" y="4430"/>
                  </a:lnTo>
                  <a:lnTo>
                    <a:pt x="9274" y="4015"/>
                  </a:lnTo>
                  <a:lnTo>
                    <a:pt x="10866" y="3738"/>
                  </a:lnTo>
                  <a:lnTo>
                    <a:pt x="10450" y="4084"/>
                  </a:lnTo>
                  <a:lnTo>
                    <a:pt x="10104" y="4499"/>
                  </a:lnTo>
                  <a:lnTo>
                    <a:pt x="9758" y="4914"/>
                  </a:lnTo>
                  <a:lnTo>
                    <a:pt x="9551" y="5399"/>
                  </a:lnTo>
                  <a:lnTo>
                    <a:pt x="9343" y="5883"/>
                  </a:lnTo>
                  <a:lnTo>
                    <a:pt x="9205" y="6367"/>
                  </a:lnTo>
                  <a:lnTo>
                    <a:pt x="9066" y="6921"/>
                  </a:lnTo>
                  <a:lnTo>
                    <a:pt x="9066" y="7475"/>
                  </a:lnTo>
                  <a:lnTo>
                    <a:pt x="9066" y="7959"/>
                  </a:lnTo>
                  <a:lnTo>
                    <a:pt x="9135" y="8444"/>
                  </a:lnTo>
                  <a:lnTo>
                    <a:pt x="9274" y="8928"/>
                  </a:lnTo>
                  <a:lnTo>
                    <a:pt x="9412" y="9343"/>
                  </a:lnTo>
                  <a:lnTo>
                    <a:pt x="9620" y="9758"/>
                  </a:lnTo>
                  <a:lnTo>
                    <a:pt x="9897" y="10174"/>
                  </a:lnTo>
                  <a:lnTo>
                    <a:pt x="10173" y="10520"/>
                  </a:lnTo>
                  <a:lnTo>
                    <a:pt x="10450" y="10866"/>
                  </a:lnTo>
                  <a:lnTo>
                    <a:pt x="10796" y="11212"/>
                  </a:lnTo>
                  <a:lnTo>
                    <a:pt x="11142" y="11489"/>
                  </a:lnTo>
                  <a:lnTo>
                    <a:pt x="11558" y="11696"/>
                  </a:lnTo>
                  <a:lnTo>
                    <a:pt x="11973" y="11904"/>
                  </a:lnTo>
                  <a:lnTo>
                    <a:pt x="12388" y="12042"/>
                  </a:lnTo>
                  <a:lnTo>
                    <a:pt x="12872" y="12181"/>
                  </a:lnTo>
                  <a:lnTo>
                    <a:pt x="13357" y="12250"/>
                  </a:lnTo>
                  <a:lnTo>
                    <a:pt x="13841" y="12319"/>
                  </a:lnTo>
                  <a:lnTo>
                    <a:pt x="14326" y="12250"/>
                  </a:lnTo>
                  <a:lnTo>
                    <a:pt x="14810" y="12181"/>
                  </a:lnTo>
                  <a:lnTo>
                    <a:pt x="15295" y="12042"/>
                  </a:lnTo>
                  <a:lnTo>
                    <a:pt x="15710" y="11904"/>
                  </a:lnTo>
                  <a:lnTo>
                    <a:pt x="16125" y="11696"/>
                  </a:lnTo>
                  <a:lnTo>
                    <a:pt x="16540" y="11489"/>
                  </a:lnTo>
                  <a:lnTo>
                    <a:pt x="16886" y="11212"/>
                  </a:lnTo>
                  <a:lnTo>
                    <a:pt x="17232" y="10866"/>
                  </a:lnTo>
                  <a:lnTo>
                    <a:pt x="17578" y="10520"/>
                  </a:lnTo>
                  <a:lnTo>
                    <a:pt x="17855" y="10174"/>
                  </a:lnTo>
                  <a:lnTo>
                    <a:pt x="18063" y="9758"/>
                  </a:lnTo>
                  <a:lnTo>
                    <a:pt x="18270" y="9343"/>
                  </a:lnTo>
                  <a:lnTo>
                    <a:pt x="18409" y="8928"/>
                  </a:lnTo>
                  <a:lnTo>
                    <a:pt x="18547" y="8444"/>
                  </a:lnTo>
                  <a:lnTo>
                    <a:pt x="18616" y="7959"/>
                  </a:lnTo>
                  <a:lnTo>
                    <a:pt x="18686" y="7475"/>
                  </a:lnTo>
                  <a:lnTo>
                    <a:pt x="18616" y="6921"/>
                  </a:lnTo>
                  <a:lnTo>
                    <a:pt x="18547" y="6367"/>
                  </a:lnTo>
                  <a:lnTo>
                    <a:pt x="18409" y="5883"/>
                  </a:lnTo>
                  <a:lnTo>
                    <a:pt x="18201" y="5399"/>
                  </a:lnTo>
                  <a:lnTo>
                    <a:pt x="17924" y="4914"/>
                  </a:lnTo>
                  <a:lnTo>
                    <a:pt x="17578" y="4499"/>
                  </a:lnTo>
                  <a:lnTo>
                    <a:pt x="17232" y="4084"/>
                  </a:lnTo>
                  <a:lnTo>
                    <a:pt x="16886" y="3738"/>
                  </a:lnTo>
                  <a:close/>
                  <a:moveTo>
                    <a:pt x="13011" y="1"/>
                  </a:moveTo>
                  <a:lnTo>
                    <a:pt x="12180" y="70"/>
                  </a:lnTo>
                  <a:lnTo>
                    <a:pt x="10589" y="347"/>
                  </a:lnTo>
                  <a:lnTo>
                    <a:pt x="9135" y="693"/>
                  </a:lnTo>
                  <a:lnTo>
                    <a:pt x="7751" y="1108"/>
                  </a:lnTo>
                  <a:lnTo>
                    <a:pt x="6506" y="1662"/>
                  </a:lnTo>
                  <a:lnTo>
                    <a:pt x="5398" y="2284"/>
                  </a:lnTo>
                  <a:lnTo>
                    <a:pt x="4360" y="2976"/>
                  </a:lnTo>
                  <a:lnTo>
                    <a:pt x="3461" y="3599"/>
                  </a:lnTo>
                  <a:lnTo>
                    <a:pt x="2630" y="4291"/>
                  </a:lnTo>
                  <a:lnTo>
                    <a:pt x="1938" y="4914"/>
                  </a:lnTo>
                  <a:lnTo>
                    <a:pt x="900" y="6091"/>
                  </a:lnTo>
                  <a:lnTo>
                    <a:pt x="208" y="6921"/>
                  </a:lnTo>
                  <a:lnTo>
                    <a:pt x="1" y="7198"/>
                  </a:lnTo>
                  <a:lnTo>
                    <a:pt x="1" y="7198"/>
                  </a:lnTo>
                  <a:lnTo>
                    <a:pt x="1246" y="6644"/>
                  </a:lnTo>
                  <a:lnTo>
                    <a:pt x="2423" y="6091"/>
                  </a:lnTo>
                  <a:lnTo>
                    <a:pt x="4706" y="5260"/>
                  </a:lnTo>
                  <a:lnTo>
                    <a:pt x="4499" y="6367"/>
                  </a:lnTo>
                  <a:lnTo>
                    <a:pt x="4430" y="7475"/>
                  </a:lnTo>
                  <a:lnTo>
                    <a:pt x="4430" y="8444"/>
                  </a:lnTo>
                  <a:lnTo>
                    <a:pt x="4568" y="9412"/>
                  </a:lnTo>
                  <a:lnTo>
                    <a:pt x="4845" y="10312"/>
                  </a:lnTo>
                  <a:lnTo>
                    <a:pt x="5122" y="11143"/>
                  </a:lnTo>
                  <a:lnTo>
                    <a:pt x="5537" y="11973"/>
                  </a:lnTo>
                  <a:lnTo>
                    <a:pt x="6021" y="12734"/>
                  </a:lnTo>
                  <a:lnTo>
                    <a:pt x="6575" y="13496"/>
                  </a:lnTo>
                  <a:lnTo>
                    <a:pt x="7198" y="14188"/>
                  </a:lnTo>
                  <a:lnTo>
                    <a:pt x="7821" y="14741"/>
                  </a:lnTo>
                  <a:lnTo>
                    <a:pt x="8582" y="15295"/>
                  </a:lnTo>
                  <a:lnTo>
                    <a:pt x="9343" y="15779"/>
                  </a:lnTo>
                  <a:lnTo>
                    <a:pt x="10173" y="16194"/>
                  </a:lnTo>
                  <a:lnTo>
                    <a:pt x="11073" y="16471"/>
                  </a:lnTo>
                  <a:lnTo>
                    <a:pt x="11973" y="16748"/>
                  </a:lnTo>
                  <a:lnTo>
                    <a:pt x="12872" y="16887"/>
                  </a:lnTo>
                  <a:lnTo>
                    <a:pt x="13841" y="16956"/>
                  </a:lnTo>
                  <a:lnTo>
                    <a:pt x="14810" y="16887"/>
                  </a:lnTo>
                  <a:lnTo>
                    <a:pt x="15779" y="16748"/>
                  </a:lnTo>
                  <a:lnTo>
                    <a:pt x="16679" y="16471"/>
                  </a:lnTo>
                  <a:lnTo>
                    <a:pt x="17509" y="16194"/>
                  </a:lnTo>
                  <a:lnTo>
                    <a:pt x="18340" y="15779"/>
                  </a:lnTo>
                  <a:lnTo>
                    <a:pt x="19101" y="15295"/>
                  </a:lnTo>
                  <a:lnTo>
                    <a:pt x="19862" y="14741"/>
                  </a:lnTo>
                  <a:lnTo>
                    <a:pt x="20554" y="14188"/>
                  </a:lnTo>
                  <a:lnTo>
                    <a:pt x="21108" y="13496"/>
                  </a:lnTo>
                  <a:lnTo>
                    <a:pt x="21661" y="12734"/>
                  </a:lnTo>
                  <a:lnTo>
                    <a:pt x="22146" y="11973"/>
                  </a:lnTo>
                  <a:lnTo>
                    <a:pt x="22561" y="11143"/>
                  </a:lnTo>
                  <a:lnTo>
                    <a:pt x="22838" y="10312"/>
                  </a:lnTo>
                  <a:lnTo>
                    <a:pt x="23115" y="9412"/>
                  </a:lnTo>
                  <a:lnTo>
                    <a:pt x="23253" y="8444"/>
                  </a:lnTo>
                  <a:lnTo>
                    <a:pt x="23322" y="7475"/>
                  </a:lnTo>
                  <a:lnTo>
                    <a:pt x="23253" y="6367"/>
                  </a:lnTo>
                  <a:lnTo>
                    <a:pt x="23045" y="5260"/>
                  </a:lnTo>
                  <a:lnTo>
                    <a:pt x="25260" y="6091"/>
                  </a:lnTo>
                  <a:lnTo>
                    <a:pt x="26436" y="6644"/>
                  </a:lnTo>
                  <a:lnTo>
                    <a:pt x="27682" y="7198"/>
                  </a:lnTo>
                  <a:lnTo>
                    <a:pt x="27474" y="6921"/>
                  </a:lnTo>
                  <a:lnTo>
                    <a:pt x="26852" y="6091"/>
                  </a:lnTo>
                  <a:lnTo>
                    <a:pt x="25744" y="4914"/>
                  </a:lnTo>
                  <a:lnTo>
                    <a:pt x="25052" y="4291"/>
                  </a:lnTo>
                  <a:lnTo>
                    <a:pt x="24222" y="3599"/>
                  </a:lnTo>
                  <a:lnTo>
                    <a:pt x="23322" y="2976"/>
                  </a:lnTo>
                  <a:lnTo>
                    <a:pt x="22284" y="2284"/>
                  </a:lnTo>
                  <a:lnTo>
                    <a:pt x="21177" y="1662"/>
                  </a:lnTo>
                  <a:lnTo>
                    <a:pt x="19931" y="1108"/>
                  </a:lnTo>
                  <a:lnTo>
                    <a:pt x="18547" y="693"/>
                  </a:lnTo>
                  <a:lnTo>
                    <a:pt x="17094" y="347"/>
                  </a:lnTo>
                  <a:lnTo>
                    <a:pt x="15571" y="70"/>
                  </a:lnTo>
                  <a:lnTo>
                    <a:pt x="14741" y="1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2412050" y="3340175"/>
              <a:ext cx="685150" cy="484475"/>
            </a:xfrm>
            <a:custGeom>
              <a:avLst/>
              <a:gdLst/>
              <a:ahLst/>
              <a:cxnLst/>
              <a:rect l="0" t="0" r="0" b="0"/>
              <a:pathLst>
                <a:path w="27406" h="19379" extrusionOk="0">
                  <a:moveTo>
                    <a:pt x="3946" y="7337"/>
                  </a:moveTo>
                  <a:lnTo>
                    <a:pt x="4153" y="7406"/>
                  </a:lnTo>
                  <a:lnTo>
                    <a:pt x="4568" y="7613"/>
                  </a:lnTo>
                  <a:lnTo>
                    <a:pt x="4914" y="7959"/>
                  </a:lnTo>
                  <a:lnTo>
                    <a:pt x="5745" y="8790"/>
                  </a:lnTo>
                  <a:lnTo>
                    <a:pt x="6575" y="9690"/>
                  </a:lnTo>
                  <a:lnTo>
                    <a:pt x="6991" y="10036"/>
                  </a:lnTo>
                  <a:lnTo>
                    <a:pt x="7406" y="10382"/>
                  </a:lnTo>
                  <a:lnTo>
                    <a:pt x="8305" y="10935"/>
                  </a:lnTo>
                  <a:lnTo>
                    <a:pt x="9413" y="11489"/>
                  </a:lnTo>
                  <a:lnTo>
                    <a:pt x="11904" y="12804"/>
                  </a:lnTo>
                  <a:lnTo>
                    <a:pt x="13496" y="13634"/>
                  </a:lnTo>
                  <a:lnTo>
                    <a:pt x="14880" y="14395"/>
                  </a:lnTo>
                  <a:lnTo>
                    <a:pt x="14188" y="14257"/>
                  </a:lnTo>
                  <a:lnTo>
                    <a:pt x="13426" y="14257"/>
                  </a:lnTo>
                  <a:lnTo>
                    <a:pt x="12596" y="14188"/>
                  </a:lnTo>
                  <a:lnTo>
                    <a:pt x="11489" y="14049"/>
                  </a:lnTo>
                  <a:lnTo>
                    <a:pt x="10174" y="13842"/>
                  </a:lnTo>
                  <a:lnTo>
                    <a:pt x="8790" y="13565"/>
                  </a:lnTo>
                  <a:lnTo>
                    <a:pt x="7406" y="13288"/>
                  </a:lnTo>
                  <a:lnTo>
                    <a:pt x="6160" y="12942"/>
                  </a:lnTo>
                  <a:lnTo>
                    <a:pt x="5191" y="12527"/>
                  </a:lnTo>
                  <a:lnTo>
                    <a:pt x="4845" y="12388"/>
                  </a:lnTo>
                  <a:lnTo>
                    <a:pt x="4568" y="12181"/>
                  </a:lnTo>
                  <a:lnTo>
                    <a:pt x="4222" y="11835"/>
                  </a:lnTo>
                  <a:lnTo>
                    <a:pt x="3946" y="11350"/>
                  </a:lnTo>
                  <a:lnTo>
                    <a:pt x="3738" y="10866"/>
                  </a:lnTo>
                  <a:lnTo>
                    <a:pt x="3600" y="10382"/>
                  </a:lnTo>
                  <a:lnTo>
                    <a:pt x="3461" y="9897"/>
                  </a:lnTo>
                  <a:lnTo>
                    <a:pt x="3461" y="9344"/>
                  </a:lnTo>
                  <a:lnTo>
                    <a:pt x="3461" y="8305"/>
                  </a:lnTo>
                  <a:lnTo>
                    <a:pt x="3530" y="7890"/>
                  </a:lnTo>
                  <a:lnTo>
                    <a:pt x="3600" y="7613"/>
                  </a:lnTo>
                  <a:lnTo>
                    <a:pt x="3738" y="7475"/>
                  </a:lnTo>
                  <a:lnTo>
                    <a:pt x="3807" y="7406"/>
                  </a:lnTo>
                  <a:lnTo>
                    <a:pt x="3946" y="7337"/>
                  </a:lnTo>
                  <a:close/>
                  <a:moveTo>
                    <a:pt x="2285" y="10451"/>
                  </a:moveTo>
                  <a:lnTo>
                    <a:pt x="2423" y="11143"/>
                  </a:lnTo>
                  <a:lnTo>
                    <a:pt x="2631" y="11835"/>
                  </a:lnTo>
                  <a:lnTo>
                    <a:pt x="2907" y="12388"/>
                  </a:lnTo>
                  <a:lnTo>
                    <a:pt x="3323" y="12873"/>
                  </a:lnTo>
                  <a:lnTo>
                    <a:pt x="3738" y="13219"/>
                  </a:lnTo>
                  <a:lnTo>
                    <a:pt x="4361" y="13565"/>
                  </a:lnTo>
                  <a:lnTo>
                    <a:pt x="5053" y="13911"/>
                  </a:lnTo>
                  <a:lnTo>
                    <a:pt x="5814" y="14257"/>
                  </a:lnTo>
                  <a:lnTo>
                    <a:pt x="7475" y="14811"/>
                  </a:lnTo>
                  <a:lnTo>
                    <a:pt x="8167" y="15018"/>
                  </a:lnTo>
                  <a:lnTo>
                    <a:pt x="8790" y="15157"/>
                  </a:lnTo>
                  <a:lnTo>
                    <a:pt x="9689" y="15295"/>
                  </a:lnTo>
                  <a:lnTo>
                    <a:pt x="8790" y="15226"/>
                  </a:lnTo>
                  <a:lnTo>
                    <a:pt x="8029" y="15087"/>
                  </a:lnTo>
                  <a:lnTo>
                    <a:pt x="7267" y="14949"/>
                  </a:lnTo>
                  <a:lnTo>
                    <a:pt x="5676" y="14534"/>
                  </a:lnTo>
                  <a:lnTo>
                    <a:pt x="4292" y="13980"/>
                  </a:lnTo>
                  <a:lnTo>
                    <a:pt x="3807" y="13773"/>
                  </a:lnTo>
                  <a:lnTo>
                    <a:pt x="3461" y="13565"/>
                  </a:lnTo>
                  <a:lnTo>
                    <a:pt x="3115" y="13219"/>
                  </a:lnTo>
                  <a:lnTo>
                    <a:pt x="2838" y="12942"/>
                  </a:lnTo>
                  <a:lnTo>
                    <a:pt x="2423" y="12250"/>
                  </a:lnTo>
                  <a:lnTo>
                    <a:pt x="2215" y="11627"/>
                  </a:lnTo>
                  <a:lnTo>
                    <a:pt x="2077" y="11212"/>
                  </a:lnTo>
                  <a:lnTo>
                    <a:pt x="2146" y="10866"/>
                  </a:lnTo>
                  <a:lnTo>
                    <a:pt x="2285" y="10451"/>
                  </a:lnTo>
                  <a:close/>
                  <a:moveTo>
                    <a:pt x="9897" y="4568"/>
                  </a:moveTo>
                  <a:lnTo>
                    <a:pt x="10520" y="4638"/>
                  </a:lnTo>
                  <a:lnTo>
                    <a:pt x="11074" y="4776"/>
                  </a:lnTo>
                  <a:lnTo>
                    <a:pt x="11696" y="5053"/>
                  </a:lnTo>
                  <a:lnTo>
                    <a:pt x="12319" y="5468"/>
                  </a:lnTo>
                  <a:lnTo>
                    <a:pt x="13011" y="5953"/>
                  </a:lnTo>
                  <a:lnTo>
                    <a:pt x="13703" y="6645"/>
                  </a:lnTo>
                  <a:lnTo>
                    <a:pt x="14395" y="7475"/>
                  </a:lnTo>
                  <a:lnTo>
                    <a:pt x="15018" y="8375"/>
                  </a:lnTo>
                  <a:lnTo>
                    <a:pt x="15503" y="9344"/>
                  </a:lnTo>
                  <a:lnTo>
                    <a:pt x="15918" y="10382"/>
                  </a:lnTo>
                  <a:lnTo>
                    <a:pt x="16610" y="12319"/>
                  </a:lnTo>
                  <a:lnTo>
                    <a:pt x="17233" y="14188"/>
                  </a:lnTo>
                  <a:lnTo>
                    <a:pt x="17717" y="15503"/>
                  </a:lnTo>
                  <a:lnTo>
                    <a:pt x="17648" y="15503"/>
                  </a:lnTo>
                  <a:lnTo>
                    <a:pt x="17233" y="15226"/>
                  </a:lnTo>
                  <a:lnTo>
                    <a:pt x="16610" y="14949"/>
                  </a:lnTo>
                  <a:lnTo>
                    <a:pt x="16610" y="14880"/>
                  </a:lnTo>
                  <a:lnTo>
                    <a:pt x="15641" y="14326"/>
                  </a:lnTo>
                  <a:lnTo>
                    <a:pt x="14603" y="13773"/>
                  </a:lnTo>
                  <a:lnTo>
                    <a:pt x="12112" y="12458"/>
                  </a:lnTo>
                  <a:lnTo>
                    <a:pt x="9551" y="11212"/>
                  </a:lnTo>
                  <a:lnTo>
                    <a:pt x="8513" y="10589"/>
                  </a:lnTo>
                  <a:lnTo>
                    <a:pt x="7613" y="10105"/>
                  </a:lnTo>
                  <a:lnTo>
                    <a:pt x="7198" y="9759"/>
                  </a:lnTo>
                  <a:lnTo>
                    <a:pt x="6783" y="9413"/>
                  </a:lnTo>
                  <a:lnTo>
                    <a:pt x="6022" y="8582"/>
                  </a:lnTo>
                  <a:lnTo>
                    <a:pt x="5537" y="8029"/>
                  </a:lnTo>
                  <a:lnTo>
                    <a:pt x="4984" y="7544"/>
                  </a:lnTo>
                  <a:lnTo>
                    <a:pt x="5260" y="6921"/>
                  </a:lnTo>
                  <a:lnTo>
                    <a:pt x="5676" y="6229"/>
                  </a:lnTo>
                  <a:lnTo>
                    <a:pt x="5952" y="5953"/>
                  </a:lnTo>
                  <a:lnTo>
                    <a:pt x="6229" y="5676"/>
                  </a:lnTo>
                  <a:lnTo>
                    <a:pt x="6644" y="5330"/>
                  </a:lnTo>
                  <a:lnTo>
                    <a:pt x="7129" y="5053"/>
                  </a:lnTo>
                  <a:lnTo>
                    <a:pt x="7198" y="5053"/>
                  </a:lnTo>
                  <a:lnTo>
                    <a:pt x="7890" y="4776"/>
                  </a:lnTo>
                  <a:lnTo>
                    <a:pt x="8651" y="4638"/>
                  </a:lnTo>
                  <a:lnTo>
                    <a:pt x="9343" y="4568"/>
                  </a:lnTo>
                  <a:close/>
                  <a:moveTo>
                    <a:pt x="18686" y="347"/>
                  </a:moveTo>
                  <a:lnTo>
                    <a:pt x="19378" y="416"/>
                  </a:lnTo>
                  <a:lnTo>
                    <a:pt x="20001" y="485"/>
                  </a:lnTo>
                  <a:lnTo>
                    <a:pt x="20624" y="555"/>
                  </a:lnTo>
                  <a:lnTo>
                    <a:pt x="21246" y="762"/>
                  </a:lnTo>
                  <a:lnTo>
                    <a:pt x="21800" y="970"/>
                  </a:lnTo>
                  <a:lnTo>
                    <a:pt x="22354" y="1177"/>
                  </a:lnTo>
                  <a:lnTo>
                    <a:pt x="22838" y="1523"/>
                  </a:lnTo>
                  <a:lnTo>
                    <a:pt x="23323" y="1800"/>
                  </a:lnTo>
                  <a:lnTo>
                    <a:pt x="24291" y="2562"/>
                  </a:lnTo>
                  <a:lnTo>
                    <a:pt x="25053" y="3392"/>
                  </a:lnTo>
                  <a:lnTo>
                    <a:pt x="25745" y="4222"/>
                  </a:lnTo>
                  <a:lnTo>
                    <a:pt x="26298" y="5122"/>
                  </a:lnTo>
                  <a:lnTo>
                    <a:pt x="26644" y="5953"/>
                  </a:lnTo>
                  <a:lnTo>
                    <a:pt x="26921" y="6783"/>
                  </a:lnTo>
                  <a:lnTo>
                    <a:pt x="27060" y="7613"/>
                  </a:lnTo>
                  <a:lnTo>
                    <a:pt x="27060" y="8375"/>
                  </a:lnTo>
                  <a:lnTo>
                    <a:pt x="26990" y="9067"/>
                  </a:lnTo>
                  <a:lnTo>
                    <a:pt x="26921" y="9620"/>
                  </a:lnTo>
                  <a:lnTo>
                    <a:pt x="26783" y="10105"/>
                  </a:lnTo>
                  <a:lnTo>
                    <a:pt x="26644" y="10520"/>
                  </a:lnTo>
                  <a:lnTo>
                    <a:pt x="18340" y="16402"/>
                  </a:lnTo>
                  <a:lnTo>
                    <a:pt x="18271" y="16126"/>
                  </a:lnTo>
                  <a:lnTo>
                    <a:pt x="18202" y="15987"/>
                  </a:lnTo>
                  <a:lnTo>
                    <a:pt x="17994" y="15226"/>
                  </a:lnTo>
                  <a:lnTo>
                    <a:pt x="17579" y="14049"/>
                  </a:lnTo>
                  <a:lnTo>
                    <a:pt x="16956" y="12250"/>
                  </a:lnTo>
                  <a:lnTo>
                    <a:pt x="16264" y="10243"/>
                  </a:lnTo>
                  <a:lnTo>
                    <a:pt x="15849" y="9205"/>
                  </a:lnTo>
                  <a:lnTo>
                    <a:pt x="15295" y="8167"/>
                  </a:lnTo>
                  <a:lnTo>
                    <a:pt x="14741" y="7267"/>
                  </a:lnTo>
                  <a:lnTo>
                    <a:pt x="14326" y="6783"/>
                  </a:lnTo>
                  <a:lnTo>
                    <a:pt x="13980" y="6368"/>
                  </a:lnTo>
                  <a:lnTo>
                    <a:pt x="13219" y="5676"/>
                  </a:lnTo>
                  <a:lnTo>
                    <a:pt x="12527" y="5122"/>
                  </a:lnTo>
                  <a:lnTo>
                    <a:pt x="11835" y="4776"/>
                  </a:lnTo>
                  <a:lnTo>
                    <a:pt x="11212" y="4499"/>
                  </a:lnTo>
                  <a:lnTo>
                    <a:pt x="10520" y="4292"/>
                  </a:lnTo>
                  <a:lnTo>
                    <a:pt x="9897" y="4222"/>
                  </a:lnTo>
                  <a:lnTo>
                    <a:pt x="9274" y="4222"/>
                  </a:lnTo>
                  <a:lnTo>
                    <a:pt x="8651" y="4292"/>
                  </a:lnTo>
                  <a:lnTo>
                    <a:pt x="8098" y="4361"/>
                  </a:lnTo>
                  <a:lnTo>
                    <a:pt x="8859" y="3876"/>
                  </a:lnTo>
                  <a:lnTo>
                    <a:pt x="9828" y="3254"/>
                  </a:lnTo>
                  <a:lnTo>
                    <a:pt x="10935" y="2631"/>
                  </a:lnTo>
                  <a:lnTo>
                    <a:pt x="12250" y="1939"/>
                  </a:lnTo>
                  <a:lnTo>
                    <a:pt x="13634" y="1385"/>
                  </a:lnTo>
                  <a:lnTo>
                    <a:pt x="15087" y="901"/>
                  </a:lnTo>
                  <a:lnTo>
                    <a:pt x="15849" y="693"/>
                  </a:lnTo>
                  <a:lnTo>
                    <a:pt x="16679" y="555"/>
                  </a:lnTo>
                  <a:lnTo>
                    <a:pt x="17440" y="416"/>
                  </a:lnTo>
                  <a:lnTo>
                    <a:pt x="18271" y="416"/>
                  </a:lnTo>
                  <a:lnTo>
                    <a:pt x="18686" y="347"/>
                  </a:lnTo>
                  <a:close/>
                  <a:moveTo>
                    <a:pt x="1316" y="12665"/>
                  </a:moveTo>
                  <a:lnTo>
                    <a:pt x="1454" y="13081"/>
                  </a:lnTo>
                  <a:lnTo>
                    <a:pt x="1939" y="13980"/>
                  </a:lnTo>
                  <a:lnTo>
                    <a:pt x="2146" y="14395"/>
                  </a:lnTo>
                  <a:lnTo>
                    <a:pt x="2423" y="14741"/>
                  </a:lnTo>
                  <a:lnTo>
                    <a:pt x="2838" y="15087"/>
                  </a:lnTo>
                  <a:lnTo>
                    <a:pt x="3323" y="15364"/>
                  </a:lnTo>
                  <a:lnTo>
                    <a:pt x="3876" y="15641"/>
                  </a:lnTo>
                  <a:lnTo>
                    <a:pt x="4568" y="15918"/>
                  </a:lnTo>
                  <a:lnTo>
                    <a:pt x="6022" y="16333"/>
                  </a:lnTo>
                  <a:lnTo>
                    <a:pt x="7544" y="16610"/>
                  </a:lnTo>
                  <a:lnTo>
                    <a:pt x="10312" y="16956"/>
                  </a:lnTo>
                  <a:lnTo>
                    <a:pt x="9205" y="16956"/>
                  </a:lnTo>
                  <a:lnTo>
                    <a:pt x="7821" y="16887"/>
                  </a:lnTo>
                  <a:lnTo>
                    <a:pt x="7129" y="16748"/>
                  </a:lnTo>
                  <a:lnTo>
                    <a:pt x="6368" y="16610"/>
                  </a:lnTo>
                  <a:lnTo>
                    <a:pt x="4776" y="16195"/>
                  </a:lnTo>
                  <a:lnTo>
                    <a:pt x="3392" y="15641"/>
                  </a:lnTo>
                  <a:lnTo>
                    <a:pt x="2838" y="15433"/>
                  </a:lnTo>
                  <a:lnTo>
                    <a:pt x="2492" y="15226"/>
                  </a:lnTo>
                  <a:lnTo>
                    <a:pt x="1939" y="14603"/>
                  </a:lnTo>
                  <a:lnTo>
                    <a:pt x="1523" y="14049"/>
                  </a:lnTo>
                  <a:lnTo>
                    <a:pt x="1316" y="13634"/>
                  </a:lnTo>
                  <a:lnTo>
                    <a:pt x="1247" y="13288"/>
                  </a:lnTo>
                  <a:lnTo>
                    <a:pt x="1247" y="12942"/>
                  </a:lnTo>
                  <a:lnTo>
                    <a:pt x="1316" y="12665"/>
                  </a:lnTo>
                  <a:close/>
                  <a:moveTo>
                    <a:pt x="3115" y="8098"/>
                  </a:moveTo>
                  <a:lnTo>
                    <a:pt x="3115" y="8236"/>
                  </a:lnTo>
                  <a:lnTo>
                    <a:pt x="3046" y="9344"/>
                  </a:lnTo>
                  <a:lnTo>
                    <a:pt x="3115" y="9897"/>
                  </a:lnTo>
                  <a:lnTo>
                    <a:pt x="3254" y="10451"/>
                  </a:lnTo>
                  <a:lnTo>
                    <a:pt x="3392" y="11004"/>
                  </a:lnTo>
                  <a:lnTo>
                    <a:pt x="3600" y="11558"/>
                  </a:lnTo>
                  <a:lnTo>
                    <a:pt x="3946" y="12042"/>
                  </a:lnTo>
                  <a:lnTo>
                    <a:pt x="4361" y="12458"/>
                  </a:lnTo>
                  <a:lnTo>
                    <a:pt x="4638" y="12665"/>
                  </a:lnTo>
                  <a:lnTo>
                    <a:pt x="5053" y="12873"/>
                  </a:lnTo>
                  <a:lnTo>
                    <a:pt x="6022" y="13288"/>
                  </a:lnTo>
                  <a:lnTo>
                    <a:pt x="7337" y="13634"/>
                  </a:lnTo>
                  <a:lnTo>
                    <a:pt x="8721" y="13911"/>
                  </a:lnTo>
                  <a:lnTo>
                    <a:pt x="10105" y="14188"/>
                  </a:lnTo>
                  <a:lnTo>
                    <a:pt x="11420" y="14395"/>
                  </a:lnTo>
                  <a:lnTo>
                    <a:pt x="12596" y="14534"/>
                  </a:lnTo>
                  <a:lnTo>
                    <a:pt x="13426" y="14603"/>
                  </a:lnTo>
                  <a:lnTo>
                    <a:pt x="13980" y="14603"/>
                  </a:lnTo>
                  <a:lnTo>
                    <a:pt x="14465" y="14672"/>
                  </a:lnTo>
                  <a:lnTo>
                    <a:pt x="14672" y="14741"/>
                  </a:lnTo>
                  <a:lnTo>
                    <a:pt x="16056" y="15087"/>
                  </a:lnTo>
                  <a:lnTo>
                    <a:pt x="16125" y="15087"/>
                  </a:lnTo>
                  <a:lnTo>
                    <a:pt x="16195" y="15157"/>
                  </a:lnTo>
                  <a:lnTo>
                    <a:pt x="16402" y="15226"/>
                  </a:lnTo>
                  <a:lnTo>
                    <a:pt x="16471" y="15226"/>
                  </a:lnTo>
                  <a:lnTo>
                    <a:pt x="17025" y="15503"/>
                  </a:lnTo>
                  <a:lnTo>
                    <a:pt x="17440" y="15779"/>
                  </a:lnTo>
                  <a:lnTo>
                    <a:pt x="17717" y="15987"/>
                  </a:lnTo>
                  <a:lnTo>
                    <a:pt x="17855" y="16126"/>
                  </a:lnTo>
                  <a:lnTo>
                    <a:pt x="17855" y="16195"/>
                  </a:lnTo>
                  <a:lnTo>
                    <a:pt x="17994" y="16679"/>
                  </a:lnTo>
                  <a:lnTo>
                    <a:pt x="17855" y="16818"/>
                  </a:lnTo>
                  <a:lnTo>
                    <a:pt x="17371" y="17164"/>
                  </a:lnTo>
                  <a:lnTo>
                    <a:pt x="17025" y="16748"/>
                  </a:lnTo>
                  <a:lnTo>
                    <a:pt x="16956" y="16679"/>
                  </a:lnTo>
                  <a:lnTo>
                    <a:pt x="16610" y="16333"/>
                  </a:lnTo>
                  <a:lnTo>
                    <a:pt x="16056" y="16056"/>
                  </a:lnTo>
                  <a:lnTo>
                    <a:pt x="15918" y="16056"/>
                  </a:lnTo>
                  <a:lnTo>
                    <a:pt x="15779" y="15918"/>
                  </a:lnTo>
                  <a:lnTo>
                    <a:pt x="15710" y="15918"/>
                  </a:lnTo>
                  <a:lnTo>
                    <a:pt x="14880" y="15641"/>
                  </a:lnTo>
                  <a:lnTo>
                    <a:pt x="13842" y="15503"/>
                  </a:lnTo>
                  <a:lnTo>
                    <a:pt x="11281" y="15157"/>
                  </a:lnTo>
                  <a:lnTo>
                    <a:pt x="8790" y="14741"/>
                  </a:lnTo>
                  <a:lnTo>
                    <a:pt x="8236" y="14672"/>
                  </a:lnTo>
                  <a:lnTo>
                    <a:pt x="7544" y="14465"/>
                  </a:lnTo>
                  <a:lnTo>
                    <a:pt x="5952" y="13911"/>
                  </a:lnTo>
                  <a:lnTo>
                    <a:pt x="4499" y="13219"/>
                  </a:lnTo>
                  <a:lnTo>
                    <a:pt x="3946" y="12942"/>
                  </a:lnTo>
                  <a:lnTo>
                    <a:pt x="3600" y="12665"/>
                  </a:lnTo>
                  <a:lnTo>
                    <a:pt x="3323" y="12388"/>
                  </a:lnTo>
                  <a:lnTo>
                    <a:pt x="3115" y="12042"/>
                  </a:lnTo>
                  <a:lnTo>
                    <a:pt x="2907" y="11627"/>
                  </a:lnTo>
                  <a:lnTo>
                    <a:pt x="2769" y="11281"/>
                  </a:lnTo>
                  <a:lnTo>
                    <a:pt x="2700" y="10797"/>
                  </a:lnTo>
                  <a:lnTo>
                    <a:pt x="2631" y="10382"/>
                  </a:lnTo>
                  <a:lnTo>
                    <a:pt x="2631" y="9482"/>
                  </a:lnTo>
                  <a:lnTo>
                    <a:pt x="2700" y="9067"/>
                  </a:lnTo>
                  <a:lnTo>
                    <a:pt x="2769" y="8721"/>
                  </a:lnTo>
                  <a:lnTo>
                    <a:pt x="2977" y="8375"/>
                  </a:lnTo>
                  <a:lnTo>
                    <a:pt x="3115" y="8098"/>
                  </a:lnTo>
                  <a:close/>
                  <a:moveTo>
                    <a:pt x="1939" y="10451"/>
                  </a:moveTo>
                  <a:lnTo>
                    <a:pt x="1800" y="10866"/>
                  </a:lnTo>
                  <a:lnTo>
                    <a:pt x="1731" y="11212"/>
                  </a:lnTo>
                  <a:lnTo>
                    <a:pt x="1869" y="11766"/>
                  </a:lnTo>
                  <a:lnTo>
                    <a:pt x="2146" y="12388"/>
                  </a:lnTo>
                  <a:lnTo>
                    <a:pt x="2561" y="13150"/>
                  </a:lnTo>
                  <a:lnTo>
                    <a:pt x="2838" y="13496"/>
                  </a:lnTo>
                  <a:lnTo>
                    <a:pt x="3184" y="13842"/>
                  </a:lnTo>
                  <a:lnTo>
                    <a:pt x="3600" y="14049"/>
                  </a:lnTo>
                  <a:lnTo>
                    <a:pt x="4153" y="14326"/>
                  </a:lnTo>
                  <a:lnTo>
                    <a:pt x="5606" y="14880"/>
                  </a:lnTo>
                  <a:lnTo>
                    <a:pt x="7198" y="15295"/>
                  </a:lnTo>
                  <a:lnTo>
                    <a:pt x="8029" y="15433"/>
                  </a:lnTo>
                  <a:lnTo>
                    <a:pt x="8721" y="15572"/>
                  </a:lnTo>
                  <a:lnTo>
                    <a:pt x="10035" y="15641"/>
                  </a:lnTo>
                  <a:lnTo>
                    <a:pt x="11143" y="15710"/>
                  </a:lnTo>
                  <a:lnTo>
                    <a:pt x="12181" y="15710"/>
                  </a:lnTo>
                  <a:lnTo>
                    <a:pt x="12665" y="15779"/>
                  </a:lnTo>
                  <a:lnTo>
                    <a:pt x="13634" y="15849"/>
                  </a:lnTo>
                  <a:lnTo>
                    <a:pt x="14672" y="15987"/>
                  </a:lnTo>
                  <a:lnTo>
                    <a:pt x="15572" y="16264"/>
                  </a:lnTo>
                  <a:lnTo>
                    <a:pt x="15779" y="16333"/>
                  </a:lnTo>
                  <a:lnTo>
                    <a:pt x="15849" y="16402"/>
                  </a:lnTo>
                  <a:lnTo>
                    <a:pt x="16195" y="16610"/>
                  </a:lnTo>
                  <a:lnTo>
                    <a:pt x="16541" y="16748"/>
                  </a:lnTo>
                  <a:lnTo>
                    <a:pt x="16610" y="16887"/>
                  </a:lnTo>
                  <a:lnTo>
                    <a:pt x="16817" y="17164"/>
                  </a:lnTo>
                  <a:lnTo>
                    <a:pt x="16125" y="17786"/>
                  </a:lnTo>
                  <a:lnTo>
                    <a:pt x="15295" y="17440"/>
                  </a:lnTo>
                  <a:lnTo>
                    <a:pt x="14603" y="17164"/>
                  </a:lnTo>
                  <a:lnTo>
                    <a:pt x="13911" y="16956"/>
                  </a:lnTo>
                  <a:lnTo>
                    <a:pt x="12873" y="16818"/>
                  </a:lnTo>
                  <a:lnTo>
                    <a:pt x="11143" y="16679"/>
                  </a:lnTo>
                  <a:lnTo>
                    <a:pt x="9205" y="16472"/>
                  </a:lnTo>
                  <a:lnTo>
                    <a:pt x="7613" y="16264"/>
                  </a:lnTo>
                  <a:lnTo>
                    <a:pt x="6091" y="15987"/>
                  </a:lnTo>
                  <a:lnTo>
                    <a:pt x="4707" y="15572"/>
                  </a:lnTo>
                  <a:lnTo>
                    <a:pt x="4015" y="15295"/>
                  </a:lnTo>
                  <a:lnTo>
                    <a:pt x="3461" y="15018"/>
                  </a:lnTo>
                  <a:lnTo>
                    <a:pt x="3046" y="14741"/>
                  </a:lnTo>
                  <a:lnTo>
                    <a:pt x="2700" y="14465"/>
                  </a:lnTo>
                  <a:lnTo>
                    <a:pt x="2492" y="14188"/>
                  </a:lnTo>
                  <a:lnTo>
                    <a:pt x="2215" y="13773"/>
                  </a:lnTo>
                  <a:lnTo>
                    <a:pt x="1800" y="12942"/>
                  </a:lnTo>
                  <a:lnTo>
                    <a:pt x="1523" y="12112"/>
                  </a:lnTo>
                  <a:lnTo>
                    <a:pt x="1454" y="11766"/>
                  </a:lnTo>
                  <a:lnTo>
                    <a:pt x="1454" y="11489"/>
                  </a:lnTo>
                  <a:lnTo>
                    <a:pt x="1523" y="11212"/>
                  </a:lnTo>
                  <a:lnTo>
                    <a:pt x="1593" y="10935"/>
                  </a:lnTo>
                  <a:lnTo>
                    <a:pt x="1939" y="10451"/>
                  </a:lnTo>
                  <a:close/>
                  <a:moveTo>
                    <a:pt x="762" y="15364"/>
                  </a:moveTo>
                  <a:lnTo>
                    <a:pt x="1108" y="15918"/>
                  </a:lnTo>
                  <a:lnTo>
                    <a:pt x="1523" y="16402"/>
                  </a:lnTo>
                  <a:lnTo>
                    <a:pt x="1869" y="16679"/>
                  </a:lnTo>
                  <a:lnTo>
                    <a:pt x="2354" y="17025"/>
                  </a:lnTo>
                  <a:lnTo>
                    <a:pt x="2977" y="17302"/>
                  </a:lnTo>
                  <a:lnTo>
                    <a:pt x="3600" y="17579"/>
                  </a:lnTo>
                  <a:lnTo>
                    <a:pt x="4499" y="17786"/>
                  </a:lnTo>
                  <a:lnTo>
                    <a:pt x="5399" y="18063"/>
                  </a:lnTo>
                  <a:lnTo>
                    <a:pt x="4638" y="17925"/>
                  </a:lnTo>
                  <a:lnTo>
                    <a:pt x="4084" y="17856"/>
                  </a:lnTo>
                  <a:lnTo>
                    <a:pt x="3323" y="17648"/>
                  </a:lnTo>
                  <a:lnTo>
                    <a:pt x="2492" y="17371"/>
                  </a:lnTo>
                  <a:lnTo>
                    <a:pt x="2077" y="17164"/>
                  </a:lnTo>
                  <a:lnTo>
                    <a:pt x="1731" y="16887"/>
                  </a:lnTo>
                  <a:lnTo>
                    <a:pt x="1454" y="16610"/>
                  </a:lnTo>
                  <a:lnTo>
                    <a:pt x="1177" y="16264"/>
                  </a:lnTo>
                  <a:lnTo>
                    <a:pt x="901" y="15779"/>
                  </a:lnTo>
                  <a:lnTo>
                    <a:pt x="762" y="15364"/>
                  </a:lnTo>
                  <a:close/>
                  <a:moveTo>
                    <a:pt x="970" y="12665"/>
                  </a:moveTo>
                  <a:lnTo>
                    <a:pt x="901" y="12942"/>
                  </a:lnTo>
                  <a:lnTo>
                    <a:pt x="901" y="13288"/>
                  </a:lnTo>
                  <a:lnTo>
                    <a:pt x="970" y="13703"/>
                  </a:lnTo>
                  <a:lnTo>
                    <a:pt x="1247" y="14257"/>
                  </a:lnTo>
                  <a:lnTo>
                    <a:pt x="1662" y="14880"/>
                  </a:lnTo>
                  <a:lnTo>
                    <a:pt x="2285" y="15503"/>
                  </a:lnTo>
                  <a:lnTo>
                    <a:pt x="2700" y="15710"/>
                  </a:lnTo>
                  <a:lnTo>
                    <a:pt x="3254" y="15987"/>
                  </a:lnTo>
                  <a:lnTo>
                    <a:pt x="4638" y="16541"/>
                  </a:lnTo>
                  <a:lnTo>
                    <a:pt x="6298" y="16956"/>
                  </a:lnTo>
                  <a:lnTo>
                    <a:pt x="7060" y="17094"/>
                  </a:lnTo>
                  <a:lnTo>
                    <a:pt x="7752" y="17233"/>
                  </a:lnTo>
                  <a:lnTo>
                    <a:pt x="9067" y="17302"/>
                  </a:lnTo>
                  <a:lnTo>
                    <a:pt x="10243" y="17302"/>
                  </a:lnTo>
                  <a:lnTo>
                    <a:pt x="11350" y="17233"/>
                  </a:lnTo>
                  <a:lnTo>
                    <a:pt x="12596" y="17233"/>
                  </a:lnTo>
                  <a:lnTo>
                    <a:pt x="13703" y="17371"/>
                  </a:lnTo>
                  <a:lnTo>
                    <a:pt x="14257" y="17510"/>
                  </a:lnTo>
                  <a:lnTo>
                    <a:pt x="14672" y="17648"/>
                  </a:lnTo>
                  <a:lnTo>
                    <a:pt x="15226" y="17856"/>
                  </a:lnTo>
                  <a:lnTo>
                    <a:pt x="14534" y="18409"/>
                  </a:lnTo>
                  <a:lnTo>
                    <a:pt x="13911" y="18202"/>
                  </a:lnTo>
                  <a:lnTo>
                    <a:pt x="13426" y="18132"/>
                  </a:lnTo>
                  <a:lnTo>
                    <a:pt x="12873" y="18063"/>
                  </a:lnTo>
                  <a:lnTo>
                    <a:pt x="10174" y="18063"/>
                  </a:lnTo>
                  <a:lnTo>
                    <a:pt x="8236" y="17994"/>
                  </a:lnTo>
                  <a:lnTo>
                    <a:pt x="7406" y="17994"/>
                  </a:lnTo>
                  <a:lnTo>
                    <a:pt x="6714" y="17925"/>
                  </a:lnTo>
                  <a:lnTo>
                    <a:pt x="5191" y="17648"/>
                  </a:lnTo>
                  <a:lnTo>
                    <a:pt x="3738" y="17164"/>
                  </a:lnTo>
                  <a:lnTo>
                    <a:pt x="3115" y="16956"/>
                  </a:lnTo>
                  <a:lnTo>
                    <a:pt x="2561" y="16679"/>
                  </a:lnTo>
                  <a:lnTo>
                    <a:pt x="2077" y="16402"/>
                  </a:lnTo>
                  <a:lnTo>
                    <a:pt x="1800" y="16126"/>
                  </a:lnTo>
                  <a:lnTo>
                    <a:pt x="1316" y="15503"/>
                  </a:lnTo>
                  <a:lnTo>
                    <a:pt x="901" y="14811"/>
                  </a:lnTo>
                  <a:lnTo>
                    <a:pt x="693" y="14188"/>
                  </a:lnTo>
                  <a:lnTo>
                    <a:pt x="624" y="13703"/>
                  </a:lnTo>
                  <a:lnTo>
                    <a:pt x="693" y="13150"/>
                  </a:lnTo>
                  <a:lnTo>
                    <a:pt x="831" y="12804"/>
                  </a:lnTo>
                  <a:lnTo>
                    <a:pt x="970" y="12665"/>
                  </a:lnTo>
                  <a:close/>
                  <a:moveTo>
                    <a:pt x="416" y="15364"/>
                  </a:moveTo>
                  <a:lnTo>
                    <a:pt x="555" y="15918"/>
                  </a:lnTo>
                  <a:lnTo>
                    <a:pt x="831" y="16402"/>
                  </a:lnTo>
                  <a:lnTo>
                    <a:pt x="1177" y="16818"/>
                  </a:lnTo>
                  <a:lnTo>
                    <a:pt x="1523" y="17164"/>
                  </a:lnTo>
                  <a:lnTo>
                    <a:pt x="1939" y="17440"/>
                  </a:lnTo>
                  <a:lnTo>
                    <a:pt x="2354" y="17648"/>
                  </a:lnTo>
                  <a:lnTo>
                    <a:pt x="3184" y="17994"/>
                  </a:lnTo>
                  <a:lnTo>
                    <a:pt x="4015" y="18202"/>
                  </a:lnTo>
                  <a:lnTo>
                    <a:pt x="4499" y="18271"/>
                  </a:lnTo>
                  <a:lnTo>
                    <a:pt x="5122" y="18409"/>
                  </a:lnTo>
                  <a:lnTo>
                    <a:pt x="6575" y="18478"/>
                  </a:lnTo>
                  <a:lnTo>
                    <a:pt x="8375" y="18617"/>
                  </a:lnTo>
                  <a:lnTo>
                    <a:pt x="8444" y="18617"/>
                  </a:lnTo>
                  <a:lnTo>
                    <a:pt x="10381" y="18478"/>
                  </a:lnTo>
                  <a:lnTo>
                    <a:pt x="11835" y="18409"/>
                  </a:lnTo>
                  <a:lnTo>
                    <a:pt x="12458" y="18409"/>
                  </a:lnTo>
                  <a:lnTo>
                    <a:pt x="12112" y="18686"/>
                  </a:lnTo>
                  <a:lnTo>
                    <a:pt x="10312" y="18894"/>
                  </a:lnTo>
                  <a:lnTo>
                    <a:pt x="8098" y="19032"/>
                  </a:lnTo>
                  <a:lnTo>
                    <a:pt x="5883" y="19032"/>
                  </a:lnTo>
                  <a:lnTo>
                    <a:pt x="4984" y="18963"/>
                  </a:lnTo>
                  <a:lnTo>
                    <a:pt x="4222" y="18894"/>
                  </a:lnTo>
                  <a:lnTo>
                    <a:pt x="3323" y="18686"/>
                  </a:lnTo>
                  <a:lnTo>
                    <a:pt x="2561" y="18478"/>
                  </a:lnTo>
                  <a:lnTo>
                    <a:pt x="1939" y="18202"/>
                  </a:lnTo>
                  <a:lnTo>
                    <a:pt x="1385" y="17856"/>
                  </a:lnTo>
                  <a:lnTo>
                    <a:pt x="970" y="17510"/>
                  </a:lnTo>
                  <a:lnTo>
                    <a:pt x="693" y="17025"/>
                  </a:lnTo>
                  <a:lnTo>
                    <a:pt x="485" y="16541"/>
                  </a:lnTo>
                  <a:lnTo>
                    <a:pt x="347" y="15918"/>
                  </a:lnTo>
                  <a:lnTo>
                    <a:pt x="347" y="15641"/>
                  </a:lnTo>
                  <a:lnTo>
                    <a:pt x="416" y="15364"/>
                  </a:lnTo>
                  <a:close/>
                  <a:moveTo>
                    <a:pt x="18894" y="1"/>
                  </a:moveTo>
                  <a:lnTo>
                    <a:pt x="17648" y="70"/>
                  </a:lnTo>
                  <a:lnTo>
                    <a:pt x="16610" y="209"/>
                  </a:lnTo>
                  <a:lnTo>
                    <a:pt x="15641" y="416"/>
                  </a:lnTo>
                  <a:lnTo>
                    <a:pt x="14603" y="624"/>
                  </a:lnTo>
                  <a:lnTo>
                    <a:pt x="13703" y="970"/>
                  </a:lnTo>
                  <a:lnTo>
                    <a:pt x="12734" y="1316"/>
                  </a:lnTo>
                  <a:lnTo>
                    <a:pt x="11904" y="1731"/>
                  </a:lnTo>
                  <a:lnTo>
                    <a:pt x="10312" y="2562"/>
                  </a:lnTo>
                  <a:lnTo>
                    <a:pt x="8997" y="3323"/>
                  </a:lnTo>
                  <a:lnTo>
                    <a:pt x="7959" y="4015"/>
                  </a:lnTo>
                  <a:lnTo>
                    <a:pt x="6991" y="4776"/>
                  </a:lnTo>
                  <a:lnTo>
                    <a:pt x="6437" y="5053"/>
                  </a:lnTo>
                  <a:lnTo>
                    <a:pt x="6022" y="5399"/>
                  </a:lnTo>
                  <a:lnTo>
                    <a:pt x="5676" y="5745"/>
                  </a:lnTo>
                  <a:lnTo>
                    <a:pt x="5399" y="6022"/>
                  </a:lnTo>
                  <a:lnTo>
                    <a:pt x="4984" y="6714"/>
                  </a:lnTo>
                  <a:lnTo>
                    <a:pt x="4707" y="7337"/>
                  </a:lnTo>
                  <a:lnTo>
                    <a:pt x="4292" y="7060"/>
                  </a:lnTo>
                  <a:lnTo>
                    <a:pt x="4222" y="6991"/>
                  </a:lnTo>
                  <a:lnTo>
                    <a:pt x="3946" y="6991"/>
                  </a:lnTo>
                  <a:lnTo>
                    <a:pt x="3738" y="7060"/>
                  </a:lnTo>
                  <a:lnTo>
                    <a:pt x="3530" y="7129"/>
                  </a:lnTo>
                  <a:lnTo>
                    <a:pt x="3392" y="7337"/>
                  </a:lnTo>
                  <a:lnTo>
                    <a:pt x="3392" y="7267"/>
                  </a:lnTo>
                  <a:lnTo>
                    <a:pt x="3254" y="7406"/>
                  </a:lnTo>
                  <a:lnTo>
                    <a:pt x="2838" y="7821"/>
                  </a:lnTo>
                  <a:lnTo>
                    <a:pt x="2631" y="8167"/>
                  </a:lnTo>
                  <a:lnTo>
                    <a:pt x="2492" y="8513"/>
                  </a:lnTo>
                  <a:lnTo>
                    <a:pt x="2354" y="8928"/>
                  </a:lnTo>
                  <a:lnTo>
                    <a:pt x="2285" y="9413"/>
                  </a:lnTo>
                  <a:lnTo>
                    <a:pt x="2285" y="9620"/>
                  </a:lnTo>
                  <a:lnTo>
                    <a:pt x="2008" y="9897"/>
                  </a:lnTo>
                  <a:lnTo>
                    <a:pt x="1662" y="10243"/>
                  </a:lnTo>
                  <a:lnTo>
                    <a:pt x="1385" y="10589"/>
                  </a:lnTo>
                  <a:lnTo>
                    <a:pt x="1177" y="11004"/>
                  </a:lnTo>
                  <a:lnTo>
                    <a:pt x="1108" y="11489"/>
                  </a:lnTo>
                  <a:lnTo>
                    <a:pt x="1108" y="11835"/>
                  </a:lnTo>
                  <a:lnTo>
                    <a:pt x="901" y="12112"/>
                  </a:lnTo>
                  <a:lnTo>
                    <a:pt x="693" y="12388"/>
                  </a:lnTo>
                  <a:lnTo>
                    <a:pt x="485" y="12665"/>
                  </a:lnTo>
                  <a:lnTo>
                    <a:pt x="347" y="13081"/>
                  </a:lnTo>
                  <a:lnTo>
                    <a:pt x="278" y="13634"/>
                  </a:lnTo>
                  <a:lnTo>
                    <a:pt x="278" y="14049"/>
                  </a:lnTo>
                  <a:lnTo>
                    <a:pt x="416" y="14465"/>
                  </a:lnTo>
                  <a:lnTo>
                    <a:pt x="347" y="14603"/>
                  </a:lnTo>
                  <a:lnTo>
                    <a:pt x="139" y="15018"/>
                  </a:lnTo>
                  <a:lnTo>
                    <a:pt x="1" y="15433"/>
                  </a:lnTo>
                  <a:lnTo>
                    <a:pt x="1" y="15987"/>
                  </a:lnTo>
                  <a:lnTo>
                    <a:pt x="139" y="16610"/>
                  </a:lnTo>
                  <a:lnTo>
                    <a:pt x="347" y="17233"/>
                  </a:lnTo>
                  <a:lnTo>
                    <a:pt x="762" y="17717"/>
                  </a:lnTo>
                  <a:lnTo>
                    <a:pt x="1177" y="18132"/>
                  </a:lnTo>
                  <a:lnTo>
                    <a:pt x="1800" y="18548"/>
                  </a:lnTo>
                  <a:lnTo>
                    <a:pt x="2492" y="18824"/>
                  </a:lnTo>
                  <a:lnTo>
                    <a:pt x="3254" y="19032"/>
                  </a:lnTo>
                  <a:lnTo>
                    <a:pt x="4153" y="19240"/>
                  </a:lnTo>
                  <a:lnTo>
                    <a:pt x="4914" y="19309"/>
                  </a:lnTo>
                  <a:lnTo>
                    <a:pt x="5883" y="19378"/>
                  </a:lnTo>
                  <a:lnTo>
                    <a:pt x="8167" y="19378"/>
                  </a:lnTo>
                  <a:lnTo>
                    <a:pt x="10381" y="19240"/>
                  </a:lnTo>
                  <a:lnTo>
                    <a:pt x="12181" y="19032"/>
                  </a:lnTo>
                  <a:lnTo>
                    <a:pt x="12250" y="19032"/>
                  </a:lnTo>
                  <a:lnTo>
                    <a:pt x="12250" y="18963"/>
                  </a:lnTo>
                  <a:lnTo>
                    <a:pt x="12734" y="18617"/>
                  </a:lnTo>
                  <a:lnTo>
                    <a:pt x="13011" y="18409"/>
                  </a:lnTo>
                  <a:lnTo>
                    <a:pt x="13980" y="18617"/>
                  </a:lnTo>
                  <a:lnTo>
                    <a:pt x="14534" y="18755"/>
                  </a:lnTo>
                  <a:lnTo>
                    <a:pt x="14672" y="18755"/>
                  </a:lnTo>
                  <a:lnTo>
                    <a:pt x="15641" y="17994"/>
                  </a:lnTo>
                  <a:lnTo>
                    <a:pt x="16056" y="18132"/>
                  </a:lnTo>
                  <a:lnTo>
                    <a:pt x="16125" y="18202"/>
                  </a:lnTo>
                  <a:lnTo>
                    <a:pt x="16264" y="18132"/>
                  </a:lnTo>
                  <a:lnTo>
                    <a:pt x="17094" y="17371"/>
                  </a:lnTo>
                  <a:lnTo>
                    <a:pt x="17163" y="17510"/>
                  </a:lnTo>
                  <a:lnTo>
                    <a:pt x="17233" y="17648"/>
                  </a:lnTo>
                  <a:lnTo>
                    <a:pt x="17440" y="17579"/>
                  </a:lnTo>
                  <a:lnTo>
                    <a:pt x="18063" y="17094"/>
                  </a:lnTo>
                  <a:lnTo>
                    <a:pt x="18132" y="17025"/>
                  </a:lnTo>
                  <a:lnTo>
                    <a:pt x="18340" y="16887"/>
                  </a:lnTo>
                  <a:lnTo>
                    <a:pt x="26921" y="10797"/>
                  </a:lnTo>
                  <a:lnTo>
                    <a:pt x="26990" y="10728"/>
                  </a:lnTo>
                  <a:lnTo>
                    <a:pt x="27129" y="10312"/>
                  </a:lnTo>
                  <a:lnTo>
                    <a:pt x="27267" y="9828"/>
                  </a:lnTo>
                  <a:lnTo>
                    <a:pt x="27336" y="9205"/>
                  </a:lnTo>
                  <a:lnTo>
                    <a:pt x="27406" y="8444"/>
                  </a:lnTo>
                  <a:lnTo>
                    <a:pt x="27406" y="7613"/>
                  </a:lnTo>
                  <a:lnTo>
                    <a:pt x="27267" y="6714"/>
                  </a:lnTo>
                  <a:lnTo>
                    <a:pt x="27198" y="6299"/>
                  </a:lnTo>
                  <a:lnTo>
                    <a:pt x="26990" y="5814"/>
                  </a:lnTo>
                  <a:lnTo>
                    <a:pt x="26783" y="5399"/>
                  </a:lnTo>
                  <a:lnTo>
                    <a:pt x="26783" y="5330"/>
                  </a:lnTo>
                  <a:lnTo>
                    <a:pt x="26575" y="4914"/>
                  </a:lnTo>
                  <a:lnTo>
                    <a:pt x="26575" y="4845"/>
                  </a:lnTo>
                  <a:lnTo>
                    <a:pt x="26091" y="4084"/>
                  </a:lnTo>
                  <a:lnTo>
                    <a:pt x="25468" y="3323"/>
                  </a:lnTo>
                  <a:lnTo>
                    <a:pt x="24776" y="2562"/>
                  </a:lnTo>
                  <a:lnTo>
                    <a:pt x="24015" y="1869"/>
                  </a:lnTo>
                  <a:lnTo>
                    <a:pt x="23184" y="1247"/>
                  </a:lnTo>
                  <a:lnTo>
                    <a:pt x="22215" y="762"/>
                  </a:lnTo>
                  <a:lnTo>
                    <a:pt x="21177" y="347"/>
                  </a:lnTo>
                  <a:lnTo>
                    <a:pt x="20624" y="209"/>
                  </a:lnTo>
                  <a:lnTo>
                    <a:pt x="20070" y="139"/>
                  </a:lnTo>
                  <a:lnTo>
                    <a:pt x="18894" y="1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2590250" y="4660250"/>
              <a:ext cx="330475" cy="624600"/>
            </a:xfrm>
            <a:custGeom>
              <a:avLst/>
              <a:gdLst/>
              <a:ahLst/>
              <a:cxnLst/>
              <a:rect l="0" t="0" r="0" b="0"/>
              <a:pathLst>
                <a:path w="13219" h="24984" extrusionOk="0">
                  <a:moveTo>
                    <a:pt x="6644" y="831"/>
                  </a:moveTo>
                  <a:lnTo>
                    <a:pt x="6990" y="900"/>
                  </a:lnTo>
                  <a:lnTo>
                    <a:pt x="7198" y="1039"/>
                  </a:lnTo>
                  <a:lnTo>
                    <a:pt x="7406" y="1316"/>
                  </a:lnTo>
                  <a:lnTo>
                    <a:pt x="7475" y="1662"/>
                  </a:lnTo>
                  <a:lnTo>
                    <a:pt x="7475" y="11904"/>
                  </a:lnTo>
                  <a:lnTo>
                    <a:pt x="7475" y="12042"/>
                  </a:lnTo>
                  <a:lnTo>
                    <a:pt x="7613" y="12181"/>
                  </a:lnTo>
                  <a:lnTo>
                    <a:pt x="7683" y="12250"/>
                  </a:lnTo>
                  <a:lnTo>
                    <a:pt x="7890" y="12319"/>
                  </a:lnTo>
                  <a:lnTo>
                    <a:pt x="8859" y="12319"/>
                  </a:lnTo>
                  <a:lnTo>
                    <a:pt x="8928" y="12250"/>
                  </a:lnTo>
                  <a:lnTo>
                    <a:pt x="9067" y="12111"/>
                  </a:lnTo>
                  <a:lnTo>
                    <a:pt x="9136" y="11973"/>
                  </a:lnTo>
                  <a:lnTo>
                    <a:pt x="10727" y="3046"/>
                  </a:lnTo>
                  <a:lnTo>
                    <a:pt x="10866" y="2700"/>
                  </a:lnTo>
                  <a:lnTo>
                    <a:pt x="11074" y="2492"/>
                  </a:lnTo>
                  <a:lnTo>
                    <a:pt x="11350" y="2354"/>
                  </a:lnTo>
                  <a:lnTo>
                    <a:pt x="11696" y="2354"/>
                  </a:lnTo>
                  <a:lnTo>
                    <a:pt x="11973" y="2492"/>
                  </a:lnTo>
                  <a:lnTo>
                    <a:pt x="12181" y="2700"/>
                  </a:lnTo>
                  <a:lnTo>
                    <a:pt x="12319" y="2976"/>
                  </a:lnTo>
                  <a:lnTo>
                    <a:pt x="12319" y="3322"/>
                  </a:lnTo>
                  <a:lnTo>
                    <a:pt x="10727" y="12457"/>
                  </a:lnTo>
                  <a:lnTo>
                    <a:pt x="10727" y="12527"/>
                  </a:lnTo>
                  <a:lnTo>
                    <a:pt x="10935" y="16056"/>
                  </a:lnTo>
                  <a:lnTo>
                    <a:pt x="8790" y="13703"/>
                  </a:lnTo>
                  <a:lnTo>
                    <a:pt x="8582" y="13495"/>
                  </a:lnTo>
                  <a:lnTo>
                    <a:pt x="8236" y="13219"/>
                  </a:lnTo>
                  <a:lnTo>
                    <a:pt x="7959" y="13080"/>
                  </a:lnTo>
                  <a:lnTo>
                    <a:pt x="7613" y="13011"/>
                  </a:lnTo>
                  <a:lnTo>
                    <a:pt x="7198" y="12873"/>
                  </a:lnTo>
                  <a:lnTo>
                    <a:pt x="3461" y="12873"/>
                  </a:lnTo>
                  <a:lnTo>
                    <a:pt x="3461" y="11835"/>
                  </a:lnTo>
                  <a:lnTo>
                    <a:pt x="3461" y="11489"/>
                  </a:lnTo>
                  <a:lnTo>
                    <a:pt x="3392" y="11212"/>
                  </a:lnTo>
                  <a:lnTo>
                    <a:pt x="3253" y="10935"/>
                  </a:lnTo>
                  <a:lnTo>
                    <a:pt x="3115" y="10727"/>
                  </a:lnTo>
                  <a:lnTo>
                    <a:pt x="2907" y="10520"/>
                  </a:lnTo>
                  <a:lnTo>
                    <a:pt x="2700" y="10312"/>
                  </a:lnTo>
                  <a:lnTo>
                    <a:pt x="2423" y="10174"/>
                  </a:lnTo>
                  <a:lnTo>
                    <a:pt x="2215" y="10104"/>
                  </a:lnTo>
                  <a:lnTo>
                    <a:pt x="970" y="3530"/>
                  </a:lnTo>
                  <a:lnTo>
                    <a:pt x="970" y="3184"/>
                  </a:lnTo>
                  <a:lnTo>
                    <a:pt x="1039" y="3046"/>
                  </a:lnTo>
                  <a:lnTo>
                    <a:pt x="1108" y="2907"/>
                  </a:lnTo>
                  <a:lnTo>
                    <a:pt x="1385" y="2700"/>
                  </a:lnTo>
                  <a:lnTo>
                    <a:pt x="1662" y="2561"/>
                  </a:lnTo>
                  <a:lnTo>
                    <a:pt x="2008" y="2561"/>
                  </a:lnTo>
                  <a:lnTo>
                    <a:pt x="2146" y="2630"/>
                  </a:lnTo>
                  <a:lnTo>
                    <a:pt x="2285" y="2700"/>
                  </a:lnTo>
                  <a:lnTo>
                    <a:pt x="2492" y="2976"/>
                  </a:lnTo>
                  <a:lnTo>
                    <a:pt x="2631" y="3253"/>
                  </a:lnTo>
                  <a:lnTo>
                    <a:pt x="4153" y="11973"/>
                  </a:lnTo>
                  <a:lnTo>
                    <a:pt x="4222" y="12111"/>
                  </a:lnTo>
                  <a:lnTo>
                    <a:pt x="4292" y="12250"/>
                  </a:lnTo>
                  <a:lnTo>
                    <a:pt x="4430" y="12319"/>
                  </a:lnTo>
                  <a:lnTo>
                    <a:pt x="5537" y="12319"/>
                  </a:lnTo>
                  <a:lnTo>
                    <a:pt x="5676" y="12181"/>
                  </a:lnTo>
                  <a:lnTo>
                    <a:pt x="5745" y="12042"/>
                  </a:lnTo>
                  <a:lnTo>
                    <a:pt x="5814" y="11904"/>
                  </a:lnTo>
                  <a:lnTo>
                    <a:pt x="5814" y="1662"/>
                  </a:lnTo>
                  <a:lnTo>
                    <a:pt x="5883" y="1316"/>
                  </a:lnTo>
                  <a:lnTo>
                    <a:pt x="6022" y="1039"/>
                  </a:lnTo>
                  <a:lnTo>
                    <a:pt x="6298" y="900"/>
                  </a:lnTo>
                  <a:lnTo>
                    <a:pt x="6644" y="831"/>
                  </a:lnTo>
                  <a:close/>
                  <a:moveTo>
                    <a:pt x="1731" y="10866"/>
                  </a:moveTo>
                  <a:lnTo>
                    <a:pt x="2077" y="10935"/>
                  </a:lnTo>
                  <a:lnTo>
                    <a:pt x="2423" y="11143"/>
                  </a:lnTo>
                  <a:lnTo>
                    <a:pt x="2631" y="11489"/>
                  </a:lnTo>
                  <a:lnTo>
                    <a:pt x="2700" y="11835"/>
                  </a:lnTo>
                  <a:lnTo>
                    <a:pt x="2700" y="16056"/>
                  </a:lnTo>
                  <a:lnTo>
                    <a:pt x="2631" y="16471"/>
                  </a:lnTo>
                  <a:lnTo>
                    <a:pt x="2423" y="16748"/>
                  </a:lnTo>
                  <a:lnTo>
                    <a:pt x="2077" y="16956"/>
                  </a:lnTo>
                  <a:lnTo>
                    <a:pt x="1731" y="17025"/>
                  </a:lnTo>
                  <a:lnTo>
                    <a:pt x="1385" y="16956"/>
                  </a:lnTo>
                  <a:lnTo>
                    <a:pt x="1039" y="16748"/>
                  </a:lnTo>
                  <a:lnTo>
                    <a:pt x="901" y="16471"/>
                  </a:lnTo>
                  <a:lnTo>
                    <a:pt x="831" y="16056"/>
                  </a:lnTo>
                  <a:lnTo>
                    <a:pt x="831" y="11835"/>
                  </a:lnTo>
                  <a:lnTo>
                    <a:pt x="901" y="11489"/>
                  </a:lnTo>
                  <a:lnTo>
                    <a:pt x="1039" y="11143"/>
                  </a:lnTo>
                  <a:lnTo>
                    <a:pt x="1385" y="10935"/>
                  </a:lnTo>
                  <a:lnTo>
                    <a:pt x="1731" y="10866"/>
                  </a:lnTo>
                  <a:close/>
                  <a:moveTo>
                    <a:pt x="6298" y="1"/>
                  </a:moveTo>
                  <a:lnTo>
                    <a:pt x="6022" y="139"/>
                  </a:lnTo>
                  <a:lnTo>
                    <a:pt x="5745" y="277"/>
                  </a:lnTo>
                  <a:lnTo>
                    <a:pt x="5468" y="485"/>
                  </a:lnTo>
                  <a:lnTo>
                    <a:pt x="5260" y="693"/>
                  </a:lnTo>
                  <a:lnTo>
                    <a:pt x="5122" y="970"/>
                  </a:lnTo>
                  <a:lnTo>
                    <a:pt x="4984" y="1316"/>
                  </a:lnTo>
                  <a:lnTo>
                    <a:pt x="4984" y="1662"/>
                  </a:lnTo>
                  <a:lnTo>
                    <a:pt x="4984" y="11489"/>
                  </a:lnTo>
                  <a:lnTo>
                    <a:pt x="4914" y="11489"/>
                  </a:lnTo>
                  <a:lnTo>
                    <a:pt x="3461" y="3115"/>
                  </a:lnTo>
                  <a:lnTo>
                    <a:pt x="3392" y="2769"/>
                  </a:lnTo>
                  <a:lnTo>
                    <a:pt x="3184" y="2492"/>
                  </a:lnTo>
                  <a:lnTo>
                    <a:pt x="3046" y="2284"/>
                  </a:lnTo>
                  <a:lnTo>
                    <a:pt x="2769" y="2077"/>
                  </a:lnTo>
                  <a:lnTo>
                    <a:pt x="2492" y="1869"/>
                  </a:lnTo>
                  <a:lnTo>
                    <a:pt x="2215" y="1800"/>
                  </a:lnTo>
                  <a:lnTo>
                    <a:pt x="1869" y="1731"/>
                  </a:lnTo>
                  <a:lnTo>
                    <a:pt x="1523" y="1800"/>
                  </a:lnTo>
                  <a:lnTo>
                    <a:pt x="1247" y="1869"/>
                  </a:lnTo>
                  <a:lnTo>
                    <a:pt x="970" y="2008"/>
                  </a:lnTo>
                  <a:lnTo>
                    <a:pt x="693" y="2215"/>
                  </a:lnTo>
                  <a:lnTo>
                    <a:pt x="485" y="2492"/>
                  </a:lnTo>
                  <a:lnTo>
                    <a:pt x="347" y="2769"/>
                  </a:lnTo>
                  <a:lnTo>
                    <a:pt x="209" y="3046"/>
                  </a:lnTo>
                  <a:lnTo>
                    <a:pt x="209" y="3322"/>
                  </a:lnTo>
                  <a:lnTo>
                    <a:pt x="209" y="3668"/>
                  </a:lnTo>
                  <a:lnTo>
                    <a:pt x="1385" y="10104"/>
                  </a:lnTo>
                  <a:lnTo>
                    <a:pt x="1108" y="10174"/>
                  </a:lnTo>
                  <a:lnTo>
                    <a:pt x="831" y="10312"/>
                  </a:lnTo>
                  <a:lnTo>
                    <a:pt x="555" y="10520"/>
                  </a:lnTo>
                  <a:lnTo>
                    <a:pt x="347" y="10727"/>
                  </a:lnTo>
                  <a:lnTo>
                    <a:pt x="209" y="10935"/>
                  </a:lnTo>
                  <a:lnTo>
                    <a:pt x="70" y="11212"/>
                  </a:lnTo>
                  <a:lnTo>
                    <a:pt x="1" y="11558"/>
                  </a:lnTo>
                  <a:lnTo>
                    <a:pt x="1" y="11835"/>
                  </a:lnTo>
                  <a:lnTo>
                    <a:pt x="1" y="16471"/>
                  </a:lnTo>
                  <a:lnTo>
                    <a:pt x="1" y="17717"/>
                  </a:lnTo>
                  <a:lnTo>
                    <a:pt x="70" y="18755"/>
                  </a:lnTo>
                  <a:lnTo>
                    <a:pt x="209" y="19724"/>
                  </a:lnTo>
                  <a:lnTo>
                    <a:pt x="347" y="20485"/>
                  </a:lnTo>
                  <a:lnTo>
                    <a:pt x="693" y="21800"/>
                  </a:lnTo>
                  <a:lnTo>
                    <a:pt x="1039" y="22700"/>
                  </a:lnTo>
                  <a:lnTo>
                    <a:pt x="1316" y="23599"/>
                  </a:lnTo>
                  <a:lnTo>
                    <a:pt x="1454" y="24014"/>
                  </a:lnTo>
                  <a:lnTo>
                    <a:pt x="1454" y="24499"/>
                  </a:lnTo>
                  <a:lnTo>
                    <a:pt x="1523" y="24637"/>
                  </a:lnTo>
                  <a:lnTo>
                    <a:pt x="1593" y="24776"/>
                  </a:lnTo>
                  <a:lnTo>
                    <a:pt x="1731" y="24914"/>
                  </a:lnTo>
                  <a:lnTo>
                    <a:pt x="2008" y="24914"/>
                  </a:lnTo>
                  <a:lnTo>
                    <a:pt x="2146" y="24776"/>
                  </a:lnTo>
                  <a:lnTo>
                    <a:pt x="2285" y="24637"/>
                  </a:lnTo>
                  <a:lnTo>
                    <a:pt x="2285" y="24499"/>
                  </a:lnTo>
                  <a:lnTo>
                    <a:pt x="2285" y="23945"/>
                  </a:lnTo>
                  <a:lnTo>
                    <a:pt x="2146" y="23392"/>
                  </a:lnTo>
                  <a:lnTo>
                    <a:pt x="2008" y="22907"/>
                  </a:lnTo>
                  <a:lnTo>
                    <a:pt x="1800" y="22423"/>
                  </a:lnTo>
                  <a:lnTo>
                    <a:pt x="1523" y="21662"/>
                  </a:lnTo>
                  <a:lnTo>
                    <a:pt x="1247" y="20623"/>
                  </a:lnTo>
                  <a:lnTo>
                    <a:pt x="970" y="19378"/>
                  </a:lnTo>
                  <a:lnTo>
                    <a:pt x="901" y="18547"/>
                  </a:lnTo>
                  <a:lnTo>
                    <a:pt x="831" y="17648"/>
                  </a:lnTo>
                  <a:lnTo>
                    <a:pt x="831" y="17648"/>
                  </a:lnTo>
                  <a:lnTo>
                    <a:pt x="1247" y="17855"/>
                  </a:lnTo>
                  <a:lnTo>
                    <a:pt x="1800" y="17925"/>
                  </a:lnTo>
                  <a:lnTo>
                    <a:pt x="2146" y="17855"/>
                  </a:lnTo>
                  <a:lnTo>
                    <a:pt x="2492" y="17786"/>
                  </a:lnTo>
                  <a:lnTo>
                    <a:pt x="2769" y="17579"/>
                  </a:lnTo>
                  <a:lnTo>
                    <a:pt x="3046" y="17371"/>
                  </a:lnTo>
                  <a:lnTo>
                    <a:pt x="3253" y="17163"/>
                  </a:lnTo>
                  <a:lnTo>
                    <a:pt x="3392" y="16817"/>
                  </a:lnTo>
                  <a:lnTo>
                    <a:pt x="3530" y="16471"/>
                  </a:lnTo>
                  <a:lnTo>
                    <a:pt x="3530" y="16125"/>
                  </a:lnTo>
                  <a:lnTo>
                    <a:pt x="3530" y="15710"/>
                  </a:lnTo>
                  <a:lnTo>
                    <a:pt x="3807" y="15918"/>
                  </a:lnTo>
                  <a:lnTo>
                    <a:pt x="4084" y="16125"/>
                  </a:lnTo>
                  <a:lnTo>
                    <a:pt x="4707" y="16402"/>
                  </a:lnTo>
                  <a:lnTo>
                    <a:pt x="5537" y="16540"/>
                  </a:lnTo>
                  <a:lnTo>
                    <a:pt x="6506" y="16610"/>
                  </a:lnTo>
                  <a:lnTo>
                    <a:pt x="7337" y="17579"/>
                  </a:lnTo>
                  <a:lnTo>
                    <a:pt x="6990" y="17855"/>
                  </a:lnTo>
                  <a:lnTo>
                    <a:pt x="6644" y="18271"/>
                  </a:lnTo>
                  <a:lnTo>
                    <a:pt x="6368" y="18686"/>
                  </a:lnTo>
                  <a:lnTo>
                    <a:pt x="6160" y="19101"/>
                  </a:lnTo>
                  <a:lnTo>
                    <a:pt x="5814" y="19931"/>
                  </a:lnTo>
                  <a:lnTo>
                    <a:pt x="5745" y="20347"/>
                  </a:lnTo>
                  <a:lnTo>
                    <a:pt x="5745" y="20554"/>
                  </a:lnTo>
                  <a:lnTo>
                    <a:pt x="5814" y="20693"/>
                  </a:lnTo>
                  <a:lnTo>
                    <a:pt x="5883" y="20831"/>
                  </a:lnTo>
                  <a:lnTo>
                    <a:pt x="6091" y="20900"/>
                  </a:lnTo>
                  <a:lnTo>
                    <a:pt x="6229" y="20900"/>
                  </a:lnTo>
                  <a:lnTo>
                    <a:pt x="6368" y="20831"/>
                  </a:lnTo>
                  <a:lnTo>
                    <a:pt x="6506" y="20693"/>
                  </a:lnTo>
                  <a:lnTo>
                    <a:pt x="6575" y="20554"/>
                  </a:lnTo>
                  <a:lnTo>
                    <a:pt x="6714" y="19931"/>
                  </a:lnTo>
                  <a:lnTo>
                    <a:pt x="7060" y="19170"/>
                  </a:lnTo>
                  <a:lnTo>
                    <a:pt x="7267" y="18824"/>
                  </a:lnTo>
                  <a:lnTo>
                    <a:pt x="7544" y="18478"/>
                  </a:lnTo>
                  <a:lnTo>
                    <a:pt x="7821" y="18271"/>
                  </a:lnTo>
                  <a:lnTo>
                    <a:pt x="8167" y="18201"/>
                  </a:lnTo>
                  <a:lnTo>
                    <a:pt x="8375" y="18132"/>
                  </a:lnTo>
                  <a:lnTo>
                    <a:pt x="8513" y="17994"/>
                  </a:lnTo>
                  <a:lnTo>
                    <a:pt x="8582" y="17717"/>
                  </a:lnTo>
                  <a:lnTo>
                    <a:pt x="8513" y="17648"/>
                  </a:lnTo>
                  <a:lnTo>
                    <a:pt x="8444" y="17509"/>
                  </a:lnTo>
                  <a:lnTo>
                    <a:pt x="7060" y="15918"/>
                  </a:lnTo>
                  <a:lnTo>
                    <a:pt x="6921" y="15779"/>
                  </a:lnTo>
                  <a:lnTo>
                    <a:pt x="6783" y="15779"/>
                  </a:lnTo>
                  <a:lnTo>
                    <a:pt x="5883" y="15710"/>
                  </a:lnTo>
                  <a:lnTo>
                    <a:pt x="5122" y="15572"/>
                  </a:lnTo>
                  <a:lnTo>
                    <a:pt x="4568" y="15364"/>
                  </a:lnTo>
                  <a:lnTo>
                    <a:pt x="4292" y="15226"/>
                  </a:lnTo>
                  <a:lnTo>
                    <a:pt x="4153" y="15087"/>
                  </a:lnTo>
                  <a:lnTo>
                    <a:pt x="3946" y="14810"/>
                  </a:lnTo>
                  <a:lnTo>
                    <a:pt x="3738" y="14534"/>
                  </a:lnTo>
                  <a:lnTo>
                    <a:pt x="3669" y="14188"/>
                  </a:lnTo>
                  <a:lnTo>
                    <a:pt x="3600" y="13772"/>
                  </a:lnTo>
                  <a:lnTo>
                    <a:pt x="6783" y="13772"/>
                  </a:lnTo>
                  <a:lnTo>
                    <a:pt x="7406" y="13841"/>
                  </a:lnTo>
                  <a:lnTo>
                    <a:pt x="7890" y="13980"/>
                  </a:lnTo>
                  <a:lnTo>
                    <a:pt x="8098" y="14118"/>
                  </a:lnTo>
                  <a:lnTo>
                    <a:pt x="8167" y="14257"/>
                  </a:lnTo>
                  <a:lnTo>
                    <a:pt x="8236" y="14257"/>
                  </a:lnTo>
                  <a:lnTo>
                    <a:pt x="10520" y="16817"/>
                  </a:lnTo>
                  <a:lnTo>
                    <a:pt x="11212" y="17786"/>
                  </a:lnTo>
                  <a:lnTo>
                    <a:pt x="11420" y="18132"/>
                  </a:lnTo>
                  <a:lnTo>
                    <a:pt x="11350" y="19378"/>
                  </a:lnTo>
                  <a:lnTo>
                    <a:pt x="11212" y="20347"/>
                  </a:lnTo>
                  <a:lnTo>
                    <a:pt x="11004" y="21246"/>
                  </a:lnTo>
                  <a:lnTo>
                    <a:pt x="10797" y="22077"/>
                  </a:lnTo>
                  <a:lnTo>
                    <a:pt x="10451" y="23322"/>
                  </a:lnTo>
                  <a:lnTo>
                    <a:pt x="10381" y="23945"/>
                  </a:lnTo>
                  <a:lnTo>
                    <a:pt x="10312" y="24568"/>
                  </a:lnTo>
                  <a:lnTo>
                    <a:pt x="10381" y="24707"/>
                  </a:lnTo>
                  <a:lnTo>
                    <a:pt x="10451" y="24845"/>
                  </a:lnTo>
                  <a:lnTo>
                    <a:pt x="10589" y="24914"/>
                  </a:lnTo>
                  <a:lnTo>
                    <a:pt x="10727" y="24983"/>
                  </a:lnTo>
                  <a:lnTo>
                    <a:pt x="10866" y="24914"/>
                  </a:lnTo>
                  <a:lnTo>
                    <a:pt x="11004" y="24845"/>
                  </a:lnTo>
                  <a:lnTo>
                    <a:pt x="11143" y="24707"/>
                  </a:lnTo>
                  <a:lnTo>
                    <a:pt x="11143" y="24568"/>
                  </a:lnTo>
                  <a:lnTo>
                    <a:pt x="11212" y="24014"/>
                  </a:lnTo>
                  <a:lnTo>
                    <a:pt x="11281" y="23461"/>
                  </a:lnTo>
                  <a:lnTo>
                    <a:pt x="11558" y="22284"/>
                  </a:lnTo>
                  <a:lnTo>
                    <a:pt x="11766" y="21454"/>
                  </a:lnTo>
                  <a:lnTo>
                    <a:pt x="11973" y="20554"/>
                  </a:lnTo>
                  <a:lnTo>
                    <a:pt x="12181" y="19447"/>
                  </a:lnTo>
                  <a:lnTo>
                    <a:pt x="12250" y="18201"/>
                  </a:lnTo>
                  <a:lnTo>
                    <a:pt x="12250" y="17925"/>
                  </a:lnTo>
                  <a:lnTo>
                    <a:pt x="12112" y="17717"/>
                  </a:lnTo>
                  <a:lnTo>
                    <a:pt x="11973" y="17371"/>
                  </a:lnTo>
                  <a:lnTo>
                    <a:pt x="11627" y="12596"/>
                  </a:lnTo>
                  <a:lnTo>
                    <a:pt x="13150" y="3461"/>
                  </a:lnTo>
                  <a:lnTo>
                    <a:pt x="13219" y="3115"/>
                  </a:lnTo>
                  <a:lnTo>
                    <a:pt x="13150" y="2838"/>
                  </a:lnTo>
                  <a:lnTo>
                    <a:pt x="13080" y="2492"/>
                  </a:lnTo>
                  <a:lnTo>
                    <a:pt x="12873" y="2215"/>
                  </a:lnTo>
                  <a:lnTo>
                    <a:pt x="12665" y="2008"/>
                  </a:lnTo>
                  <a:lnTo>
                    <a:pt x="12458" y="1800"/>
                  </a:lnTo>
                  <a:lnTo>
                    <a:pt x="12181" y="1662"/>
                  </a:lnTo>
                  <a:lnTo>
                    <a:pt x="11835" y="1523"/>
                  </a:lnTo>
                  <a:lnTo>
                    <a:pt x="11489" y="1523"/>
                  </a:lnTo>
                  <a:lnTo>
                    <a:pt x="11212" y="1592"/>
                  </a:lnTo>
                  <a:lnTo>
                    <a:pt x="10866" y="1662"/>
                  </a:lnTo>
                  <a:lnTo>
                    <a:pt x="10589" y="1800"/>
                  </a:lnTo>
                  <a:lnTo>
                    <a:pt x="10381" y="2008"/>
                  </a:lnTo>
                  <a:lnTo>
                    <a:pt x="10174" y="2284"/>
                  </a:lnTo>
                  <a:lnTo>
                    <a:pt x="10035" y="2561"/>
                  </a:lnTo>
                  <a:lnTo>
                    <a:pt x="9966" y="2907"/>
                  </a:lnTo>
                  <a:lnTo>
                    <a:pt x="8375" y="11489"/>
                  </a:lnTo>
                  <a:lnTo>
                    <a:pt x="8305" y="11489"/>
                  </a:lnTo>
                  <a:lnTo>
                    <a:pt x="8305" y="1662"/>
                  </a:lnTo>
                  <a:lnTo>
                    <a:pt x="8236" y="1316"/>
                  </a:lnTo>
                  <a:lnTo>
                    <a:pt x="8167" y="970"/>
                  </a:lnTo>
                  <a:lnTo>
                    <a:pt x="8029" y="693"/>
                  </a:lnTo>
                  <a:lnTo>
                    <a:pt x="7821" y="485"/>
                  </a:lnTo>
                  <a:lnTo>
                    <a:pt x="7544" y="277"/>
                  </a:lnTo>
                  <a:lnTo>
                    <a:pt x="7267" y="139"/>
                  </a:lnTo>
                  <a:lnTo>
                    <a:pt x="6990" y="1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51" name="Shape 151"/>
          <p:cNvGrpSpPr/>
          <p:nvPr/>
        </p:nvGrpSpPr>
        <p:grpSpPr>
          <a:xfrm>
            <a:off x="10813322" y="14196416"/>
            <a:ext cx="8698053" cy="14786174"/>
            <a:chOff x="2293550" y="279625"/>
            <a:chExt cx="3032900" cy="5155750"/>
          </a:xfrm>
        </p:grpSpPr>
        <p:sp>
          <p:nvSpPr>
            <p:cNvPr id="152" name="Shape 152"/>
            <p:cNvSpPr/>
            <p:nvPr/>
          </p:nvSpPr>
          <p:spPr>
            <a:xfrm>
              <a:off x="3091125" y="433625"/>
              <a:ext cx="2235325" cy="615925"/>
            </a:xfrm>
            <a:custGeom>
              <a:avLst/>
              <a:gdLst/>
              <a:ahLst/>
              <a:cxnLst/>
              <a:rect l="0" t="0" r="0" b="0"/>
              <a:pathLst>
                <a:path w="89413" h="24637" extrusionOk="0">
                  <a:moveTo>
                    <a:pt x="1" y="0"/>
                  </a:moveTo>
                  <a:lnTo>
                    <a:pt x="1" y="24637"/>
                  </a:lnTo>
                  <a:lnTo>
                    <a:pt x="89412" y="24637"/>
                  </a:lnTo>
                  <a:lnTo>
                    <a:pt x="89412" y="0"/>
                  </a:lnTo>
                  <a:close/>
                </a:path>
              </a:pathLst>
            </a:custGeom>
            <a:solidFill>
              <a:srgbClr val="000000"/>
            </a:solidFill>
            <a:ln w="83050" cap="rnd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2293550" y="279625"/>
              <a:ext cx="923900" cy="923900"/>
            </a:xfrm>
            <a:custGeom>
              <a:avLst/>
              <a:gdLst/>
              <a:ahLst/>
              <a:cxnLst/>
              <a:rect l="0" t="0" r="0" b="0"/>
              <a:pathLst>
                <a:path w="36956" h="36956" extrusionOk="0">
                  <a:moveTo>
                    <a:pt x="17509" y="1"/>
                  </a:moveTo>
                  <a:lnTo>
                    <a:pt x="16610" y="70"/>
                  </a:lnTo>
                  <a:lnTo>
                    <a:pt x="15641" y="209"/>
                  </a:lnTo>
                  <a:lnTo>
                    <a:pt x="14741" y="347"/>
                  </a:lnTo>
                  <a:lnTo>
                    <a:pt x="13842" y="555"/>
                  </a:lnTo>
                  <a:lnTo>
                    <a:pt x="12942" y="831"/>
                  </a:lnTo>
                  <a:lnTo>
                    <a:pt x="12112" y="1108"/>
                  </a:lnTo>
                  <a:lnTo>
                    <a:pt x="11281" y="1454"/>
                  </a:lnTo>
                  <a:lnTo>
                    <a:pt x="10451" y="1800"/>
                  </a:lnTo>
                  <a:lnTo>
                    <a:pt x="9689" y="2215"/>
                  </a:lnTo>
                  <a:lnTo>
                    <a:pt x="8859" y="2700"/>
                  </a:lnTo>
                  <a:lnTo>
                    <a:pt x="8167" y="3184"/>
                  </a:lnTo>
                  <a:lnTo>
                    <a:pt x="7406" y="3669"/>
                  </a:lnTo>
                  <a:lnTo>
                    <a:pt x="6714" y="4222"/>
                  </a:lnTo>
                  <a:lnTo>
                    <a:pt x="6022" y="4776"/>
                  </a:lnTo>
                  <a:lnTo>
                    <a:pt x="5399" y="5399"/>
                  </a:lnTo>
                  <a:lnTo>
                    <a:pt x="4776" y="6022"/>
                  </a:lnTo>
                  <a:lnTo>
                    <a:pt x="4222" y="6714"/>
                  </a:lnTo>
                  <a:lnTo>
                    <a:pt x="3669" y="7406"/>
                  </a:lnTo>
                  <a:lnTo>
                    <a:pt x="3115" y="8167"/>
                  </a:lnTo>
                  <a:lnTo>
                    <a:pt x="2631" y="8928"/>
                  </a:lnTo>
                  <a:lnTo>
                    <a:pt x="2215" y="9689"/>
                  </a:lnTo>
                  <a:lnTo>
                    <a:pt x="1800" y="10451"/>
                  </a:lnTo>
                  <a:lnTo>
                    <a:pt x="1454" y="11281"/>
                  </a:lnTo>
                  <a:lnTo>
                    <a:pt x="1108" y="12112"/>
                  </a:lnTo>
                  <a:lnTo>
                    <a:pt x="831" y="13011"/>
                  </a:lnTo>
                  <a:lnTo>
                    <a:pt x="555" y="13842"/>
                  </a:lnTo>
                  <a:lnTo>
                    <a:pt x="347" y="14741"/>
                  </a:lnTo>
                  <a:lnTo>
                    <a:pt x="209" y="15641"/>
                  </a:lnTo>
                  <a:lnTo>
                    <a:pt x="70" y="16610"/>
                  </a:lnTo>
                  <a:lnTo>
                    <a:pt x="1" y="17510"/>
                  </a:lnTo>
                  <a:lnTo>
                    <a:pt x="1" y="18478"/>
                  </a:lnTo>
                  <a:lnTo>
                    <a:pt x="1" y="19447"/>
                  </a:lnTo>
                  <a:lnTo>
                    <a:pt x="70" y="20347"/>
                  </a:lnTo>
                  <a:lnTo>
                    <a:pt x="209" y="21316"/>
                  </a:lnTo>
                  <a:lnTo>
                    <a:pt x="347" y="22215"/>
                  </a:lnTo>
                  <a:lnTo>
                    <a:pt x="555" y="23115"/>
                  </a:lnTo>
                  <a:lnTo>
                    <a:pt x="831" y="24015"/>
                  </a:lnTo>
                  <a:lnTo>
                    <a:pt x="1108" y="24845"/>
                  </a:lnTo>
                  <a:lnTo>
                    <a:pt x="1454" y="25676"/>
                  </a:lnTo>
                  <a:lnTo>
                    <a:pt x="1800" y="26506"/>
                  </a:lnTo>
                  <a:lnTo>
                    <a:pt x="2215" y="27337"/>
                  </a:lnTo>
                  <a:lnTo>
                    <a:pt x="2631" y="28098"/>
                  </a:lnTo>
                  <a:lnTo>
                    <a:pt x="3115" y="28859"/>
                  </a:lnTo>
                  <a:lnTo>
                    <a:pt x="3669" y="29551"/>
                  </a:lnTo>
                  <a:lnTo>
                    <a:pt x="4222" y="30243"/>
                  </a:lnTo>
                  <a:lnTo>
                    <a:pt x="4776" y="30935"/>
                  </a:lnTo>
                  <a:lnTo>
                    <a:pt x="5399" y="31558"/>
                  </a:lnTo>
                  <a:lnTo>
                    <a:pt x="6022" y="32181"/>
                  </a:lnTo>
                  <a:lnTo>
                    <a:pt x="6714" y="32734"/>
                  </a:lnTo>
                  <a:lnTo>
                    <a:pt x="7406" y="33288"/>
                  </a:lnTo>
                  <a:lnTo>
                    <a:pt x="8167" y="33842"/>
                  </a:lnTo>
                  <a:lnTo>
                    <a:pt x="8859" y="34326"/>
                  </a:lnTo>
                  <a:lnTo>
                    <a:pt x="9689" y="34741"/>
                  </a:lnTo>
                  <a:lnTo>
                    <a:pt x="10451" y="35157"/>
                  </a:lnTo>
                  <a:lnTo>
                    <a:pt x="11281" y="35503"/>
                  </a:lnTo>
                  <a:lnTo>
                    <a:pt x="12112" y="35849"/>
                  </a:lnTo>
                  <a:lnTo>
                    <a:pt x="12942" y="36125"/>
                  </a:lnTo>
                  <a:lnTo>
                    <a:pt x="13842" y="36402"/>
                  </a:lnTo>
                  <a:lnTo>
                    <a:pt x="14741" y="36610"/>
                  </a:lnTo>
                  <a:lnTo>
                    <a:pt x="15641" y="36748"/>
                  </a:lnTo>
                  <a:lnTo>
                    <a:pt x="16610" y="36887"/>
                  </a:lnTo>
                  <a:lnTo>
                    <a:pt x="17509" y="36956"/>
                  </a:lnTo>
                  <a:lnTo>
                    <a:pt x="19447" y="36956"/>
                  </a:lnTo>
                  <a:lnTo>
                    <a:pt x="20347" y="36887"/>
                  </a:lnTo>
                  <a:lnTo>
                    <a:pt x="21316" y="36748"/>
                  </a:lnTo>
                  <a:lnTo>
                    <a:pt x="22215" y="36610"/>
                  </a:lnTo>
                  <a:lnTo>
                    <a:pt x="23115" y="36402"/>
                  </a:lnTo>
                  <a:lnTo>
                    <a:pt x="23945" y="36125"/>
                  </a:lnTo>
                  <a:lnTo>
                    <a:pt x="24845" y="35849"/>
                  </a:lnTo>
                  <a:lnTo>
                    <a:pt x="25675" y="35503"/>
                  </a:lnTo>
                  <a:lnTo>
                    <a:pt x="26506" y="35157"/>
                  </a:lnTo>
                  <a:lnTo>
                    <a:pt x="27267" y="34741"/>
                  </a:lnTo>
                  <a:lnTo>
                    <a:pt x="28098" y="34326"/>
                  </a:lnTo>
                  <a:lnTo>
                    <a:pt x="28790" y="33842"/>
                  </a:lnTo>
                  <a:lnTo>
                    <a:pt x="29551" y="33288"/>
                  </a:lnTo>
                  <a:lnTo>
                    <a:pt x="30243" y="32734"/>
                  </a:lnTo>
                  <a:lnTo>
                    <a:pt x="30935" y="32181"/>
                  </a:lnTo>
                  <a:lnTo>
                    <a:pt x="31558" y="31558"/>
                  </a:lnTo>
                  <a:lnTo>
                    <a:pt x="32181" y="30935"/>
                  </a:lnTo>
                  <a:lnTo>
                    <a:pt x="32734" y="30243"/>
                  </a:lnTo>
                  <a:lnTo>
                    <a:pt x="33288" y="29551"/>
                  </a:lnTo>
                  <a:lnTo>
                    <a:pt x="33842" y="28859"/>
                  </a:lnTo>
                  <a:lnTo>
                    <a:pt x="34257" y="28098"/>
                  </a:lnTo>
                  <a:lnTo>
                    <a:pt x="34741" y="27337"/>
                  </a:lnTo>
                  <a:lnTo>
                    <a:pt x="35156" y="26506"/>
                  </a:lnTo>
                  <a:lnTo>
                    <a:pt x="35502" y="25676"/>
                  </a:lnTo>
                  <a:lnTo>
                    <a:pt x="35848" y="24845"/>
                  </a:lnTo>
                  <a:lnTo>
                    <a:pt x="36125" y="24015"/>
                  </a:lnTo>
                  <a:lnTo>
                    <a:pt x="36402" y="23115"/>
                  </a:lnTo>
                  <a:lnTo>
                    <a:pt x="36610" y="22215"/>
                  </a:lnTo>
                  <a:lnTo>
                    <a:pt x="36748" y="21316"/>
                  </a:lnTo>
                  <a:lnTo>
                    <a:pt x="36887" y="20347"/>
                  </a:lnTo>
                  <a:lnTo>
                    <a:pt x="36956" y="19447"/>
                  </a:lnTo>
                  <a:lnTo>
                    <a:pt x="36956" y="18478"/>
                  </a:lnTo>
                  <a:lnTo>
                    <a:pt x="36956" y="17510"/>
                  </a:lnTo>
                  <a:lnTo>
                    <a:pt x="36887" y="16610"/>
                  </a:lnTo>
                  <a:lnTo>
                    <a:pt x="36748" y="15641"/>
                  </a:lnTo>
                  <a:lnTo>
                    <a:pt x="36610" y="14741"/>
                  </a:lnTo>
                  <a:lnTo>
                    <a:pt x="36402" y="13842"/>
                  </a:lnTo>
                  <a:lnTo>
                    <a:pt x="36125" y="13011"/>
                  </a:lnTo>
                  <a:lnTo>
                    <a:pt x="35848" y="12112"/>
                  </a:lnTo>
                  <a:lnTo>
                    <a:pt x="35502" y="11281"/>
                  </a:lnTo>
                  <a:lnTo>
                    <a:pt x="35156" y="10451"/>
                  </a:lnTo>
                  <a:lnTo>
                    <a:pt x="34741" y="9689"/>
                  </a:lnTo>
                  <a:lnTo>
                    <a:pt x="34257" y="8928"/>
                  </a:lnTo>
                  <a:lnTo>
                    <a:pt x="33842" y="8167"/>
                  </a:lnTo>
                  <a:lnTo>
                    <a:pt x="33288" y="7406"/>
                  </a:lnTo>
                  <a:lnTo>
                    <a:pt x="32734" y="6714"/>
                  </a:lnTo>
                  <a:lnTo>
                    <a:pt x="32181" y="6022"/>
                  </a:lnTo>
                  <a:lnTo>
                    <a:pt x="31558" y="5399"/>
                  </a:lnTo>
                  <a:lnTo>
                    <a:pt x="30935" y="4776"/>
                  </a:lnTo>
                  <a:lnTo>
                    <a:pt x="30243" y="4222"/>
                  </a:lnTo>
                  <a:lnTo>
                    <a:pt x="29551" y="3669"/>
                  </a:lnTo>
                  <a:lnTo>
                    <a:pt x="28790" y="3184"/>
                  </a:lnTo>
                  <a:lnTo>
                    <a:pt x="28098" y="2700"/>
                  </a:lnTo>
                  <a:lnTo>
                    <a:pt x="27267" y="2215"/>
                  </a:lnTo>
                  <a:lnTo>
                    <a:pt x="26506" y="1800"/>
                  </a:lnTo>
                  <a:lnTo>
                    <a:pt x="25675" y="1454"/>
                  </a:lnTo>
                  <a:lnTo>
                    <a:pt x="24845" y="1108"/>
                  </a:lnTo>
                  <a:lnTo>
                    <a:pt x="23945" y="831"/>
                  </a:lnTo>
                  <a:lnTo>
                    <a:pt x="23115" y="555"/>
                  </a:lnTo>
                  <a:lnTo>
                    <a:pt x="22215" y="347"/>
                  </a:lnTo>
                  <a:lnTo>
                    <a:pt x="21316" y="209"/>
                  </a:lnTo>
                  <a:lnTo>
                    <a:pt x="20347" y="70"/>
                  </a:lnTo>
                  <a:lnTo>
                    <a:pt x="19447" y="1"/>
                  </a:lnTo>
                  <a:close/>
                </a:path>
              </a:pathLst>
            </a:custGeom>
            <a:solidFill>
              <a:srgbClr val="FFFFFF"/>
            </a:solidFill>
            <a:ln w="83050" cap="rnd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2371425" y="648150"/>
              <a:ext cx="31150" cy="105550"/>
            </a:xfrm>
            <a:custGeom>
              <a:avLst/>
              <a:gdLst/>
              <a:ahLst/>
              <a:cxnLst/>
              <a:rect l="0" t="0" r="0" b="0"/>
              <a:pathLst>
                <a:path w="1246" h="4222" extrusionOk="0">
                  <a:moveTo>
                    <a:pt x="138" y="0"/>
                  </a:moveTo>
                  <a:lnTo>
                    <a:pt x="69" y="70"/>
                  </a:lnTo>
                  <a:lnTo>
                    <a:pt x="0" y="139"/>
                  </a:lnTo>
                  <a:lnTo>
                    <a:pt x="0" y="900"/>
                  </a:lnTo>
                  <a:lnTo>
                    <a:pt x="277" y="900"/>
                  </a:lnTo>
                  <a:lnTo>
                    <a:pt x="277" y="208"/>
                  </a:lnTo>
                  <a:lnTo>
                    <a:pt x="484" y="277"/>
                  </a:lnTo>
                  <a:lnTo>
                    <a:pt x="692" y="346"/>
                  </a:lnTo>
                  <a:lnTo>
                    <a:pt x="831" y="416"/>
                  </a:lnTo>
                  <a:lnTo>
                    <a:pt x="969" y="623"/>
                  </a:lnTo>
                  <a:lnTo>
                    <a:pt x="969" y="969"/>
                  </a:lnTo>
                  <a:lnTo>
                    <a:pt x="969" y="4222"/>
                  </a:lnTo>
                  <a:lnTo>
                    <a:pt x="1246" y="4222"/>
                  </a:lnTo>
                  <a:lnTo>
                    <a:pt x="1246" y="969"/>
                  </a:lnTo>
                  <a:lnTo>
                    <a:pt x="1177" y="485"/>
                  </a:lnTo>
                  <a:lnTo>
                    <a:pt x="1107" y="346"/>
                  </a:lnTo>
                  <a:lnTo>
                    <a:pt x="969" y="208"/>
                  </a:lnTo>
                  <a:lnTo>
                    <a:pt x="692" y="70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2383525" y="629125"/>
              <a:ext cx="32900" cy="115925"/>
            </a:xfrm>
            <a:custGeom>
              <a:avLst/>
              <a:gdLst/>
              <a:ahLst/>
              <a:cxnLst/>
              <a:rect l="0" t="0" r="0" b="0"/>
              <a:pathLst>
                <a:path w="1316" h="4637" extrusionOk="0">
                  <a:moveTo>
                    <a:pt x="70" y="0"/>
                  </a:moveTo>
                  <a:lnTo>
                    <a:pt x="0" y="139"/>
                  </a:lnTo>
                  <a:lnTo>
                    <a:pt x="0" y="900"/>
                  </a:lnTo>
                  <a:lnTo>
                    <a:pt x="277" y="900"/>
                  </a:lnTo>
                  <a:lnTo>
                    <a:pt x="277" y="208"/>
                  </a:lnTo>
                  <a:lnTo>
                    <a:pt x="554" y="277"/>
                  </a:lnTo>
                  <a:lnTo>
                    <a:pt x="693" y="277"/>
                  </a:lnTo>
                  <a:lnTo>
                    <a:pt x="831" y="415"/>
                  </a:lnTo>
                  <a:lnTo>
                    <a:pt x="969" y="623"/>
                  </a:lnTo>
                  <a:lnTo>
                    <a:pt x="1039" y="900"/>
                  </a:lnTo>
                  <a:lnTo>
                    <a:pt x="1039" y="4637"/>
                  </a:lnTo>
                  <a:lnTo>
                    <a:pt x="1315" y="4637"/>
                  </a:lnTo>
                  <a:lnTo>
                    <a:pt x="1315" y="969"/>
                  </a:lnTo>
                  <a:lnTo>
                    <a:pt x="1177" y="485"/>
                  </a:lnTo>
                  <a:lnTo>
                    <a:pt x="1108" y="346"/>
                  </a:lnTo>
                  <a:lnTo>
                    <a:pt x="969" y="208"/>
                  </a:lnTo>
                  <a:lnTo>
                    <a:pt x="693" y="69"/>
                  </a:lnTo>
                  <a:lnTo>
                    <a:pt x="416" y="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2411200" y="648150"/>
              <a:ext cx="17325" cy="131500"/>
            </a:xfrm>
            <a:custGeom>
              <a:avLst/>
              <a:gdLst/>
              <a:ahLst/>
              <a:cxnLst/>
              <a:rect l="0" t="0" r="0" b="0"/>
              <a:pathLst>
                <a:path w="693" h="5260" extrusionOk="0">
                  <a:moveTo>
                    <a:pt x="70" y="0"/>
                  </a:moveTo>
                  <a:lnTo>
                    <a:pt x="1" y="208"/>
                  </a:lnTo>
                  <a:lnTo>
                    <a:pt x="139" y="346"/>
                  </a:lnTo>
                  <a:lnTo>
                    <a:pt x="278" y="485"/>
                  </a:lnTo>
                  <a:lnTo>
                    <a:pt x="347" y="692"/>
                  </a:lnTo>
                  <a:lnTo>
                    <a:pt x="416" y="900"/>
                  </a:lnTo>
                  <a:lnTo>
                    <a:pt x="416" y="4775"/>
                  </a:lnTo>
                  <a:lnTo>
                    <a:pt x="278" y="4775"/>
                  </a:lnTo>
                  <a:lnTo>
                    <a:pt x="139" y="4845"/>
                  </a:lnTo>
                  <a:lnTo>
                    <a:pt x="1" y="4983"/>
                  </a:lnTo>
                  <a:lnTo>
                    <a:pt x="1" y="5260"/>
                  </a:lnTo>
                  <a:lnTo>
                    <a:pt x="208" y="5260"/>
                  </a:lnTo>
                  <a:lnTo>
                    <a:pt x="208" y="5121"/>
                  </a:lnTo>
                  <a:lnTo>
                    <a:pt x="278" y="5052"/>
                  </a:lnTo>
                  <a:lnTo>
                    <a:pt x="416" y="4983"/>
                  </a:lnTo>
                  <a:lnTo>
                    <a:pt x="624" y="4983"/>
                  </a:lnTo>
                  <a:lnTo>
                    <a:pt x="693" y="4914"/>
                  </a:lnTo>
                  <a:lnTo>
                    <a:pt x="693" y="900"/>
                  </a:lnTo>
                  <a:lnTo>
                    <a:pt x="624" y="554"/>
                  </a:lnTo>
                  <a:lnTo>
                    <a:pt x="485" y="346"/>
                  </a:lnTo>
                  <a:lnTo>
                    <a:pt x="347" y="139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2395625" y="672375"/>
              <a:ext cx="6950" cy="3475"/>
            </a:xfrm>
            <a:custGeom>
              <a:avLst/>
              <a:gdLst/>
              <a:ahLst/>
              <a:cxnLst/>
              <a:rect l="0" t="0" r="0" b="0"/>
              <a:pathLst>
                <a:path w="278" h="139" extrusionOk="0">
                  <a:moveTo>
                    <a:pt x="1" y="0"/>
                  </a:moveTo>
                  <a:lnTo>
                    <a:pt x="1" y="139"/>
                  </a:lnTo>
                  <a:lnTo>
                    <a:pt x="278" y="139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2361025" y="667175"/>
              <a:ext cx="86550" cy="188600"/>
            </a:xfrm>
            <a:custGeom>
              <a:avLst/>
              <a:gdLst/>
              <a:ahLst/>
              <a:cxnLst/>
              <a:rect l="0" t="0" r="0" b="0"/>
              <a:pathLst>
                <a:path w="3462" h="7544" extrusionOk="0">
                  <a:moveTo>
                    <a:pt x="70" y="1"/>
                  </a:moveTo>
                  <a:lnTo>
                    <a:pt x="1" y="70"/>
                  </a:lnTo>
                  <a:lnTo>
                    <a:pt x="1" y="139"/>
                  </a:lnTo>
                  <a:lnTo>
                    <a:pt x="1" y="6990"/>
                  </a:lnTo>
                  <a:lnTo>
                    <a:pt x="1" y="7059"/>
                  </a:lnTo>
                  <a:lnTo>
                    <a:pt x="278" y="7267"/>
                  </a:lnTo>
                  <a:lnTo>
                    <a:pt x="554" y="7405"/>
                  </a:lnTo>
                  <a:lnTo>
                    <a:pt x="831" y="7475"/>
                  </a:lnTo>
                  <a:lnTo>
                    <a:pt x="1177" y="7544"/>
                  </a:lnTo>
                  <a:lnTo>
                    <a:pt x="1662" y="7475"/>
                  </a:lnTo>
                  <a:lnTo>
                    <a:pt x="2146" y="7267"/>
                  </a:lnTo>
                  <a:lnTo>
                    <a:pt x="2561" y="7059"/>
                  </a:lnTo>
                  <a:lnTo>
                    <a:pt x="2977" y="6575"/>
                  </a:lnTo>
                  <a:lnTo>
                    <a:pt x="3184" y="6091"/>
                  </a:lnTo>
                  <a:lnTo>
                    <a:pt x="3392" y="5675"/>
                  </a:lnTo>
                  <a:lnTo>
                    <a:pt x="3461" y="5260"/>
                  </a:lnTo>
                  <a:lnTo>
                    <a:pt x="3461" y="4637"/>
                  </a:lnTo>
                  <a:lnTo>
                    <a:pt x="3392" y="4360"/>
                  </a:lnTo>
                  <a:lnTo>
                    <a:pt x="3184" y="2561"/>
                  </a:lnTo>
                  <a:lnTo>
                    <a:pt x="3184" y="2354"/>
                  </a:lnTo>
                  <a:lnTo>
                    <a:pt x="3046" y="2146"/>
                  </a:lnTo>
                  <a:lnTo>
                    <a:pt x="2838" y="1938"/>
                  </a:lnTo>
                  <a:lnTo>
                    <a:pt x="2561" y="1869"/>
                  </a:lnTo>
                  <a:lnTo>
                    <a:pt x="2561" y="2146"/>
                  </a:lnTo>
                  <a:lnTo>
                    <a:pt x="2769" y="2215"/>
                  </a:lnTo>
                  <a:lnTo>
                    <a:pt x="2907" y="2354"/>
                  </a:lnTo>
                  <a:lnTo>
                    <a:pt x="2977" y="2561"/>
                  </a:lnTo>
                  <a:lnTo>
                    <a:pt x="3184" y="4360"/>
                  </a:lnTo>
                  <a:lnTo>
                    <a:pt x="3253" y="4637"/>
                  </a:lnTo>
                  <a:lnTo>
                    <a:pt x="3184" y="5191"/>
                  </a:lnTo>
                  <a:lnTo>
                    <a:pt x="3115" y="5537"/>
                  </a:lnTo>
                  <a:lnTo>
                    <a:pt x="2977" y="5952"/>
                  </a:lnTo>
                  <a:lnTo>
                    <a:pt x="2769" y="6437"/>
                  </a:lnTo>
                  <a:lnTo>
                    <a:pt x="2423" y="6852"/>
                  </a:lnTo>
                  <a:lnTo>
                    <a:pt x="2146" y="6990"/>
                  </a:lnTo>
                  <a:lnTo>
                    <a:pt x="1593" y="7198"/>
                  </a:lnTo>
                  <a:lnTo>
                    <a:pt x="1247" y="7267"/>
                  </a:lnTo>
                  <a:lnTo>
                    <a:pt x="900" y="7267"/>
                  </a:lnTo>
                  <a:lnTo>
                    <a:pt x="554" y="7129"/>
                  </a:lnTo>
                  <a:lnTo>
                    <a:pt x="208" y="6921"/>
                  </a:lnTo>
                  <a:lnTo>
                    <a:pt x="208" y="277"/>
                  </a:lnTo>
                  <a:lnTo>
                    <a:pt x="485" y="277"/>
                  </a:lnTo>
                  <a:lnTo>
                    <a:pt x="624" y="347"/>
                  </a:lnTo>
                  <a:lnTo>
                    <a:pt x="762" y="416"/>
                  </a:lnTo>
                  <a:lnTo>
                    <a:pt x="900" y="623"/>
                  </a:lnTo>
                  <a:lnTo>
                    <a:pt x="970" y="969"/>
                  </a:lnTo>
                  <a:lnTo>
                    <a:pt x="970" y="3738"/>
                  </a:lnTo>
                  <a:lnTo>
                    <a:pt x="970" y="3807"/>
                  </a:lnTo>
                  <a:lnTo>
                    <a:pt x="1108" y="4014"/>
                  </a:lnTo>
                  <a:lnTo>
                    <a:pt x="1247" y="4222"/>
                  </a:lnTo>
                  <a:lnTo>
                    <a:pt x="1316" y="4499"/>
                  </a:lnTo>
                  <a:lnTo>
                    <a:pt x="1385" y="4845"/>
                  </a:lnTo>
                  <a:lnTo>
                    <a:pt x="1316" y="5260"/>
                  </a:lnTo>
                  <a:lnTo>
                    <a:pt x="1247" y="5745"/>
                  </a:lnTo>
                  <a:lnTo>
                    <a:pt x="970" y="6298"/>
                  </a:lnTo>
                  <a:lnTo>
                    <a:pt x="1177" y="6437"/>
                  </a:lnTo>
                  <a:lnTo>
                    <a:pt x="1454" y="5883"/>
                  </a:lnTo>
                  <a:lnTo>
                    <a:pt x="1593" y="5329"/>
                  </a:lnTo>
                  <a:lnTo>
                    <a:pt x="1593" y="4914"/>
                  </a:lnTo>
                  <a:lnTo>
                    <a:pt x="1593" y="4568"/>
                  </a:lnTo>
                  <a:lnTo>
                    <a:pt x="1523" y="4222"/>
                  </a:lnTo>
                  <a:lnTo>
                    <a:pt x="1385" y="4014"/>
                  </a:lnTo>
                  <a:lnTo>
                    <a:pt x="1247" y="3668"/>
                  </a:lnTo>
                  <a:lnTo>
                    <a:pt x="1247" y="969"/>
                  </a:lnTo>
                  <a:lnTo>
                    <a:pt x="1177" y="554"/>
                  </a:lnTo>
                  <a:lnTo>
                    <a:pt x="1039" y="347"/>
                  </a:lnTo>
                  <a:lnTo>
                    <a:pt x="900" y="208"/>
                  </a:lnTo>
                  <a:lnTo>
                    <a:pt x="624" y="70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2648225" y="648150"/>
              <a:ext cx="31175" cy="105550"/>
            </a:xfrm>
            <a:custGeom>
              <a:avLst/>
              <a:gdLst/>
              <a:ahLst/>
              <a:cxnLst/>
              <a:rect l="0" t="0" r="0" b="0"/>
              <a:pathLst>
                <a:path w="1247" h="4222" extrusionOk="0">
                  <a:moveTo>
                    <a:pt x="831" y="0"/>
                  </a:moveTo>
                  <a:lnTo>
                    <a:pt x="554" y="70"/>
                  </a:lnTo>
                  <a:lnTo>
                    <a:pt x="277" y="208"/>
                  </a:lnTo>
                  <a:lnTo>
                    <a:pt x="208" y="346"/>
                  </a:lnTo>
                  <a:lnTo>
                    <a:pt x="70" y="485"/>
                  </a:lnTo>
                  <a:lnTo>
                    <a:pt x="1" y="969"/>
                  </a:lnTo>
                  <a:lnTo>
                    <a:pt x="1" y="4222"/>
                  </a:lnTo>
                  <a:lnTo>
                    <a:pt x="277" y="4222"/>
                  </a:lnTo>
                  <a:lnTo>
                    <a:pt x="277" y="969"/>
                  </a:lnTo>
                  <a:lnTo>
                    <a:pt x="347" y="623"/>
                  </a:lnTo>
                  <a:lnTo>
                    <a:pt x="485" y="416"/>
                  </a:lnTo>
                  <a:lnTo>
                    <a:pt x="624" y="346"/>
                  </a:lnTo>
                  <a:lnTo>
                    <a:pt x="762" y="277"/>
                  </a:lnTo>
                  <a:lnTo>
                    <a:pt x="1039" y="208"/>
                  </a:lnTo>
                  <a:lnTo>
                    <a:pt x="1039" y="900"/>
                  </a:lnTo>
                  <a:lnTo>
                    <a:pt x="1246" y="900"/>
                  </a:lnTo>
                  <a:lnTo>
                    <a:pt x="1246" y="139"/>
                  </a:lnTo>
                  <a:lnTo>
                    <a:pt x="1246" y="70"/>
                  </a:lnTo>
                  <a:lnTo>
                    <a:pt x="1177" y="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2636125" y="629125"/>
              <a:ext cx="31150" cy="115925"/>
            </a:xfrm>
            <a:custGeom>
              <a:avLst/>
              <a:gdLst/>
              <a:ahLst/>
              <a:cxnLst/>
              <a:rect l="0" t="0" r="0" b="0"/>
              <a:pathLst>
                <a:path w="1246" h="4637" extrusionOk="0">
                  <a:moveTo>
                    <a:pt x="554" y="0"/>
                  </a:moveTo>
                  <a:lnTo>
                    <a:pt x="277" y="208"/>
                  </a:lnTo>
                  <a:lnTo>
                    <a:pt x="139" y="346"/>
                  </a:lnTo>
                  <a:lnTo>
                    <a:pt x="69" y="485"/>
                  </a:lnTo>
                  <a:lnTo>
                    <a:pt x="0" y="900"/>
                  </a:lnTo>
                  <a:lnTo>
                    <a:pt x="0" y="4637"/>
                  </a:lnTo>
                  <a:lnTo>
                    <a:pt x="277" y="4637"/>
                  </a:lnTo>
                  <a:lnTo>
                    <a:pt x="277" y="900"/>
                  </a:lnTo>
                  <a:lnTo>
                    <a:pt x="277" y="623"/>
                  </a:lnTo>
                  <a:lnTo>
                    <a:pt x="485" y="415"/>
                  </a:lnTo>
                  <a:lnTo>
                    <a:pt x="623" y="277"/>
                  </a:lnTo>
                  <a:lnTo>
                    <a:pt x="761" y="277"/>
                  </a:lnTo>
                  <a:lnTo>
                    <a:pt x="969" y="208"/>
                  </a:lnTo>
                  <a:lnTo>
                    <a:pt x="969" y="900"/>
                  </a:lnTo>
                  <a:lnTo>
                    <a:pt x="1246" y="900"/>
                  </a:lnTo>
                  <a:lnTo>
                    <a:pt x="1246" y="69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2624000" y="648150"/>
              <a:ext cx="17325" cy="131500"/>
            </a:xfrm>
            <a:custGeom>
              <a:avLst/>
              <a:gdLst/>
              <a:ahLst/>
              <a:cxnLst/>
              <a:rect l="0" t="0" r="0" b="0"/>
              <a:pathLst>
                <a:path w="693" h="5260" extrusionOk="0">
                  <a:moveTo>
                    <a:pt x="554" y="0"/>
                  </a:moveTo>
                  <a:lnTo>
                    <a:pt x="347" y="139"/>
                  </a:lnTo>
                  <a:lnTo>
                    <a:pt x="139" y="346"/>
                  </a:lnTo>
                  <a:lnTo>
                    <a:pt x="1" y="554"/>
                  </a:lnTo>
                  <a:lnTo>
                    <a:pt x="1" y="900"/>
                  </a:lnTo>
                  <a:lnTo>
                    <a:pt x="1" y="4914"/>
                  </a:lnTo>
                  <a:lnTo>
                    <a:pt x="70" y="5052"/>
                  </a:lnTo>
                  <a:lnTo>
                    <a:pt x="347" y="5052"/>
                  </a:lnTo>
                  <a:lnTo>
                    <a:pt x="416" y="5121"/>
                  </a:lnTo>
                  <a:lnTo>
                    <a:pt x="416" y="5260"/>
                  </a:lnTo>
                  <a:lnTo>
                    <a:pt x="624" y="5260"/>
                  </a:lnTo>
                  <a:lnTo>
                    <a:pt x="624" y="4983"/>
                  </a:lnTo>
                  <a:lnTo>
                    <a:pt x="485" y="4845"/>
                  </a:lnTo>
                  <a:lnTo>
                    <a:pt x="347" y="4775"/>
                  </a:lnTo>
                  <a:lnTo>
                    <a:pt x="278" y="4775"/>
                  </a:lnTo>
                  <a:lnTo>
                    <a:pt x="278" y="900"/>
                  </a:lnTo>
                  <a:lnTo>
                    <a:pt x="278" y="692"/>
                  </a:lnTo>
                  <a:lnTo>
                    <a:pt x="347" y="485"/>
                  </a:lnTo>
                  <a:lnTo>
                    <a:pt x="485" y="346"/>
                  </a:lnTo>
                  <a:lnTo>
                    <a:pt x="693" y="277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2648225" y="672375"/>
              <a:ext cx="6950" cy="3475"/>
            </a:xfrm>
            <a:custGeom>
              <a:avLst/>
              <a:gdLst/>
              <a:ahLst/>
              <a:cxnLst/>
              <a:rect l="0" t="0" r="0" b="0"/>
              <a:pathLst>
                <a:path w="278" h="139" extrusionOk="0">
                  <a:moveTo>
                    <a:pt x="1" y="0"/>
                  </a:moveTo>
                  <a:lnTo>
                    <a:pt x="1" y="139"/>
                  </a:lnTo>
                  <a:lnTo>
                    <a:pt x="277" y="139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2603250" y="667175"/>
              <a:ext cx="86525" cy="188600"/>
            </a:xfrm>
            <a:custGeom>
              <a:avLst/>
              <a:gdLst/>
              <a:ahLst/>
              <a:cxnLst/>
              <a:rect l="0" t="0" r="0" b="0"/>
              <a:pathLst>
                <a:path w="3461" h="7544" extrusionOk="0">
                  <a:moveTo>
                    <a:pt x="3045" y="1"/>
                  </a:moveTo>
                  <a:lnTo>
                    <a:pt x="2769" y="70"/>
                  </a:lnTo>
                  <a:lnTo>
                    <a:pt x="2561" y="208"/>
                  </a:lnTo>
                  <a:lnTo>
                    <a:pt x="2423" y="347"/>
                  </a:lnTo>
                  <a:lnTo>
                    <a:pt x="2284" y="554"/>
                  </a:lnTo>
                  <a:lnTo>
                    <a:pt x="2215" y="969"/>
                  </a:lnTo>
                  <a:lnTo>
                    <a:pt x="2215" y="3668"/>
                  </a:lnTo>
                  <a:lnTo>
                    <a:pt x="2076" y="4014"/>
                  </a:lnTo>
                  <a:lnTo>
                    <a:pt x="1938" y="4222"/>
                  </a:lnTo>
                  <a:lnTo>
                    <a:pt x="1869" y="4568"/>
                  </a:lnTo>
                  <a:lnTo>
                    <a:pt x="1869" y="4914"/>
                  </a:lnTo>
                  <a:lnTo>
                    <a:pt x="1869" y="5329"/>
                  </a:lnTo>
                  <a:lnTo>
                    <a:pt x="2007" y="5883"/>
                  </a:lnTo>
                  <a:lnTo>
                    <a:pt x="2284" y="6437"/>
                  </a:lnTo>
                  <a:lnTo>
                    <a:pt x="2492" y="6298"/>
                  </a:lnTo>
                  <a:lnTo>
                    <a:pt x="2284" y="5745"/>
                  </a:lnTo>
                  <a:lnTo>
                    <a:pt x="2146" y="5260"/>
                  </a:lnTo>
                  <a:lnTo>
                    <a:pt x="2146" y="4845"/>
                  </a:lnTo>
                  <a:lnTo>
                    <a:pt x="2146" y="4499"/>
                  </a:lnTo>
                  <a:lnTo>
                    <a:pt x="2215" y="4222"/>
                  </a:lnTo>
                  <a:lnTo>
                    <a:pt x="2353" y="4014"/>
                  </a:lnTo>
                  <a:lnTo>
                    <a:pt x="2492" y="3807"/>
                  </a:lnTo>
                  <a:lnTo>
                    <a:pt x="2492" y="3738"/>
                  </a:lnTo>
                  <a:lnTo>
                    <a:pt x="2492" y="969"/>
                  </a:lnTo>
                  <a:lnTo>
                    <a:pt x="2561" y="623"/>
                  </a:lnTo>
                  <a:lnTo>
                    <a:pt x="2699" y="416"/>
                  </a:lnTo>
                  <a:lnTo>
                    <a:pt x="2838" y="347"/>
                  </a:lnTo>
                  <a:lnTo>
                    <a:pt x="2976" y="277"/>
                  </a:lnTo>
                  <a:lnTo>
                    <a:pt x="3253" y="277"/>
                  </a:lnTo>
                  <a:lnTo>
                    <a:pt x="3253" y="6921"/>
                  </a:lnTo>
                  <a:lnTo>
                    <a:pt x="2907" y="7129"/>
                  </a:lnTo>
                  <a:lnTo>
                    <a:pt x="2561" y="7267"/>
                  </a:lnTo>
                  <a:lnTo>
                    <a:pt x="1869" y="7267"/>
                  </a:lnTo>
                  <a:lnTo>
                    <a:pt x="1315" y="7059"/>
                  </a:lnTo>
                  <a:lnTo>
                    <a:pt x="1038" y="6852"/>
                  </a:lnTo>
                  <a:lnTo>
                    <a:pt x="692" y="6437"/>
                  </a:lnTo>
                  <a:lnTo>
                    <a:pt x="485" y="6021"/>
                  </a:lnTo>
                  <a:lnTo>
                    <a:pt x="346" y="5606"/>
                  </a:lnTo>
                  <a:lnTo>
                    <a:pt x="277" y="5191"/>
                  </a:lnTo>
                  <a:lnTo>
                    <a:pt x="277" y="4637"/>
                  </a:lnTo>
                  <a:lnTo>
                    <a:pt x="277" y="4430"/>
                  </a:lnTo>
                  <a:lnTo>
                    <a:pt x="277" y="4360"/>
                  </a:lnTo>
                  <a:lnTo>
                    <a:pt x="485" y="2561"/>
                  </a:lnTo>
                  <a:lnTo>
                    <a:pt x="554" y="2354"/>
                  </a:lnTo>
                  <a:lnTo>
                    <a:pt x="692" y="2215"/>
                  </a:lnTo>
                  <a:lnTo>
                    <a:pt x="900" y="2146"/>
                  </a:lnTo>
                  <a:lnTo>
                    <a:pt x="900" y="1869"/>
                  </a:lnTo>
                  <a:lnTo>
                    <a:pt x="623" y="1938"/>
                  </a:lnTo>
                  <a:lnTo>
                    <a:pt x="416" y="2146"/>
                  </a:lnTo>
                  <a:lnTo>
                    <a:pt x="277" y="2354"/>
                  </a:lnTo>
                  <a:lnTo>
                    <a:pt x="277" y="2561"/>
                  </a:lnTo>
                  <a:lnTo>
                    <a:pt x="70" y="4360"/>
                  </a:lnTo>
                  <a:lnTo>
                    <a:pt x="0" y="4637"/>
                  </a:lnTo>
                  <a:lnTo>
                    <a:pt x="0" y="4914"/>
                  </a:lnTo>
                  <a:lnTo>
                    <a:pt x="0" y="5260"/>
                  </a:lnTo>
                  <a:lnTo>
                    <a:pt x="70" y="5675"/>
                  </a:lnTo>
                  <a:lnTo>
                    <a:pt x="277" y="6091"/>
                  </a:lnTo>
                  <a:lnTo>
                    <a:pt x="485" y="6575"/>
                  </a:lnTo>
                  <a:lnTo>
                    <a:pt x="900" y="7059"/>
                  </a:lnTo>
                  <a:lnTo>
                    <a:pt x="1315" y="7267"/>
                  </a:lnTo>
                  <a:lnTo>
                    <a:pt x="1800" y="7475"/>
                  </a:lnTo>
                  <a:lnTo>
                    <a:pt x="2284" y="7544"/>
                  </a:lnTo>
                  <a:lnTo>
                    <a:pt x="2630" y="7475"/>
                  </a:lnTo>
                  <a:lnTo>
                    <a:pt x="2907" y="7405"/>
                  </a:lnTo>
                  <a:lnTo>
                    <a:pt x="3184" y="7267"/>
                  </a:lnTo>
                  <a:lnTo>
                    <a:pt x="3461" y="7059"/>
                  </a:lnTo>
                  <a:lnTo>
                    <a:pt x="3461" y="6921"/>
                  </a:lnTo>
                  <a:lnTo>
                    <a:pt x="3461" y="139"/>
                  </a:lnTo>
                  <a:lnTo>
                    <a:pt x="3461" y="70"/>
                  </a:lnTo>
                  <a:lnTo>
                    <a:pt x="3391" y="1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2456200" y="672375"/>
              <a:ext cx="5200" cy="5200"/>
            </a:xfrm>
            <a:custGeom>
              <a:avLst/>
              <a:gdLst/>
              <a:ahLst/>
              <a:cxnLst/>
              <a:rect l="0" t="0" r="0" b="0"/>
              <a:pathLst>
                <a:path w="208" h="208" extrusionOk="0">
                  <a:moveTo>
                    <a:pt x="0" y="0"/>
                  </a:moveTo>
                  <a:lnTo>
                    <a:pt x="0" y="208"/>
                  </a:lnTo>
                  <a:lnTo>
                    <a:pt x="208" y="208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2473500" y="672375"/>
              <a:ext cx="103825" cy="5200"/>
            </a:xfrm>
            <a:custGeom>
              <a:avLst/>
              <a:gdLst/>
              <a:ahLst/>
              <a:cxnLst/>
              <a:rect l="0" t="0" r="0" b="0"/>
              <a:pathLst>
                <a:path w="4153" h="208" extrusionOk="0">
                  <a:moveTo>
                    <a:pt x="0" y="0"/>
                  </a:moveTo>
                  <a:lnTo>
                    <a:pt x="0" y="208"/>
                  </a:lnTo>
                  <a:lnTo>
                    <a:pt x="485" y="208"/>
                  </a:lnTo>
                  <a:lnTo>
                    <a:pt x="485" y="0"/>
                  </a:lnTo>
                  <a:close/>
                  <a:moveTo>
                    <a:pt x="969" y="0"/>
                  </a:moveTo>
                  <a:lnTo>
                    <a:pt x="969" y="208"/>
                  </a:lnTo>
                  <a:lnTo>
                    <a:pt x="1384" y="208"/>
                  </a:lnTo>
                  <a:lnTo>
                    <a:pt x="1384" y="0"/>
                  </a:lnTo>
                  <a:close/>
                  <a:moveTo>
                    <a:pt x="1869" y="0"/>
                  </a:moveTo>
                  <a:lnTo>
                    <a:pt x="1869" y="208"/>
                  </a:lnTo>
                  <a:lnTo>
                    <a:pt x="2353" y="208"/>
                  </a:lnTo>
                  <a:lnTo>
                    <a:pt x="2353" y="0"/>
                  </a:lnTo>
                  <a:close/>
                  <a:moveTo>
                    <a:pt x="2768" y="0"/>
                  </a:moveTo>
                  <a:lnTo>
                    <a:pt x="2768" y="208"/>
                  </a:lnTo>
                  <a:lnTo>
                    <a:pt x="3253" y="208"/>
                  </a:lnTo>
                  <a:lnTo>
                    <a:pt x="3253" y="0"/>
                  </a:lnTo>
                  <a:close/>
                  <a:moveTo>
                    <a:pt x="3737" y="0"/>
                  </a:moveTo>
                  <a:lnTo>
                    <a:pt x="3737" y="208"/>
                  </a:lnTo>
                  <a:lnTo>
                    <a:pt x="4152" y="208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2589400" y="672375"/>
              <a:ext cx="6950" cy="5200"/>
            </a:xfrm>
            <a:custGeom>
              <a:avLst/>
              <a:gdLst/>
              <a:ahLst/>
              <a:cxnLst/>
              <a:rect l="0" t="0" r="0" b="0"/>
              <a:pathLst>
                <a:path w="278" h="208" extrusionOk="0">
                  <a:moveTo>
                    <a:pt x="1" y="0"/>
                  </a:moveTo>
                  <a:lnTo>
                    <a:pt x="1" y="208"/>
                  </a:lnTo>
                  <a:lnTo>
                    <a:pt x="278" y="208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2444075" y="656800"/>
              <a:ext cx="6950" cy="32900"/>
            </a:xfrm>
            <a:custGeom>
              <a:avLst/>
              <a:gdLst/>
              <a:ahLst/>
              <a:cxnLst/>
              <a:rect l="0" t="0" r="0" b="0"/>
              <a:pathLst>
                <a:path w="278" h="1316" extrusionOk="0">
                  <a:moveTo>
                    <a:pt x="1" y="0"/>
                  </a:moveTo>
                  <a:lnTo>
                    <a:pt x="1" y="1315"/>
                  </a:lnTo>
                  <a:lnTo>
                    <a:pt x="277" y="131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2599775" y="656800"/>
              <a:ext cx="6950" cy="32900"/>
            </a:xfrm>
            <a:custGeom>
              <a:avLst/>
              <a:gdLst/>
              <a:ahLst/>
              <a:cxnLst/>
              <a:rect l="0" t="0" r="0" b="0"/>
              <a:pathLst>
                <a:path w="278" h="1316" extrusionOk="0">
                  <a:moveTo>
                    <a:pt x="1" y="0"/>
                  </a:moveTo>
                  <a:lnTo>
                    <a:pt x="1" y="1315"/>
                  </a:lnTo>
                  <a:lnTo>
                    <a:pt x="278" y="1315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2886975" y="862675"/>
              <a:ext cx="74425" cy="3500"/>
            </a:xfrm>
            <a:custGeom>
              <a:avLst/>
              <a:gdLst/>
              <a:ahLst/>
              <a:cxnLst/>
              <a:rect l="0" t="0" r="0" b="0"/>
              <a:pathLst>
                <a:path w="2977" h="140" extrusionOk="0">
                  <a:moveTo>
                    <a:pt x="1" y="1"/>
                  </a:moveTo>
                  <a:lnTo>
                    <a:pt x="1" y="70"/>
                  </a:lnTo>
                  <a:lnTo>
                    <a:pt x="1" y="139"/>
                  </a:lnTo>
                  <a:lnTo>
                    <a:pt x="2907" y="139"/>
                  </a:lnTo>
                  <a:lnTo>
                    <a:pt x="2977" y="70"/>
                  </a:lnTo>
                  <a:lnTo>
                    <a:pt x="2907" y="1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3006350" y="862675"/>
              <a:ext cx="74425" cy="3500"/>
            </a:xfrm>
            <a:custGeom>
              <a:avLst/>
              <a:gdLst/>
              <a:ahLst/>
              <a:cxnLst/>
              <a:rect l="0" t="0" r="0" b="0"/>
              <a:pathLst>
                <a:path w="2977" h="140" extrusionOk="0">
                  <a:moveTo>
                    <a:pt x="70" y="1"/>
                  </a:moveTo>
                  <a:lnTo>
                    <a:pt x="1" y="70"/>
                  </a:lnTo>
                  <a:lnTo>
                    <a:pt x="70" y="139"/>
                  </a:lnTo>
                  <a:lnTo>
                    <a:pt x="2977" y="139"/>
                  </a:lnTo>
                  <a:lnTo>
                    <a:pt x="2977" y="70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2885250" y="831550"/>
              <a:ext cx="79600" cy="24225"/>
            </a:xfrm>
            <a:custGeom>
              <a:avLst/>
              <a:gdLst/>
              <a:ahLst/>
              <a:cxnLst/>
              <a:rect l="0" t="0" r="0" b="0"/>
              <a:pathLst>
                <a:path w="3184" h="969" extrusionOk="0">
                  <a:moveTo>
                    <a:pt x="2077" y="69"/>
                  </a:moveTo>
                  <a:lnTo>
                    <a:pt x="2077" y="138"/>
                  </a:lnTo>
                  <a:lnTo>
                    <a:pt x="2077" y="208"/>
                  </a:lnTo>
                  <a:lnTo>
                    <a:pt x="2007" y="346"/>
                  </a:lnTo>
                  <a:lnTo>
                    <a:pt x="1523" y="554"/>
                  </a:lnTo>
                  <a:lnTo>
                    <a:pt x="1592" y="415"/>
                  </a:lnTo>
                  <a:lnTo>
                    <a:pt x="1800" y="208"/>
                  </a:lnTo>
                  <a:lnTo>
                    <a:pt x="1938" y="138"/>
                  </a:lnTo>
                  <a:lnTo>
                    <a:pt x="2007" y="69"/>
                  </a:lnTo>
                  <a:close/>
                  <a:moveTo>
                    <a:pt x="693" y="554"/>
                  </a:moveTo>
                  <a:lnTo>
                    <a:pt x="693" y="623"/>
                  </a:lnTo>
                  <a:lnTo>
                    <a:pt x="623" y="692"/>
                  </a:lnTo>
                  <a:lnTo>
                    <a:pt x="693" y="554"/>
                  </a:lnTo>
                  <a:close/>
                  <a:moveTo>
                    <a:pt x="2492" y="346"/>
                  </a:moveTo>
                  <a:lnTo>
                    <a:pt x="2492" y="484"/>
                  </a:lnTo>
                  <a:lnTo>
                    <a:pt x="2215" y="692"/>
                  </a:lnTo>
                  <a:lnTo>
                    <a:pt x="2007" y="692"/>
                  </a:lnTo>
                  <a:lnTo>
                    <a:pt x="2007" y="623"/>
                  </a:lnTo>
                  <a:lnTo>
                    <a:pt x="2146" y="484"/>
                  </a:lnTo>
                  <a:lnTo>
                    <a:pt x="2423" y="346"/>
                  </a:lnTo>
                  <a:close/>
                  <a:moveTo>
                    <a:pt x="554" y="484"/>
                  </a:moveTo>
                  <a:lnTo>
                    <a:pt x="554" y="554"/>
                  </a:lnTo>
                  <a:lnTo>
                    <a:pt x="485" y="761"/>
                  </a:lnTo>
                  <a:lnTo>
                    <a:pt x="416" y="900"/>
                  </a:lnTo>
                  <a:lnTo>
                    <a:pt x="416" y="761"/>
                  </a:lnTo>
                  <a:lnTo>
                    <a:pt x="485" y="623"/>
                  </a:lnTo>
                  <a:lnTo>
                    <a:pt x="554" y="484"/>
                  </a:lnTo>
                  <a:close/>
                  <a:moveTo>
                    <a:pt x="1869" y="0"/>
                  </a:moveTo>
                  <a:lnTo>
                    <a:pt x="1731" y="138"/>
                  </a:lnTo>
                  <a:lnTo>
                    <a:pt x="1523" y="346"/>
                  </a:lnTo>
                  <a:lnTo>
                    <a:pt x="1385" y="623"/>
                  </a:lnTo>
                  <a:lnTo>
                    <a:pt x="1246" y="692"/>
                  </a:lnTo>
                  <a:lnTo>
                    <a:pt x="1108" y="623"/>
                  </a:lnTo>
                  <a:lnTo>
                    <a:pt x="1108" y="554"/>
                  </a:lnTo>
                  <a:lnTo>
                    <a:pt x="1108" y="415"/>
                  </a:lnTo>
                  <a:lnTo>
                    <a:pt x="1039" y="346"/>
                  </a:lnTo>
                  <a:lnTo>
                    <a:pt x="969" y="346"/>
                  </a:lnTo>
                  <a:lnTo>
                    <a:pt x="762" y="484"/>
                  </a:lnTo>
                  <a:lnTo>
                    <a:pt x="693" y="415"/>
                  </a:lnTo>
                  <a:lnTo>
                    <a:pt x="623" y="415"/>
                  </a:lnTo>
                  <a:lnTo>
                    <a:pt x="623" y="346"/>
                  </a:lnTo>
                  <a:lnTo>
                    <a:pt x="485" y="346"/>
                  </a:lnTo>
                  <a:lnTo>
                    <a:pt x="347" y="415"/>
                  </a:lnTo>
                  <a:lnTo>
                    <a:pt x="139" y="554"/>
                  </a:lnTo>
                  <a:lnTo>
                    <a:pt x="1" y="761"/>
                  </a:lnTo>
                  <a:lnTo>
                    <a:pt x="1" y="969"/>
                  </a:lnTo>
                  <a:lnTo>
                    <a:pt x="70" y="969"/>
                  </a:lnTo>
                  <a:lnTo>
                    <a:pt x="139" y="900"/>
                  </a:lnTo>
                  <a:lnTo>
                    <a:pt x="70" y="761"/>
                  </a:lnTo>
                  <a:lnTo>
                    <a:pt x="208" y="623"/>
                  </a:lnTo>
                  <a:lnTo>
                    <a:pt x="416" y="484"/>
                  </a:lnTo>
                  <a:lnTo>
                    <a:pt x="485" y="484"/>
                  </a:lnTo>
                  <a:lnTo>
                    <a:pt x="277" y="761"/>
                  </a:lnTo>
                  <a:lnTo>
                    <a:pt x="277" y="900"/>
                  </a:lnTo>
                  <a:lnTo>
                    <a:pt x="347" y="969"/>
                  </a:lnTo>
                  <a:lnTo>
                    <a:pt x="416" y="969"/>
                  </a:lnTo>
                  <a:lnTo>
                    <a:pt x="554" y="900"/>
                  </a:lnTo>
                  <a:lnTo>
                    <a:pt x="623" y="692"/>
                  </a:lnTo>
                  <a:lnTo>
                    <a:pt x="623" y="761"/>
                  </a:lnTo>
                  <a:lnTo>
                    <a:pt x="693" y="761"/>
                  </a:lnTo>
                  <a:lnTo>
                    <a:pt x="762" y="623"/>
                  </a:lnTo>
                  <a:lnTo>
                    <a:pt x="969" y="484"/>
                  </a:lnTo>
                  <a:lnTo>
                    <a:pt x="1039" y="415"/>
                  </a:lnTo>
                  <a:lnTo>
                    <a:pt x="1039" y="554"/>
                  </a:lnTo>
                  <a:lnTo>
                    <a:pt x="1039" y="692"/>
                  </a:lnTo>
                  <a:lnTo>
                    <a:pt x="1108" y="761"/>
                  </a:lnTo>
                  <a:lnTo>
                    <a:pt x="1177" y="761"/>
                  </a:lnTo>
                  <a:lnTo>
                    <a:pt x="1385" y="692"/>
                  </a:lnTo>
                  <a:lnTo>
                    <a:pt x="1454" y="830"/>
                  </a:lnTo>
                  <a:lnTo>
                    <a:pt x="1592" y="969"/>
                  </a:lnTo>
                  <a:lnTo>
                    <a:pt x="1731" y="969"/>
                  </a:lnTo>
                  <a:lnTo>
                    <a:pt x="2077" y="900"/>
                  </a:lnTo>
                  <a:lnTo>
                    <a:pt x="2284" y="761"/>
                  </a:lnTo>
                  <a:lnTo>
                    <a:pt x="2769" y="623"/>
                  </a:lnTo>
                  <a:lnTo>
                    <a:pt x="3115" y="484"/>
                  </a:lnTo>
                  <a:lnTo>
                    <a:pt x="3184" y="484"/>
                  </a:lnTo>
                  <a:lnTo>
                    <a:pt x="3184" y="415"/>
                  </a:lnTo>
                  <a:lnTo>
                    <a:pt x="3115" y="346"/>
                  </a:lnTo>
                  <a:lnTo>
                    <a:pt x="3115" y="415"/>
                  </a:lnTo>
                  <a:lnTo>
                    <a:pt x="3046" y="415"/>
                  </a:lnTo>
                  <a:lnTo>
                    <a:pt x="2769" y="554"/>
                  </a:lnTo>
                  <a:lnTo>
                    <a:pt x="2423" y="623"/>
                  </a:lnTo>
                  <a:lnTo>
                    <a:pt x="2561" y="554"/>
                  </a:lnTo>
                  <a:lnTo>
                    <a:pt x="2630" y="415"/>
                  </a:lnTo>
                  <a:lnTo>
                    <a:pt x="2561" y="346"/>
                  </a:lnTo>
                  <a:lnTo>
                    <a:pt x="2492" y="277"/>
                  </a:lnTo>
                  <a:lnTo>
                    <a:pt x="2423" y="277"/>
                  </a:lnTo>
                  <a:lnTo>
                    <a:pt x="2146" y="415"/>
                  </a:lnTo>
                  <a:lnTo>
                    <a:pt x="1938" y="554"/>
                  </a:lnTo>
                  <a:lnTo>
                    <a:pt x="1869" y="692"/>
                  </a:lnTo>
                  <a:lnTo>
                    <a:pt x="1938" y="761"/>
                  </a:lnTo>
                  <a:lnTo>
                    <a:pt x="2077" y="761"/>
                  </a:lnTo>
                  <a:lnTo>
                    <a:pt x="1731" y="900"/>
                  </a:lnTo>
                  <a:lnTo>
                    <a:pt x="1592" y="830"/>
                  </a:lnTo>
                  <a:lnTo>
                    <a:pt x="1523" y="830"/>
                  </a:lnTo>
                  <a:lnTo>
                    <a:pt x="1523" y="692"/>
                  </a:lnTo>
                  <a:lnTo>
                    <a:pt x="1938" y="484"/>
                  </a:lnTo>
                  <a:lnTo>
                    <a:pt x="2146" y="277"/>
                  </a:lnTo>
                  <a:lnTo>
                    <a:pt x="2215" y="208"/>
                  </a:lnTo>
                  <a:lnTo>
                    <a:pt x="2215" y="138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3006350" y="829800"/>
              <a:ext cx="74425" cy="25975"/>
            </a:xfrm>
            <a:custGeom>
              <a:avLst/>
              <a:gdLst/>
              <a:ahLst/>
              <a:cxnLst/>
              <a:rect l="0" t="0" r="0" b="0"/>
              <a:pathLst>
                <a:path w="2977" h="1039" extrusionOk="0">
                  <a:moveTo>
                    <a:pt x="1939" y="485"/>
                  </a:moveTo>
                  <a:lnTo>
                    <a:pt x="1939" y="554"/>
                  </a:lnTo>
                  <a:lnTo>
                    <a:pt x="1869" y="554"/>
                  </a:lnTo>
                  <a:lnTo>
                    <a:pt x="1939" y="485"/>
                  </a:lnTo>
                  <a:close/>
                  <a:moveTo>
                    <a:pt x="1177" y="1"/>
                  </a:moveTo>
                  <a:lnTo>
                    <a:pt x="1177" y="70"/>
                  </a:lnTo>
                  <a:lnTo>
                    <a:pt x="1177" y="139"/>
                  </a:lnTo>
                  <a:lnTo>
                    <a:pt x="1247" y="554"/>
                  </a:lnTo>
                  <a:lnTo>
                    <a:pt x="1177" y="693"/>
                  </a:lnTo>
                  <a:lnTo>
                    <a:pt x="1108" y="762"/>
                  </a:lnTo>
                  <a:lnTo>
                    <a:pt x="1039" y="693"/>
                  </a:lnTo>
                  <a:lnTo>
                    <a:pt x="970" y="624"/>
                  </a:lnTo>
                  <a:lnTo>
                    <a:pt x="762" y="347"/>
                  </a:lnTo>
                  <a:lnTo>
                    <a:pt x="624" y="208"/>
                  </a:lnTo>
                  <a:lnTo>
                    <a:pt x="278" y="208"/>
                  </a:lnTo>
                  <a:lnTo>
                    <a:pt x="208" y="278"/>
                  </a:lnTo>
                  <a:lnTo>
                    <a:pt x="139" y="416"/>
                  </a:lnTo>
                  <a:lnTo>
                    <a:pt x="139" y="347"/>
                  </a:lnTo>
                  <a:lnTo>
                    <a:pt x="70" y="278"/>
                  </a:lnTo>
                  <a:lnTo>
                    <a:pt x="70" y="139"/>
                  </a:lnTo>
                  <a:lnTo>
                    <a:pt x="70" y="70"/>
                  </a:lnTo>
                  <a:lnTo>
                    <a:pt x="1" y="70"/>
                  </a:lnTo>
                  <a:lnTo>
                    <a:pt x="1" y="208"/>
                  </a:lnTo>
                  <a:lnTo>
                    <a:pt x="1" y="347"/>
                  </a:lnTo>
                  <a:lnTo>
                    <a:pt x="1" y="554"/>
                  </a:lnTo>
                  <a:lnTo>
                    <a:pt x="1" y="831"/>
                  </a:lnTo>
                  <a:lnTo>
                    <a:pt x="70" y="970"/>
                  </a:lnTo>
                  <a:lnTo>
                    <a:pt x="139" y="1039"/>
                  </a:lnTo>
                  <a:lnTo>
                    <a:pt x="208" y="970"/>
                  </a:lnTo>
                  <a:lnTo>
                    <a:pt x="208" y="762"/>
                  </a:lnTo>
                  <a:lnTo>
                    <a:pt x="139" y="554"/>
                  </a:lnTo>
                  <a:lnTo>
                    <a:pt x="278" y="347"/>
                  </a:lnTo>
                  <a:lnTo>
                    <a:pt x="347" y="278"/>
                  </a:lnTo>
                  <a:lnTo>
                    <a:pt x="416" y="278"/>
                  </a:lnTo>
                  <a:lnTo>
                    <a:pt x="554" y="347"/>
                  </a:lnTo>
                  <a:lnTo>
                    <a:pt x="693" y="416"/>
                  </a:lnTo>
                  <a:lnTo>
                    <a:pt x="900" y="624"/>
                  </a:lnTo>
                  <a:lnTo>
                    <a:pt x="970" y="693"/>
                  </a:lnTo>
                  <a:lnTo>
                    <a:pt x="1039" y="831"/>
                  </a:lnTo>
                  <a:lnTo>
                    <a:pt x="1177" y="831"/>
                  </a:lnTo>
                  <a:lnTo>
                    <a:pt x="1247" y="762"/>
                  </a:lnTo>
                  <a:lnTo>
                    <a:pt x="1316" y="624"/>
                  </a:lnTo>
                  <a:lnTo>
                    <a:pt x="1454" y="762"/>
                  </a:lnTo>
                  <a:lnTo>
                    <a:pt x="1662" y="762"/>
                  </a:lnTo>
                  <a:lnTo>
                    <a:pt x="1869" y="693"/>
                  </a:lnTo>
                  <a:lnTo>
                    <a:pt x="1869" y="762"/>
                  </a:lnTo>
                  <a:lnTo>
                    <a:pt x="2008" y="831"/>
                  </a:lnTo>
                  <a:lnTo>
                    <a:pt x="2077" y="831"/>
                  </a:lnTo>
                  <a:lnTo>
                    <a:pt x="2215" y="693"/>
                  </a:lnTo>
                  <a:lnTo>
                    <a:pt x="2354" y="693"/>
                  </a:lnTo>
                  <a:lnTo>
                    <a:pt x="2561" y="554"/>
                  </a:lnTo>
                  <a:lnTo>
                    <a:pt x="2700" y="693"/>
                  </a:lnTo>
                  <a:lnTo>
                    <a:pt x="2977" y="693"/>
                  </a:lnTo>
                  <a:lnTo>
                    <a:pt x="2907" y="624"/>
                  </a:lnTo>
                  <a:lnTo>
                    <a:pt x="2561" y="485"/>
                  </a:lnTo>
                  <a:lnTo>
                    <a:pt x="2631" y="416"/>
                  </a:lnTo>
                  <a:lnTo>
                    <a:pt x="2561" y="278"/>
                  </a:lnTo>
                  <a:lnTo>
                    <a:pt x="2492" y="278"/>
                  </a:lnTo>
                  <a:lnTo>
                    <a:pt x="2423" y="347"/>
                  </a:lnTo>
                  <a:lnTo>
                    <a:pt x="2423" y="485"/>
                  </a:lnTo>
                  <a:lnTo>
                    <a:pt x="2492" y="554"/>
                  </a:lnTo>
                  <a:lnTo>
                    <a:pt x="2354" y="624"/>
                  </a:lnTo>
                  <a:lnTo>
                    <a:pt x="2215" y="624"/>
                  </a:lnTo>
                  <a:lnTo>
                    <a:pt x="2285" y="554"/>
                  </a:lnTo>
                  <a:lnTo>
                    <a:pt x="2215" y="485"/>
                  </a:lnTo>
                  <a:lnTo>
                    <a:pt x="2146" y="554"/>
                  </a:lnTo>
                  <a:lnTo>
                    <a:pt x="2146" y="624"/>
                  </a:lnTo>
                  <a:lnTo>
                    <a:pt x="2077" y="693"/>
                  </a:lnTo>
                  <a:lnTo>
                    <a:pt x="2008" y="762"/>
                  </a:lnTo>
                  <a:lnTo>
                    <a:pt x="1939" y="693"/>
                  </a:lnTo>
                  <a:lnTo>
                    <a:pt x="2008" y="554"/>
                  </a:lnTo>
                  <a:lnTo>
                    <a:pt x="2008" y="485"/>
                  </a:lnTo>
                  <a:lnTo>
                    <a:pt x="1869" y="347"/>
                  </a:lnTo>
                  <a:lnTo>
                    <a:pt x="1800" y="347"/>
                  </a:lnTo>
                  <a:lnTo>
                    <a:pt x="1800" y="624"/>
                  </a:lnTo>
                  <a:lnTo>
                    <a:pt x="1662" y="693"/>
                  </a:lnTo>
                  <a:lnTo>
                    <a:pt x="1523" y="693"/>
                  </a:lnTo>
                  <a:lnTo>
                    <a:pt x="1385" y="624"/>
                  </a:lnTo>
                  <a:lnTo>
                    <a:pt x="1316" y="554"/>
                  </a:lnTo>
                  <a:lnTo>
                    <a:pt x="1385" y="278"/>
                  </a:lnTo>
                  <a:lnTo>
                    <a:pt x="1316" y="70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2862750" y="556450"/>
              <a:ext cx="259550" cy="370275"/>
            </a:xfrm>
            <a:custGeom>
              <a:avLst/>
              <a:gdLst/>
              <a:ahLst/>
              <a:cxnLst/>
              <a:rect l="0" t="0" r="0" b="0"/>
              <a:pathLst>
                <a:path w="10382" h="14811" extrusionOk="0">
                  <a:moveTo>
                    <a:pt x="9482" y="208"/>
                  </a:moveTo>
                  <a:lnTo>
                    <a:pt x="9482" y="13911"/>
                  </a:lnTo>
                  <a:lnTo>
                    <a:pt x="209" y="13911"/>
                  </a:lnTo>
                  <a:lnTo>
                    <a:pt x="209" y="208"/>
                  </a:lnTo>
                  <a:close/>
                  <a:moveTo>
                    <a:pt x="9828" y="554"/>
                  </a:moveTo>
                  <a:lnTo>
                    <a:pt x="9828" y="14257"/>
                  </a:lnTo>
                  <a:lnTo>
                    <a:pt x="555" y="14257"/>
                  </a:lnTo>
                  <a:lnTo>
                    <a:pt x="555" y="14118"/>
                  </a:lnTo>
                  <a:lnTo>
                    <a:pt x="9689" y="14118"/>
                  </a:lnTo>
                  <a:lnTo>
                    <a:pt x="9689" y="554"/>
                  </a:lnTo>
                  <a:close/>
                  <a:moveTo>
                    <a:pt x="10243" y="900"/>
                  </a:moveTo>
                  <a:lnTo>
                    <a:pt x="10243" y="14672"/>
                  </a:lnTo>
                  <a:lnTo>
                    <a:pt x="970" y="14672"/>
                  </a:lnTo>
                  <a:lnTo>
                    <a:pt x="970" y="14464"/>
                  </a:lnTo>
                  <a:lnTo>
                    <a:pt x="10035" y="14464"/>
                  </a:lnTo>
                  <a:lnTo>
                    <a:pt x="10035" y="900"/>
                  </a:lnTo>
                  <a:close/>
                  <a:moveTo>
                    <a:pt x="1" y="1"/>
                  </a:moveTo>
                  <a:lnTo>
                    <a:pt x="1" y="14118"/>
                  </a:lnTo>
                  <a:lnTo>
                    <a:pt x="416" y="14118"/>
                  </a:lnTo>
                  <a:lnTo>
                    <a:pt x="416" y="14464"/>
                  </a:lnTo>
                  <a:lnTo>
                    <a:pt x="762" y="14464"/>
                  </a:lnTo>
                  <a:lnTo>
                    <a:pt x="762" y="14810"/>
                  </a:lnTo>
                  <a:lnTo>
                    <a:pt x="10382" y="14810"/>
                  </a:lnTo>
                  <a:lnTo>
                    <a:pt x="10382" y="762"/>
                  </a:lnTo>
                  <a:lnTo>
                    <a:pt x="10035" y="762"/>
                  </a:lnTo>
                  <a:lnTo>
                    <a:pt x="10035" y="347"/>
                  </a:lnTo>
                  <a:lnTo>
                    <a:pt x="9689" y="347"/>
                  </a:lnTo>
                  <a:lnTo>
                    <a:pt x="9689" y="1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2886975" y="686200"/>
              <a:ext cx="193800" cy="8675"/>
            </a:xfrm>
            <a:custGeom>
              <a:avLst/>
              <a:gdLst/>
              <a:ahLst/>
              <a:cxnLst/>
              <a:rect l="0" t="0" r="0" b="0"/>
              <a:pathLst>
                <a:path w="7752" h="347" extrusionOk="0">
                  <a:moveTo>
                    <a:pt x="139" y="1"/>
                  </a:moveTo>
                  <a:lnTo>
                    <a:pt x="1" y="70"/>
                  </a:lnTo>
                  <a:lnTo>
                    <a:pt x="1" y="208"/>
                  </a:lnTo>
                  <a:lnTo>
                    <a:pt x="1" y="347"/>
                  </a:lnTo>
                  <a:lnTo>
                    <a:pt x="7682" y="347"/>
                  </a:lnTo>
                  <a:lnTo>
                    <a:pt x="7752" y="208"/>
                  </a:lnTo>
                  <a:lnTo>
                    <a:pt x="7682" y="70"/>
                  </a:lnTo>
                  <a:lnTo>
                    <a:pt x="7613" y="1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2886975" y="708700"/>
              <a:ext cx="193800" cy="10400"/>
            </a:xfrm>
            <a:custGeom>
              <a:avLst/>
              <a:gdLst/>
              <a:ahLst/>
              <a:cxnLst/>
              <a:rect l="0" t="0" r="0" b="0"/>
              <a:pathLst>
                <a:path w="7752" h="416" extrusionOk="0">
                  <a:moveTo>
                    <a:pt x="139" y="1"/>
                  </a:moveTo>
                  <a:lnTo>
                    <a:pt x="1" y="70"/>
                  </a:lnTo>
                  <a:lnTo>
                    <a:pt x="1" y="208"/>
                  </a:lnTo>
                  <a:lnTo>
                    <a:pt x="1" y="347"/>
                  </a:lnTo>
                  <a:lnTo>
                    <a:pt x="139" y="416"/>
                  </a:lnTo>
                  <a:lnTo>
                    <a:pt x="7613" y="416"/>
                  </a:lnTo>
                  <a:lnTo>
                    <a:pt x="7682" y="347"/>
                  </a:lnTo>
                  <a:lnTo>
                    <a:pt x="7752" y="208"/>
                  </a:lnTo>
                  <a:lnTo>
                    <a:pt x="7682" y="70"/>
                  </a:lnTo>
                  <a:lnTo>
                    <a:pt x="7613" y="1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2886975" y="732925"/>
              <a:ext cx="193800" cy="8675"/>
            </a:xfrm>
            <a:custGeom>
              <a:avLst/>
              <a:gdLst/>
              <a:ahLst/>
              <a:cxnLst/>
              <a:rect l="0" t="0" r="0" b="0"/>
              <a:pathLst>
                <a:path w="7752" h="347" extrusionOk="0">
                  <a:moveTo>
                    <a:pt x="139" y="0"/>
                  </a:moveTo>
                  <a:lnTo>
                    <a:pt x="1" y="70"/>
                  </a:lnTo>
                  <a:lnTo>
                    <a:pt x="1" y="139"/>
                  </a:lnTo>
                  <a:lnTo>
                    <a:pt x="1" y="277"/>
                  </a:lnTo>
                  <a:lnTo>
                    <a:pt x="139" y="346"/>
                  </a:lnTo>
                  <a:lnTo>
                    <a:pt x="7613" y="346"/>
                  </a:lnTo>
                  <a:lnTo>
                    <a:pt x="7682" y="277"/>
                  </a:lnTo>
                  <a:lnTo>
                    <a:pt x="7752" y="139"/>
                  </a:lnTo>
                  <a:lnTo>
                    <a:pt x="7682" y="70"/>
                  </a:lnTo>
                  <a:lnTo>
                    <a:pt x="7613" y="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2886975" y="755425"/>
              <a:ext cx="193800" cy="10400"/>
            </a:xfrm>
            <a:custGeom>
              <a:avLst/>
              <a:gdLst/>
              <a:ahLst/>
              <a:cxnLst/>
              <a:rect l="0" t="0" r="0" b="0"/>
              <a:pathLst>
                <a:path w="7752" h="416" extrusionOk="0">
                  <a:moveTo>
                    <a:pt x="139" y="0"/>
                  </a:moveTo>
                  <a:lnTo>
                    <a:pt x="1" y="69"/>
                  </a:lnTo>
                  <a:lnTo>
                    <a:pt x="1" y="208"/>
                  </a:lnTo>
                  <a:lnTo>
                    <a:pt x="1" y="346"/>
                  </a:lnTo>
                  <a:lnTo>
                    <a:pt x="139" y="415"/>
                  </a:lnTo>
                  <a:lnTo>
                    <a:pt x="7613" y="415"/>
                  </a:lnTo>
                  <a:lnTo>
                    <a:pt x="7682" y="346"/>
                  </a:lnTo>
                  <a:lnTo>
                    <a:pt x="7752" y="208"/>
                  </a:lnTo>
                  <a:lnTo>
                    <a:pt x="7682" y="69"/>
                  </a:lnTo>
                  <a:lnTo>
                    <a:pt x="7613" y="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2886975" y="779625"/>
              <a:ext cx="193800" cy="8675"/>
            </a:xfrm>
            <a:custGeom>
              <a:avLst/>
              <a:gdLst/>
              <a:ahLst/>
              <a:cxnLst/>
              <a:rect l="0" t="0" r="0" b="0"/>
              <a:pathLst>
                <a:path w="7752" h="347" extrusionOk="0">
                  <a:moveTo>
                    <a:pt x="1" y="1"/>
                  </a:moveTo>
                  <a:lnTo>
                    <a:pt x="1" y="139"/>
                  </a:lnTo>
                  <a:lnTo>
                    <a:pt x="1" y="278"/>
                  </a:lnTo>
                  <a:lnTo>
                    <a:pt x="139" y="347"/>
                  </a:lnTo>
                  <a:lnTo>
                    <a:pt x="7613" y="347"/>
                  </a:lnTo>
                  <a:lnTo>
                    <a:pt x="7682" y="278"/>
                  </a:lnTo>
                  <a:lnTo>
                    <a:pt x="7752" y="139"/>
                  </a:lnTo>
                  <a:lnTo>
                    <a:pt x="7682" y="1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2886975" y="802125"/>
              <a:ext cx="96925" cy="8675"/>
            </a:xfrm>
            <a:custGeom>
              <a:avLst/>
              <a:gdLst/>
              <a:ahLst/>
              <a:cxnLst/>
              <a:rect l="0" t="0" r="0" b="0"/>
              <a:pathLst>
                <a:path w="3877" h="347" extrusionOk="0">
                  <a:moveTo>
                    <a:pt x="139" y="1"/>
                  </a:moveTo>
                  <a:lnTo>
                    <a:pt x="1" y="70"/>
                  </a:lnTo>
                  <a:lnTo>
                    <a:pt x="1" y="208"/>
                  </a:lnTo>
                  <a:lnTo>
                    <a:pt x="1" y="347"/>
                  </a:lnTo>
                  <a:lnTo>
                    <a:pt x="3807" y="347"/>
                  </a:lnTo>
                  <a:lnTo>
                    <a:pt x="3876" y="208"/>
                  </a:lnTo>
                  <a:lnTo>
                    <a:pt x="3807" y="70"/>
                  </a:lnTo>
                  <a:lnTo>
                    <a:pt x="3669" y="1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2886975" y="663725"/>
              <a:ext cx="8675" cy="8675"/>
            </a:xfrm>
            <a:custGeom>
              <a:avLst/>
              <a:gdLst/>
              <a:ahLst/>
              <a:cxnLst/>
              <a:rect l="0" t="0" r="0" b="0"/>
              <a:pathLst>
                <a:path w="347" h="347" extrusionOk="0">
                  <a:moveTo>
                    <a:pt x="1" y="0"/>
                  </a:moveTo>
                  <a:lnTo>
                    <a:pt x="1" y="139"/>
                  </a:lnTo>
                  <a:lnTo>
                    <a:pt x="1" y="277"/>
                  </a:lnTo>
                  <a:lnTo>
                    <a:pt x="139" y="346"/>
                  </a:lnTo>
                  <a:lnTo>
                    <a:pt x="347" y="346"/>
                  </a:lnTo>
                  <a:lnTo>
                    <a:pt x="347" y="139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2902550" y="663725"/>
              <a:ext cx="24250" cy="8675"/>
            </a:xfrm>
            <a:custGeom>
              <a:avLst/>
              <a:gdLst/>
              <a:ahLst/>
              <a:cxnLst/>
              <a:rect l="0" t="0" r="0" b="0"/>
              <a:pathLst>
                <a:path w="970" h="347" extrusionOk="0">
                  <a:moveTo>
                    <a:pt x="347" y="0"/>
                  </a:moveTo>
                  <a:lnTo>
                    <a:pt x="70" y="277"/>
                  </a:lnTo>
                  <a:lnTo>
                    <a:pt x="1" y="346"/>
                  </a:lnTo>
                  <a:lnTo>
                    <a:pt x="969" y="346"/>
                  </a:lnTo>
                  <a:lnTo>
                    <a:pt x="900" y="277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2931975" y="663725"/>
              <a:ext cx="148800" cy="8675"/>
            </a:xfrm>
            <a:custGeom>
              <a:avLst/>
              <a:gdLst/>
              <a:ahLst/>
              <a:cxnLst/>
              <a:rect l="0" t="0" r="0" b="0"/>
              <a:pathLst>
                <a:path w="5952" h="347" extrusionOk="0">
                  <a:moveTo>
                    <a:pt x="0" y="0"/>
                  </a:moveTo>
                  <a:lnTo>
                    <a:pt x="0" y="139"/>
                  </a:lnTo>
                  <a:lnTo>
                    <a:pt x="0" y="346"/>
                  </a:lnTo>
                  <a:lnTo>
                    <a:pt x="5813" y="346"/>
                  </a:lnTo>
                  <a:lnTo>
                    <a:pt x="5882" y="277"/>
                  </a:lnTo>
                  <a:lnTo>
                    <a:pt x="5952" y="139"/>
                  </a:lnTo>
                  <a:lnTo>
                    <a:pt x="5882" y="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2931975" y="639500"/>
              <a:ext cx="148800" cy="10400"/>
            </a:xfrm>
            <a:custGeom>
              <a:avLst/>
              <a:gdLst/>
              <a:ahLst/>
              <a:cxnLst/>
              <a:rect l="0" t="0" r="0" b="0"/>
              <a:pathLst>
                <a:path w="5952" h="416" extrusionOk="0">
                  <a:moveTo>
                    <a:pt x="0" y="0"/>
                  </a:moveTo>
                  <a:lnTo>
                    <a:pt x="0" y="416"/>
                  </a:lnTo>
                  <a:lnTo>
                    <a:pt x="5813" y="416"/>
                  </a:lnTo>
                  <a:lnTo>
                    <a:pt x="5882" y="346"/>
                  </a:lnTo>
                  <a:lnTo>
                    <a:pt x="5952" y="208"/>
                  </a:lnTo>
                  <a:lnTo>
                    <a:pt x="5882" y="70"/>
                  </a:lnTo>
                  <a:lnTo>
                    <a:pt x="5813" y="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2944075" y="589325"/>
              <a:ext cx="136700" cy="13875"/>
            </a:xfrm>
            <a:custGeom>
              <a:avLst/>
              <a:gdLst/>
              <a:ahLst/>
              <a:cxnLst/>
              <a:rect l="0" t="0" r="0" b="0"/>
              <a:pathLst>
                <a:path w="5468" h="555" extrusionOk="0">
                  <a:moveTo>
                    <a:pt x="1" y="0"/>
                  </a:moveTo>
                  <a:lnTo>
                    <a:pt x="70" y="277"/>
                  </a:lnTo>
                  <a:lnTo>
                    <a:pt x="139" y="554"/>
                  </a:lnTo>
                  <a:lnTo>
                    <a:pt x="5329" y="554"/>
                  </a:lnTo>
                  <a:lnTo>
                    <a:pt x="5398" y="485"/>
                  </a:lnTo>
                  <a:lnTo>
                    <a:pt x="5468" y="346"/>
                  </a:lnTo>
                  <a:lnTo>
                    <a:pt x="5468" y="139"/>
                  </a:lnTo>
                  <a:lnTo>
                    <a:pt x="5398" y="70"/>
                  </a:lnTo>
                  <a:lnTo>
                    <a:pt x="5329" y="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2886975" y="575475"/>
              <a:ext cx="55400" cy="91725"/>
            </a:xfrm>
            <a:custGeom>
              <a:avLst/>
              <a:gdLst/>
              <a:ahLst/>
              <a:cxnLst/>
              <a:rect l="0" t="0" r="0" b="0"/>
              <a:pathLst>
                <a:path w="2216" h="3669" extrusionOk="0">
                  <a:moveTo>
                    <a:pt x="900" y="1"/>
                  </a:moveTo>
                  <a:lnTo>
                    <a:pt x="693" y="70"/>
                  </a:lnTo>
                  <a:lnTo>
                    <a:pt x="485" y="139"/>
                  </a:lnTo>
                  <a:lnTo>
                    <a:pt x="278" y="278"/>
                  </a:lnTo>
                  <a:lnTo>
                    <a:pt x="139" y="485"/>
                  </a:lnTo>
                  <a:lnTo>
                    <a:pt x="70" y="624"/>
                  </a:lnTo>
                  <a:lnTo>
                    <a:pt x="1" y="900"/>
                  </a:lnTo>
                  <a:lnTo>
                    <a:pt x="1" y="1108"/>
                  </a:lnTo>
                  <a:lnTo>
                    <a:pt x="1" y="1385"/>
                  </a:lnTo>
                  <a:lnTo>
                    <a:pt x="139" y="1662"/>
                  </a:lnTo>
                  <a:lnTo>
                    <a:pt x="278" y="1869"/>
                  </a:lnTo>
                  <a:lnTo>
                    <a:pt x="554" y="2077"/>
                  </a:lnTo>
                  <a:lnTo>
                    <a:pt x="554" y="3669"/>
                  </a:lnTo>
                  <a:lnTo>
                    <a:pt x="1108" y="3115"/>
                  </a:lnTo>
                  <a:lnTo>
                    <a:pt x="1662" y="3669"/>
                  </a:lnTo>
                  <a:lnTo>
                    <a:pt x="1662" y="2077"/>
                  </a:lnTo>
                  <a:lnTo>
                    <a:pt x="1869" y="1869"/>
                  </a:lnTo>
                  <a:lnTo>
                    <a:pt x="2077" y="1662"/>
                  </a:lnTo>
                  <a:lnTo>
                    <a:pt x="2146" y="1385"/>
                  </a:lnTo>
                  <a:lnTo>
                    <a:pt x="2215" y="1108"/>
                  </a:lnTo>
                  <a:lnTo>
                    <a:pt x="2215" y="900"/>
                  </a:lnTo>
                  <a:lnTo>
                    <a:pt x="2146" y="624"/>
                  </a:lnTo>
                  <a:lnTo>
                    <a:pt x="2008" y="485"/>
                  </a:lnTo>
                  <a:lnTo>
                    <a:pt x="1869" y="278"/>
                  </a:lnTo>
                  <a:lnTo>
                    <a:pt x="1731" y="139"/>
                  </a:lnTo>
                  <a:lnTo>
                    <a:pt x="1523" y="70"/>
                  </a:lnTo>
                  <a:lnTo>
                    <a:pt x="1316" y="1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2886975" y="575475"/>
              <a:ext cx="55400" cy="91725"/>
            </a:xfrm>
            <a:custGeom>
              <a:avLst/>
              <a:gdLst/>
              <a:ahLst/>
              <a:cxnLst/>
              <a:rect l="0" t="0" r="0" b="0"/>
              <a:pathLst>
                <a:path w="2216" h="3669" fill="none" extrusionOk="0">
                  <a:moveTo>
                    <a:pt x="1108" y="1"/>
                  </a:moveTo>
                  <a:lnTo>
                    <a:pt x="1108" y="1"/>
                  </a:lnTo>
                  <a:lnTo>
                    <a:pt x="1316" y="1"/>
                  </a:lnTo>
                  <a:lnTo>
                    <a:pt x="1523" y="70"/>
                  </a:lnTo>
                  <a:lnTo>
                    <a:pt x="1731" y="139"/>
                  </a:lnTo>
                  <a:lnTo>
                    <a:pt x="1869" y="278"/>
                  </a:lnTo>
                  <a:lnTo>
                    <a:pt x="2008" y="485"/>
                  </a:lnTo>
                  <a:lnTo>
                    <a:pt x="2146" y="624"/>
                  </a:lnTo>
                  <a:lnTo>
                    <a:pt x="2215" y="900"/>
                  </a:lnTo>
                  <a:lnTo>
                    <a:pt x="2215" y="1108"/>
                  </a:lnTo>
                  <a:lnTo>
                    <a:pt x="2215" y="1108"/>
                  </a:lnTo>
                  <a:lnTo>
                    <a:pt x="2146" y="1385"/>
                  </a:lnTo>
                  <a:lnTo>
                    <a:pt x="2077" y="1662"/>
                  </a:lnTo>
                  <a:lnTo>
                    <a:pt x="1869" y="1869"/>
                  </a:lnTo>
                  <a:lnTo>
                    <a:pt x="1662" y="2077"/>
                  </a:lnTo>
                  <a:lnTo>
                    <a:pt x="1662" y="3669"/>
                  </a:lnTo>
                  <a:lnTo>
                    <a:pt x="1108" y="3115"/>
                  </a:lnTo>
                  <a:lnTo>
                    <a:pt x="554" y="3669"/>
                  </a:lnTo>
                  <a:lnTo>
                    <a:pt x="554" y="2077"/>
                  </a:lnTo>
                  <a:lnTo>
                    <a:pt x="554" y="2077"/>
                  </a:lnTo>
                  <a:lnTo>
                    <a:pt x="278" y="1869"/>
                  </a:lnTo>
                  <a:lnTo>
                    <a:pt x="139" y="1662"/>
                  </a:lnTo>
                  <a:lnTo>
                    <a:pt x="1" y="1385"/>
                  </a:lnTo>
                  <a:lnTo>
                    <a:pt x="1" y="1108"/>
                  </a:lnTo>
                  <a:lnTo>
                    <a:pt x="1" y="1108"/>
                  </a:lnTo>
                  <a:lnTo>
                    <a:pt x="1" y="900"/>
                  </a:lnTo>
                  <a:lnTo>
                    <a:pt x="70" y="624"/>
                  </a:lnTo>
                  <a:lnTo>
                    <a:pt x="139" y="485"/>
                  </a:lnTo>
                  <a:lnTo>
                    <a:pt x="278" y="278"/>
                  </a:lnTo>
                  <a:lnTo>
                    <a:pt x="485" y="139"/>
                  </a:lnTo>
                  <a:lnTo>
                    <a:pt x="693" y="70"/>
                  </a:lnTo>
                  <a:lnTo>
                    <a:pt x="900" y="1"/>
                  </a:lnTo>
                  <a:lnTo>
                    <a:pt x="1108" y="1"/>
                  </a:lnTo>
                </a:path>
              </a:pathLst>
            </a:cu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2717425" y="724275"/>
              <a:ext cx="102100" cy="34625"/>
            </a:xfrm>
            <a:custGeom>
              <a:avLst/>
              <a:gdLst/>
              <a:ahLst/>
              <a:cxnLst/>
              <a:rect l="0" t="0" r="0" b="0"/>
              <a:pathLst>
                <a:path w="4084" h="1385" extrusionOk="0">
                  <a:moveTo>
                    <a:pt x="1" y="0"/>
                  </a:moveTo>
                  <a:lnTo>
                    <a:pt x="1" y="1384"/>
                  </a:lnTo>
                  <a:lnTo>
                    <a:pt x="4084" y="1384"/>
                  </a:lnTo>
                  <a:lnTo>
                    <a:pt x="4084" y="0"/>
                  </a:lnTo>
                  <a:close/>
                </a:path>
              </a:pathLst>
            </a:custGeom>
            <a:solidFill>
              <a:srgbClr val="991B1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2814325" y="708700"/>
              <a:ext cx="29425" cy="65775"/>
            </a:xfrm>
            <a:custGeom>
              <a:avLst/>
              <a:gdLst/>
              <a:ahLst/>
              <a:cxnLst/>
              <a:rect l="0" t="0" r="0" b="0"/>
              <a:pathLst>
                <a:path w="1177" h="2631" extrusionOk="0">
                  <a:moveTo>
                    <a:pt x="0" y="1"/>
                  </a:moveTo>
                  <a:lnTo>
                    <a:pt x="0" y="2630"/>
                  </a:lnTo>
                  <a:lnTo>
                    <a:pt x="1177" y="13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91B1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3292550" y="461400"/>
              <a:ext cx="1512475" cy="128575"/>
            </a:xfrm>
            <a:custGeom>
              <a:avLst/>
              <a:gdLst/>
              <a:ahLst/>
              <a:cxnLst/>
              <a:rect l="0" t="0" r="0" b="0"/>
              <a:pathLst>
                <a:path w="60499" h="5143" extrusionOk="0">
                  <a:moveTo>
                    <a:pt x="10240" y="0"/>
                  </a:moveTo>
                  <a:lnTo>
                    <a:pt x="10240" y="756"/>
                  </a:lnTo>
                  <a:lnTo>
                    <a:pt x="10837" y="756"/>
                  </a:lnTo>
                  <a:lnTo>
                    <a:pt x="10837" y="0"/>
                  </a:lnTo>
                  <a:close/>
                  <a:moveTo>
                    <a:pt x="26762" y="1833"/>
                  </a:moveTo>
                  <a:cubicBezTo>
                    <a:pt x="27056" y="1833"/>
                    <a:pt x="27292" y="1931"/>
                    <a:pt x="27471" y="2125"/>
                  </a:cubicBezTo>
                  <a:cubicBezTo>
                    <a:pt x="27649" y="2320"/>
                    <a:pt x="27740" y="2581"/>
                    <a:pt x="27745" y="2907"/>
                  </a:cubicBezTo>
                  <a:lnTo>
                    <a:pt x="25617" y="2910"/>
                  </a:lnTo>
                  <a:cubicBezTo>
                    <a:pt x="25647" y="2569"/>
                    <a:pt x="25762" y="2304"/>
                    <a:pt x="25962" y="2116"/>
                  </a:cubicBezTo>
                  <a:cubicBezTo>
                    <a:pt x="26162" y="1927"/>
                    <a:pt x="26429" y="1833"/>
                    <a:pt x="26762" y="1833"/>
                  </a:cubicBezTo>
                  <a:close/>
                  <a:moveTo>
                    <a:pt x="40641" y="1833"/>
                  </a:moveTo>
                  <a:cubicBezTo>
                    <a:pt x="40935" y="1833"/>
                    <a:pt x="41171" y="1931"/>
                    <a:pt x="41350" y="2125"/>
                  </a:cubicBezTo>
                  <a:cubicBezTo>
                    <a:pt x="41528" y="2320"/>
                    <a:pt x="41619" y="2581"/>
                    <a:pt x="41624" y="2907"/>
                  </a:cubicBezTo>
                  <a:lnTo>
                    <a:pt x="39496" y="2910"/>
                  </a:lnTo>
                  <a:cubicBezTo>
                    <a:pt x="39526" y="2569"/>
                    <a:pt x="39641" y="2304"/>
                    <a:pt x="39841" y="2116"/>
                  </a:cubicBezTo>
                  <a:cubicBezTo>
                    <a:pt x="40041" y="1927"/>
                    <a:pt x="40308" y="1833"/>
                    <a:pt x="40641" y="1833"/>
                  </a:cubicBezTo>
                  <a:close/>
                  <a:moveTo>
                    <a:pt x="58919" y="1833"/>
                  </a:moveTo>
                  <a:cubicBezTo>
                    <a:pt x="59213" y="1833"/>
                    <a:pt x="59449" y="1931"/>
                    <a:pt x="59628" y="2125"/>
                  </a:cubicBezTo>
                  <a:cubicBezTo>
                    <a:pt x="59806" y="2320"/>
                    <a:pt x="59897" y="2581"/>
                    <a:pt x="59902" y="2907"/>
                  </a:cubicBezTo>
                  <a:lnTo>
                    <a:pt x="57774" y="2910"/>
                  </a:lnTo>
                  <a:cubicBezTo>
                    <a:pt x="57804" y="2569"/>
                    <a:pt x="57919" y="2304"/>
                    <a:pt x="58119" y="2116"/>
                  </a:cubicBezTo>
                  <a:cubicBezTo>
                    <a:pt x="58319" y="1927"/>
                    <a:pt x="58586" y="1833"/>
                    <a:pt x="58919" y="1833"/>
                  </a:cubicBezTo>
                  <a:close/>
                  <a:moveTo>
                    <a:pt x="48262" y="1833"/>
                  </a:moveTo>
                  <a:cubicBezTo>
                    <a:pt x="48580" y="1833"/>
                    <a:pt x="48832" y="1959"/>
                    <a:pt x="49018" y="2211"/>
                  </a:cubicBezTo>
                  <a:cubicBezTo>
                    <a:pt x="49204" y="2463"/>
                    <a:pt x="49297" y="2804"/>
                    <a:pt x="49297" y="3235"/>
                  </a:cubicBezTo>
                  <a:cubicBezTo>
                    <a:pt x="49297" y="3667"/>
                    <a:pt x="49204" y="4009"/>
                    <a:pt x="49018" y="4260"/>
                  </a:cubicBezTo>
                  <a:cubicBezTo>
                    <a:pt x="48832" y="4511"/>
                    <a:pt x="48580" y="4636"/>
                    <a:pt x="48262" y="4636"/>
                  </a:cubicBezTo>
                  <a:cubicBezTo>
                    <a:pt x="47939" y="4636"/>
                    <a:pt x="47686" y="4511"/>
                    <a:pt x="47501" y="4262"/>
                  </a:cubicBezTo>
                  <a:cubicBezTo>
                    <a:pt x="47316" y="4012"/>
                    <a:pt x="47224" y="3669"/>
                    <a:pt x="47224" y="3235"/>
                  </a:cubicBezTo>
                  <a:cubicBezTo>
                    <a:pt x="47224" y="2800"/>
                    <a:pt x="47317" y="2458"/>
                    <a:pt x="47503" y="2208"/>
                  </a:cubicBezTo>
                  <a:cubicBezTo>
                    <a:pt x="47689" y="1958"/>
                    <a:pt x="47942" y="1833"/>
                    <a:pt x="48262" y="1833"/>
                  </a:cubicBezTo>
                  <a:close/>
                  <a:moveTo>
                    <a:pt x="20803" y="3222"/>
                  </a:moveTo>
                  <a:lnTo>
                    <a:pt x="20803" y="3355"/>
                  </a:lnTo>
                  <a:cubicBezTo>
                    <a:pt x="20803" y="3744"/>
                    <a:pt x="20703" y="4056"/>
                    <a:pt x="20503" y="4291"/>
                  </a:cubicBezTo>
                  <a:cubicBezTo>
                    <a:pt x="20303" y="4525"/>
                    <a:pt x="20037" y="4643"/>
                    <a:pt x="19706" y="4643"/>
                  </a:cubicBezTo>
                  <a:cubicBezTo>
                    <a:pt x="19466" y="4643"/>
                    <a:pt x="19276" y="4581"/>
                    <a:pt x="19137" y="4456"/>
                  </a:cubicBezTo>
                  <a:cubicBezTo>
                    <a:pt x="18997" y="4332"/>
                    <a:pt x="18928" y="4164"/>
                    <a:pt x="18928" y="3952"/>
                  </a:cubicBezTo>
                  <a:cubicBezTo>
                    <a:pt x="18928" y="3686"/>
                    <a:pt x="19021" y="3498"/>
                    <a:pt x="19207" y="3387"/>
                  </a:cubicBezTo>
                  <a:cubicBezTo>
                    <a:pt x="19393" y="3277"/>
                    <a:pt x="19727" y="3222"/>
                    <a:pt x="20209" y="3222"/>
                  </a:cubicBezTo>
                  <a:close/>
                  <a:moveTo>
                    <a:pt x="36489" y="1827"/>
                  </a:moveTo>
                  <a:cubicBezTo>
                    <a:pt x="36804" y="1827"/>
                    <a:pt x="37053" y="1952"/>
                    <a:pt x="37233" y="2201"/>
                  </a:cubicBezTo>
                  <a:cubicBezTo>
                    <a:pt x="37414" y="2451"/>
                    <a:pt x="37504" y="2796"/>
                    <a:pt x="37504" y="3235"/>
                  </a:cubicBezTo>
                  <a:cubicBezTo>
                    <a:pt x="37504" y="3674"/>
                    <a:pt x="37414" y="4018"/>
                    <a:pt x="37233" y="4268"/>
                  </a:cubicBezTo>
                  <a:cubicBezTo>
                    <a:pt x="37053" y="4518"/>
                    <a:pt x="36804" y="4643"/>
                    <a:pt x="36489" y="4643"/>
                  </a:cubicBezTo>
                  <a:cubicBezTo>
                    <a:pt x="36173" y="4643"/>
                    <a:pt x="35925" y="4518"/>
                    <a:pt x="35744" y="4268"/>
                  </a:cubicBezTo>
                  <a:cubicBezTo>
                    <a:pt x="35563" y="4018"/>
                    <a:pt x="35473" y="3674"/>
                    <a:pt x="35473" y="3235"/>
                  </a:cubicBezTo>
                  <a:cubicBezTo>
                    <a:pt x="35473" y="2796"/>
                    <a:pt x="35563" y="2451"/>
                    <a:pt x="35744" y="2201"/>
                  </a:cubicBezTo>
                  <a:cubicBezTo>
                    <a:pt x="35925" y="1952"/>
                    <a:pt x="36173" y="1827"/>
                    <a:pt x="36489" y="1827"/>
                  </a:cubicBezTo>
                  <a:close/>
                  <a:moveTo>
                    <a:pt x="1" y="205"/>
                  </a:moveTo>
                  <a:lnTo>
                    <a:pt x="1" y="5048"/>
                  </a:lnTo>
                  <a:lnTo>
                    <a:pt x="3122" y="5048"/>
                  </a:lnTo>
                  <a:lnTo>
                    <a:pt x="3122" y="4497"/>
                  </a:lnTo>
                  <a:lnTo>
                    <a:pt x="656" y="4497"/>
                  </a:lnTo>
                  <a:lnTo>
                    <a:pt x="656" y="2742"/>
                  </a:lnTo>
                  <a:lnTo>
                    <a:pt x="2963" y="2742"/>
                  </a:lnTo>
                  <a:lnTo>
                    <a:pt x="2963" y="2190"/>
                  </a:lnTo>
                  <a:lnTo>
                    <a:pt x="656" y="2190"/>
                  </a:lnTo>
                  <a:lnTo>
                    <a:pt x="656" y="756"/>
                  </a:lnTo>
                  <a:lnTo>
                    <a:pt x="3063" y="756"/>
                  </a:lnTo>
                  <a:lnTo>
                    <a:pt x="3063" y="205"/>
                  </a:lnTo>
                  <a:close/>
                  <a:moveTo>
                    <a:pt x="7625" y="383"/>
                  </a:moveTo>
                  <a:lnTo>
                    <a:pt x="7625" y="1415"/>
                  </a:lnTo>
                  <a:lnTo>
                    <a:pt x="7187" y="1415"/>
                  </a:lnTo>
                  <a:lnTo>
                    <a:pt x="7187" y="1879"/>
                  </a:lnTo>
                  <a:lnTo>
                    <a:pt x="7625" y="1879"/>
                  </a:lnTo>
                  <a:lnTo>
                    <a:pt x="7625" y="3851"/>
                  </a:lnTo>
                  <a:cubicBezTo>
                    <a:pt x="7625" y="4305"/>
                    <a:pt x="7713" y="4618"/>
                    <a:pt x="7888" y="4790"/>
                  </a:cubicBezTo>
                  <a:cubicBezTo>
                    <a:pt x="8063" y="4962"/>
                    <a:pt x="8381" y="5048"/>
                    <a:pt x="8842" y="5048"/>
                  </a:cubicBezTo>
                  <a:lnTo>
                    <a:pt x="9455" y="5048"/>
                  </a:lnTo>
                  <a:lnTo>
                    <a:pt x="9455" y="4549"/>
                  </a:lnTo>
                  <a:lnTo>
                    <a:pt x="8842" y="4549"/>
                  </a:lnTo>
                  <a:cubicBezTo>
                    <a:pt x="8593" y="4549"/>
                    <a:pt x="8428" y="4506"/>
                    <a:pt x="8347" y="4422"/>
                  </a:cubicBezTo>
                  <a:cubicBezTo>
                    <a:pt x="8266" y="4338"/>
                    <a:pt x="8225" y="4147"/>
                    <a:pt x="8225" y="3851"/>
                  </a:cubicBezTo>
                  <a:lnTo>
                    <a:pt x="8225" y="1879"/>
                  </a:lnTo>
                  <a:lnTo>
                    <a:pt x="9455" y="1879"/>
                  </a:lnTo>
                  <a:lnTo>
                    <a:pt x="9455" y="1415"/>
                  </a:lnTo>
                  <a:lnTo>
                    <a:pt x="8225" y="1415"/>
                  </a:lnTo>
                  <a:lnTo>
                    <a:pt x="8225" y="383"/>
                  </a:lnTo>
                  <a:close/>
                  <a:moveTo>
                    <a:pt x="10240" y="1415"/>
                  </a:moveTo>
                  <a:lnTo>
                    <a:pt x="10240" y="5048"/>
                  </a:lnTo>
                  <a:lnTo>
                    <a:pt x="10837" y="5048"/>
                  </a:lnTo>
                  <a:lnTo>
                    <a:pt x="10837" y="1415"/>
                  </a:lnTo>
                  <a:close/>
                  <a:moveTo>
                    <a:pt x="13831" y="1327"/>
                  </a:moveTo>
                  <a:cubicBezTo>
                    <a:pt x="13569" y="1327"/>
                    <a:pt x="13343" y="1380"/>
                    <a:pt x="13153" y="1486"/>
                  </a:cubicBezTo>
                  <a:cubicBezTo>
                    <a:pt x="12963" y="1592"/>
                    <a:pt x="12799" y="1757"/>
                    <a:pt x="12663" y="1979"/>
                  </a:cubicBezTo>
                  <a:lnTo>
                    <a:pt x="12663" y="1415"/>
                  </a:lnTo>
                  <a:lnTo>
                    <a:pt x="12063" y="1415"/>
                  </a:lnTo>
                  <a:lnTo>
                    <a:pt x="12063" y="5048"/>
                  </a:lnTo>
                  <a:lnTo>
                    <a:pt x="12663" y="5048"/>
                  </a:lnTo>
                  <a:lnTo>
                    <a:pt x="12663" y="2995"/>
                  </a:lnTo>
                  <a:cubicBezTo>
                    <a:pt x="12663" y="2642"/>
                    <a:pt x="12753" y="2363"/>
                    <a:pt x="12932" y="2156"/>
                  </a:cubicBezTo>
                  <a:cubicBezTo>
                    <a:pt x="13112" y="1950"/>
                    <a:pt x="13354" y="1846"/>
                    <a:pt x="13659" y="1846"/>
                  </a:cubicBezTo>
                  <a:cubicBezTo>
                    <a:pt x="13916" y="1846"/>
                    <a:pt x="14107" y="1930"/>
                    <a:pt x="14230" y="2098"/>
                  </a:cubicBezTo>
                  <a:cubicBezTo>
                    <a:pt x="14353" y="2265"/>
                    <a:pt x="14415" y="2524"/>
                    <a:pt x="14415" y="2875"/>
                  </a:cubicBezTo>
                  <a:lnTo>
                    <a:pt x="14415" y="5048"/>
                  </a:lnTo>
                  <a:lnTo>
                    <a:pt x="15015" y="5048"/>
                  </a:lnTo>
                  <a:lnTo>
                    <a:pt x="15015" y="2995"/>
                  </a:lnTo>
                  <a:cubicBezTo>
                    <a:pt x="15015" y="2640"/>
                    <a:pt x="15105" y="2360"/>
                    <a:pt x="15284" y="2154"/>
                  </a:cubicBezTo>
                  <a:cubicBezTo>
                    <a:pt x="15464" y="1949"/>
                    <a:pt x="15708" y="1846"/>
                    <a:pt x="16018" y="1846"/>
                  </a:cubicBezTo>
                  <a:cubicBezTo>
                    <a:pt x="16271" y="1846"/>
                    <a:pt x="16459" y="1931"/>
                    <a:pt x="16582" y="2099"/>
                  </a:cubicBezTo>
                  <a:cubicBezTo>
                    <a:pt x="16705" y="2268"/>
                    <a:pt x="16767" y="2526"/>
                    <a:pt x="16767" y="2875"/>
                  </a:cubicBezTo>
                  <a:lnTo>
                    <a:pt x="16767" y="5048"/>
                  </a:lnTo>
                  <a:lnTo>
                    <a:pt x="17367" y="5048"/>
                  </a:lnTo>
                  <a:lnTo>
                    <a:pt x="17367" y="2855"/>
                  </a:lnTo>
                  <a:cubicBezTo>
                    <a:pt x="17367" y="2366"/>
                    <a:pt x="17264" y="1990"/>
                    <a:pt x="17059" y="1725"/>
                  </a:cubicBezTo>
                  <a:cubicBezTo>
                    <a:pt x="16853" y="1460"/>
                    <a:pt x="16562" y="1327"/>
                    <a:pt x="16183" y="1327"/>
                  </a:cubicBezTo>
                  <a:cubicBezTo>
                    <a:pt x="15902" y="1327"/>
                    <a:pt x="15657" y="1391"/>
                    <a:pt x="15450" y="1519"/>
                  </a:cubicBezTo>
                  <a:cubicBezTo>
                    <a:pt x="15242" y="1646"/>
                    <a:pt x="15064" y="1844"/>
                    <a:pt x="14915" y="2112"/>
                  </a:cubicBezTo>
                  <a:cubicBezTo>
                    <a:pt x="14826" y="1857"/>
                    <a:pt x="14689" y="1662"/>
                    <a:pt x="14504" y="1528"/>
                  </a:cubicBezTo>
                  <a:cubicBezTo>
                    <a:pt x="14319" y="1394"/>
                    <a:pt x="14095" y="1327"/>
                    <a:pt x="13831" y="1327"/>
                  </a:cubicBezTo>
                  <a:close/>
                  <a:moveTo>
                    <a:pt x="22619" y="383"/>
                  </a:moveTo>
                  <a:lnTo>
                    <a:pt x="22619" y="1415"/>
                  </a:lnTo>
                  <a:lnTo>
                    <a:pt x="22181" y="1415"/>
                  </a:lnTo>
                  <a:lnTo>
                    <a:pt x="22181" y="1879"/>
                  </a:lnTo>
                  <a:lnTo>
                    <a:pt x="22619" y="1879"/>
                  </a:lnTo>
                  <a:lnTo>
                    <a:pt x="22619" y="3851"/>
                  </a:lnTo>
                  <a:cubicBezTo>
                    <a:pt x="22619" y="4305"/>
                    <a:pt x="22707" y="4618"/>
                    <a:pt x="22882" y="4790"/>
                  </a:cubicBezTo>
                  <a:cubicBezTo>
                    <a:pt x="23057" y="4962"/>
                    <a:pt x="23375" y="5048"/>
                    <a:pt x="23836" y="5048"/>
                  </a:cubicBezTo>
                  <a:lnTo>
                    <a:pt x="24449" y="5048"/>
                  </a:lnTo>
                  <a:lnTo>
                    <a:pt x="24449" y="4549"/>
                  </a:lnTo>
                  <a:lnTo>
                    <a:pt x="23836" y="4549"/>
                  </a:lnTo>
                  <a:cubicBezTo>
                    <a:pt x="23587" y="4549"/>
                    <a:pt x="23422" y="4506"/>
                    <a:pt x="23341" y="4422"/>
                  </a:cubicBezTo>
                  <a:cubicBezTo>
                    <a:pt x="23260" y="4338"/>
                    <a:pt x="23219" y="4147"/>
                    <a:pt x="23219" y="3851"/>
                  </a:cubicBezTo>
                  <a:lnTo>
                    <a:pt x="23219" y="1879"/>
                  </a:lnTo>
                  <a:lnTo>
                    <a:pt x="24449" y="1879"/>
                  </a:lnTo>
                  <a:lnTo>
                    <a:pt x="24449" y="1415"/>
                  </a:lnTo>
                  <a:lnTo>
                    <a:pt x="23219" y="1415"/>
                  </a:lnTo>
                  <a:lnTo>
                    <a:pt x="23219" y="383"/>
                  </a:lnTo>
                  <a:close/>
                  <a:moveTo>
                    <a:pt x="52664" y="1327"/>
                  </a:moveTo>
                  <a:cubicBezTo>
                    <a:pt x="52402" y="1327"/>
                    <a:pt x="52176" y="1380"/>
                    <a:pt x="51986" y="1486"/>
                  </a:cubicBezTo>
                  <a:cubicBezTo>
                    <a:pt x="51796" y="1592"/>
                    <a:pt x="51632" y="1757"/>
                    <a:pt x="51496" y="1979"/>
                  </a:cubicBezTo>
                  <a:lnTo>
                    <a:pt x="51496" y="1415"/>
                  </a:lnTo>
                  <a:lnTo>
                    <a:pt x="50896" y="1415"/>
                  </a:lnTo>
                  <a:lnTo>
                    <a:pt x="50896" y="5048"/>
                  </a:lnTo>
                  <a:lnTo>
                    <a:pt x="51496" y="5048"/>
                  </a:lnTo>
                  <a:lnTo>
                    <a:pt x="51496" y="2995"/>
                  </a:lnTo>
                  <a:cubicBezTo>
                    <a:pt x="51496" y="2642"/>
                    <a:pt x="51586" y="2363"/>
                    <a:pt x="51765" y="2156"/>
                  </a:cubicBezTo>
                  <a:cubicBezTo>
                    <a:pt x="51945" y="1950"/>
                    <a:pt x="52187" y="1846"/>
                    <a:pt x="52492" y="1846"/>
                  </a:cubicBezTo>
                  <a:cubicBezTo>
                    <a:pt x="52749" y="1846"/>
                    <a:pt x="52940" y="1930"/>
                    <a:pt x="53063" y="2098"/>
                  </a:cubicBezTo>
                  <a:cubicBezTo>
                    <a:pt x="53186" y="2265"/>
                    <a:pt x="53248" y="2524"/>
                    <a:pt x="53248" y="2875"/>
                  </a:cubicBezTo>
                  <a:lnTo>
                    <a:pt x="53248" y="5048"/>
                  </a:lnTo>
                  <a:lnTo>
                    <a:pt x="53848" y="5048"/>
                  </a:lnTo>
                  <a:lnTo>
                    <a:pt x="53848" y="2995"/>
                  </a:lnTo>
                  <a:cubicBezTo>
                    <a:pt x="53848" y="2640"/>
                    <a:pt x="53938" y="2360"/>
                    <a:pt x="54117" y="2154"/>
                  </a:cubicBezTo>
                  <a:cubicBezTo>
                    <a:pt x="54297" y="1949"/>
                    <a:pt x="54541" y="1846"/>
                    <a:pt x="54851" y="1846"/>
                  </a:cubicBezTo>
                  <a:cubicBezTo>
                    <a:pt x="55104" y="1846"/>
                    <a:pt x="55292" y="1931"/>
                    <a:pt x="55415" y="2099"/>
                  </a:cubicBezTo>
                  <a:cubicBezTo>
                    <a:pt x="55538" y="2268"/>
                    <a:pt x="55600" y="2526"/>
                    <a:pt x="55600" y="2875"/>
                  </a:cubicBezTo>
                  <a:lnTo>
                    <a:pt x="55600" y="5048"/>
                  </a:lnTo>
                  <a:lnTo>
                    <a:pt x="56200" y="5048"/>
                  </a:lnTo>
                  <a:lnTo>
                    <a:pt x="56200" y="2855"/>
                  </a:lnTo>
                  <a:cubicBezTo>
                    <a:pt x="56200" y="2366"/>
                    <a:pt x="56097" y="1990"/>
                    <a:pt x="55892" y="1725"/>
                  </a:cubicBezTo>
                  <a:cubicBezTo>
                    <a:pt x="55686" y="1460"/>
                    <a:pt x="55395" y="1327"/>
                    <a:pt x="55016" y="1327"/>
                  </a:cubicBezTo>
                  <a:cubicBezTo>
                    <a:pt x="54735" y="1327"/>
                    <a:pt x="54490" y="1391"/>
                    <a:pt x="54283" y="1519"/>
                  </a:cubicBezTo>
                  <a:cubicBezTo>
                    <a:pt x="54075" y="1646"/>
                    <a:pt x="53897" y="1844"/>
                    <a:pt x="53748" y="2112"/>
                  </a:cubicBezTo>
                  <a:cubicBezTo>
                    <a:pt x="53659" y="1857"/>
                    <a:pt x="53522" y="1662"/>
                    <a:pt x="53337" y="1528"/>
                  </a:cubicBezTo>
                  <a:cubicBezTo>
                    <a:pt x="53152" y="1394"/>
                    <a:pt x="52928" y="1327"/>
                    <a:pt x="52664" y="1327"/>
                  </a:cubicBezTo>
                  <a:close/>
                  <a:moveTo>
                    <a:pt x="5328" y="1327"/>
                  </a:moveTo>
                  <a:cubicBezTo>
                    <a:pt x="4882" y="1327"/>
                    <a:pt x="4538" y="1420"/>
                    <a:pt x="4296" y="1606"/>
                  </a:cubicBezTo>
                  <a:cubicBezTo>
                    <a:pt x="4054" y="1792"/>
                    <a:pt x="3933" y="2056"/>
                    <a:pt x="3933" y="2398"/>
                  </a:cubicBezTo>
                  <a:cubicBezTo>
                    <a:pt x="3933" y="2679"/>
                    <a:pt x="4015" y="2900"/>
                    <a:pt x="4179" y="3061"/>
                  </a:cubicBezTo>
                  <a:cubicBezTo>
                    <a:pt x="4344" y="3222"/>
                    <a:pt x="4611" y="3342"/>
                    <a:pt x="4981" y="3420"/>
                  </a:cubicBezTo>
                  <a:lnTo>
                    <a:pt x="5188" y="3468"/>
                  </a:lnTo>
                  <a:cubicBezTo>
                    <a:pt x="5558" y="3548"/>
                    <a:pt x="5798" y="3632"/>
                    <a:pt x="5907" y="3718"/>
                  </a:cubicBezTo>
                  <a:cubicBezTo>
                    <a:pt x="6016" y="3805"/>
                    <a:pt x="6071" y="3929"/>
                    <a:pt x="6071" y="4091"/>
                  </a:cubicBezTo>
                  <a:cubicBezTo>
                    <a:pt x="6071" y="4266"/>
                    <a:pt x="5995" y="4402"/>
                    <a:pt x="5843" y="4498"/>
                  </a:cubicBezTo>
                  <a:cubicBezTo>
                    <a:pt x="5692" y="4595"/>
                    <a:pt x="5476" y="4643"/>
                    <a:pt x="5195" y="4643"/>
                  </a:cubicBezTo>
                  <a:cubicBezTo>
                    <a:pt x="4985" y="4643"/>
                    <a:pt x="4773" y="4614"/>
                    <a:pt x="4559" y="4557"/>
                  </a:cubicBezTo>
                  <a:cubicBezTo>
                    <a:pt x="4345" y="4499"/>
                    <a:pt x="4127" y="4413"/>
                    <a:pt x="3907" y="4299"/>
                  </a:cubicBezTo>
                  <a:lnTo>
                    <a:pt x="3907" y="4915"/>
                  </a:lnTo>
                  <a:cubicBezTo>
                    <a:pt x="4140" y="4991"/>
                    <a:pt x="4363" y="5048"/>
                    <a:pt x="4573" y="5086"/>
                  </a:cubicBezTo>
                  <a:cubicBezTo>
                    <a:pt x="4784" y="5123"/>
                    <a:pt x="4987" y="5142"/>
                    <a:pt x="5182" y="5142"/>
                  </a:cubicBezTo>
                  <a:cubicBezTo>
                    <a:pt x="5649" y="5142"/>
                    <a:pt x="6016" y="5044"/>
                    <a:pt x="6283" y="4847"/>
                  </a:cubicBezTo>
                  <a:cubicBezTo>
                    <a:pt x="6550" y="4650"/>
                    <a:pt x="6684" y="4383"/>
                    <a:pt x="6684" y="4046"/>
                  </a:cubicBezTo>
                  <a:cubicBezTo>
                    <a:pt x="6684" y="3749"/>
                    <a:pt x="6594" y="3519"/>
                    <a:pt x="6416" y="3353"/>
                  </a:cubicBezTo>
                  <a:cubicBezTo>
                    <a:pt x="6238" y="3188"/>
                    <a:pt x="5936" y="3060"/>
                    <a:pt x="5513" y="2969"/>
                  </a:cubicBezTo>
                  <a:lnTo>
                    <a:pt x="5308" y="2923"/>
                  </a:lnTo>
                  <a:cubicBezTo>
                    <a:pt x="4988" y="2852"/>
                    <a:pt x="4775" y="2777"/>
                    <a:pt x="4669" y="2698"/>
                  </a:cubicBezTo>
                  <a:cubicBezTo>
                    <a:pt x="4563" y="2619"/>
                    <a:pt x="4510" y="2510"/>
                    <a:pt x="4510" y="2372"/>
                  </a:cubicBezTo>
                  <a:cubicBezTo>
                    <a:pt x="4510" y="2190"/>
                    <a:pt x="4584" y="2054"/>
                    <a:pt x="4732" y="1963"/>
                  </a:cubicBezTo>
                  <a:cubicBezTo>
                    <a:pt x="4881" y="1872"/>
                    <a:pt x="5103" y="1827"/>
                    <a:pt x="5399" y="1827"/>
                  </a:cubicBezTo>
                  <a:cubicBezTo>
                    <a:pt x="5594" y="1827"/>
                    <a:pt x="5782" y="1848"/>
                    <a:pt x="5963" y="1892"/>
                  </a:cubicBezTo>
                  <a:cubicBezTo>
                    <a:pt x="6145" y="1935"/>
                    <a:pt x="6320" y="2000"/>
                    <a:pt x="6489" y="2086"/>
                  </a:cubicBezTo>
                  <a:lnTo>
                    <a:pt x="6489" y="1522"/>
                  </a:lnTo>
                  <a:cubicBezTo>
                    <a:pt x="6325" y="1457"/>
                    <a:pt x="6145" y="1408"/>
                    <a:pt x="5951" y="1376"/>
                  </a:cubicBezTo>
                  <a:cubicBezTo>
                    <a:pt x="5756" y="1343"/>
                    <a:pt x="5548" y="1327"/>
                    <a:pt x="5328" y="1327"/>
                  </a:cubicBezTo>
                  <a:close/>
                  <a:moveTo>
                    <a:pt x="19833" y="1327"/>
                  </a:moveTo>
                  <a:cubicBezTo>
                    <a:pt x="19638" y="1327"/>
                    <a:pt x="19438" y="1348"/>
                    <a:pt x="19233" y="1390"/>
                  </a:cubicBezTo>
                  <a:cubicBezTo>
                    <a:pt x="19027" y="1433"/>
                    <a:pt x="18815" y="1496"/>
                    <a:pt x="18597" y="1580"/>
                  </a:cubicBezTo>
                  <a:lnTo>
                    <a:pt x="18597" y="2132"/>
                  </a:lnTo>
                  <a:cubicBezTo>
                    <a:pt x="18778" y="2032"/>
                    <a:pt x="18968" y="1958"/>
                    <a:pt x="19164" y="1908"/>
                  </a:cubicBezTo>
                  <a:cubicBezTo>
                    <a:pt x="19361" y="1858"/>
                    <a:pt x="19563" y="1833"/>
                    <a:pt x="19771" y="1833"/>
                  </a:cubicBezTo>
                  <a:cubicBezTo>
                    <a:pt x="20098" y="1833"/>
                    <a:pt x="20351" y="1908"/>
                    <a:pt x="20532" y="2059"/>
                  </a:cubicBezTo>
                  <a:cubicBezTo>
                    <a:pt x="20712" y="2209"/>
                    <a:pt x="20803" y="2422"/>
                    <a:pt x="20803" y="2696"/>
                  </a:cubicBezTo>
                  <a:lnTo>
                    <a:pt x="20803" y="2755"/>
                  </a:lnTo>
                  <a:lnTo>
                    <a:pt x="19966" y="2755"/>
                  </a:lnTo>
                  <a:cubicBezTo>
                    <a:pt x="19423" y="2755"/>
                    <a:pt x="19015" y="2858"/>
                    <a:pt x="18741" y="3066"/>
                  </a:cubicBezTo>
                  <a:cubicBezTo>
                    <a:pt x="18467" y="3274"/>
                    <a:pt x="18331" y="3582"/>
                    <a:pt x="18331" y="3991"/>
                  </a:cubicBezTo>
                  <a:cubicBezTo>
                    <a:pt x="18331" y="4341"/>
                    <a:pt x="18440" y="4621"/>
                    <a:pt x="18660" y="4829"/>
                  </a:cubicBezTo>
                  <a:cubicBezTo>
                    <a:pt x="18879" y="5038"/>
                    <a:pt x="19175" y="5142"/>
                    <a:pt x="19547" y="5142"/>
                  </a:cubicBezTo>
                  <a:cubicBezTo>
                    <a:pt x="19841" y="5142"/>
                    <a:pt x="20090" y="5090"/>
                    <a:pt x="20293" y="4985"/>
                  </a:cubicBezTo>
                  <a:cubicBezTo>
                    <a:pt x="20497" y="4880"/>
                    <a:pt x="20666" y="4717"/>
                    <a:pt x="20803" y="4497"/>
                  </a:cubicBezTo>
                  <a:lnTo>
                    <a:pt x="20803" y="5048"/>
                  </a:lnTo>
                  <a:lnTo>
                    <a:pt x="21400" y="5048"/>
                  </a:lnTo>
                  <a:lnTo>
                    <a:pt x="21400" y="2975"/>
                  </a:lnTo>
                  <a:cubicBezTo>
                    <a:pt x="21400" y="2422"/>
                    <a:pt x="21270" y="2008"/>
                    <a:pt x="21010" y="1736"/>
                  </a:cubicBezTo>
                  <a:cubicBezTo>
                    <a:pt x="20751" y="1463"/>
                    <a:pt x="20358" y="1327"/>
                    <a:pt x="19833" y="1327"/>
                  </a:cubicBezTo>
                  <a:close/>
                  <a:moveTo>
                    <a:pt x="26755" y="1327"/>
                  </a:moveTo>
                  <a:cubicBezTo>
                    <a:pt x="26210" y="1327"/>
                    <a:pt x="25777" y="1502"/>
                    <a:pt x="25456" y="1851"/>
                  </a:cubicBezTo>
                  <a:cubicBezTo>
                    <a:pt x="25135" y="2200"/>
                    <a:pt x="24974" y="2672"/>
                    <a:pt x="24974" y="3267"/>
                  </a:cubicBezTo>
                  <a:cubicBezTo>
                    <a:pt x="24974" y="3842"/>
                    <a:pt x="25143" y="4299"/>
                    <a:pt x="25482" y="4636"/>
                  </a:cubicBezTo>
                  <a:cubicBezTo>
                    <a:pt x="25820" y="4974"/>
                    <a:pt x="26279" y="5142"/>
                    <a:pt x="26859" y="5142"/>
                  </a:cubicBezTo>
                  <a:cubicBezTo>
                    <a:pt x="27090" y="5142"/>
                    <a:pt x="27319" y="5119"/>
                    <a:pt x="27544" y="5071"/>
                  </a:cubicBezTo>
                  <a:cubicBezTo>
                    <a:pt x="27768" y="5023"/>
                    <a:pt x="27988" y="4954"/>
                    <a:pt x="28202" y="4863"/>
                  </a:cubicBezTo>
                  <a:lnTo>
                    <a:pt x="28202" y="4299"/>
                  </a:lnTo>
                  <a:cubicBezTo>
                    <a:pt x="27990" y="4411"/>
                    <a:pt x="27777" y="4496"/>
                    <a:pt x="27561" y="4552"/>
                  </a:cubicBezTo>
                  <a:cubicBezTo>
                    <a:pt x="27346" y="4608"/>
                    <a:pt x="27124" y="4636"/>
                    <a:pt x="26895" y="4636"/>
                  </a:cubicBezTo>
                  <a:cubicBezTo>
                    <a:pt x="26499" y="4636"/>
                    <a:pt x="26190" y="4529"/>
                    <a:pt x="25969" y="4313"/>
                  </a:cubicBezTo>
                  <a:cubicBezTo>
                    <a:pt x="25747" y="4098"/>
                    <a:pt x="25623" y="3785"/>
                    <a:pt x="25597" y="3374"/>
                  </a:cubicBezTo>
                  <a:lnTo>
                    <a:pt x="28342" y="3374"/>
                  </a:lnTo>
                  <a:lnTo>
                    <a:pt x="28342" y="3082"/>
                  </a:lnTo>
                  <a:cubicBezTo>
                    <a:pt x="28342" y="2542"/>
                    <a:pt x="28199" y="2114"/>
                    <a:pt x="27915" y="1799"/>
                  </a:cubicBezTo>
                  <a:cubicBezTo>
                    <a:pt x="27631" y="1485"/>
                    <a:pt x="27244" y="1327"/>
                    <a:pt x="26755" y="1327"/>
                  </a:cubicBezTo>
                  <a:close/>
                  <a:moveTo>
                    <a:pt x="30477" y="1327"/>
                  </a:moveTo>
                  <a:cubicBezTo>
                    <a:pt x="30031" y="1327"/>
                    <a:pt x="29687" y="1420"/>
                    <a:pt x="29445" y="1606"/>
                  </a:cubicBezTo>
                  <a:cubicBezTo>
                    <a:pt x="29203" y="1792"/>
                    <a:pt x="29082" y="2056"/>
                    <a:pt x="29082" y="2398"/>
                  </a:cubicBezTo>
                  <a:cubicBezTo>
                    <a:pt x="29082" y="2679"/>
                    <a:pt x="29164" y="2900"/>
                    <a:pt x="29328" y="3061"/>
                  </a:cubicBezTo>
                  <a:cubicBezTo>
                    <a:pt x="29493" y="3222"/>
                    <a:pt x="29760" y="3342"/>
                    <a:pt x="30130" y="3420"/>
                  </a:cubicBezTo>
                  <a:lnTo>
                    <a:pt x="30337" y="3468"/>
                  </a:lnTo>
                  <a:cubicBezTo>
                    <a:pt x="30707" y="3548"/>
                    <a:pt x="30946" y="3632"/>
                    <a:pt x="31056" y="3718"/>
                  </a:cubicBezTo>
                  <a:cubicBezTo>
                    <a:pt x="31165" y="3805"/>
                    <a:pt x="31220" y="3929"/>
                    <a:pt x="31220" y="4091"/>
                  </a:cubicBezTo>
                  <a:cubicBezTo>
                    <a:pt x="31220" y="4266"/>
                    <a:pt x="31144" y="4402"/>
                    <a:pt x="30992" y="4498"/>
                  </a:cubicBezTo>
                  <a:cubicBezTo>
                    <a:pt x="30841" y="4595"/>
                    <a:pt x="30625" y="4643"/>
                    <a:pt x="30344" y="4643"/>
                  </a:cubicBezTo>
                  <a:cubicBezTo>
                    <a:pt x="30134" y="4643"/>
                    <a:pt x="29922" y="4614"/>
                    <a:pt x="29708" y="4557"/>
                  </a:cubicBezTo>
                  <a:cubicBezTo>
                    <a:pt x="29494" y="4499"/>
                    <a:pt x="29276" y="4413"/>
                    <a:pt x="29056" y="4299"/>
                  </a:cubicBezTo>
                  <a:lnTo>
                    <a:pt x="29056" y="4915"/>
                  </a:lnTo>
                  <a:cubicBezTo>
                    <a:pt x="29289" y="4991"/>
                    <a:pt x="29512" y="5048"/>
                    <a:pt x="29722" y="5086"/>
                  </a:cubicBezTo>
                  <a:cubicBezTo>
                    <a:pt x="29933" y="5123"/>
                    <a:pt x="30136" y="5142"/>
                    <a:pt x="30331" y="5142"/>
                  </a:cubicBezTo>
                  <a:cubicBezTo>
                    <a:pt x="30798" y="5142"/>
                    <a:pt x="31165" y="5044"/>
                    <a:pt x="31432" y="4847"/>
                  </a:cubicBezTo>
                  <a:cubicBezTo>
                    <a:pt x="31699" y="4650"/>
                    <a:pt x="31833" y="4383"/>
                    <a:pt x="31833" y="4046"/>
                  </a:cubicBezTo>
                  <a:cubicBezTo>
                    <a:pt x="31833" y="3749"/>
                    <a:pt x="31743" y="3519"/>
                    <a:pt x="31565" y="3353"/>
                  </a:cubicBezTo>
                  <a:cubicBezTo>
                    <a:pt x="31387" y="3188"/>
                    <a:pt x="31085" y="3060"/>
                    <a:pt x="30662" y="2969"/>
                  </a:cubicBezTo>
                  <a:lnTo>
                    <a:pt x="30457" y="2923"/>
                  </a:lnTo>
                  <a:cubicBezTo>
                    <a:pt x="30137" y="2852"/>
                    <a:pt x="29924" y="2777"/>
                    <a:pt x="29818" y="2698"/>
                  </a:cubicBezTo>
                  <a:cubicBezTo>
                    <a:pt x="29712" y="2619"/>
                    <a:pt x="29659" y="2510"/>
                    <a:pt x="29659" y="2372"/>
                  </a:cubicBezTo>
                  <a:cubicBezTo>
                    <a:pt x="29659" y="2190"/>
                    <a:pt x="29733" y="2054"/>
                    <a:pt x="29881" y="1963"/>
                  </a:cubicBezTo>
                  <a:cubicBezTo>
                    <a:pt x="30030" y="1872"/>
                    <a:pt x="30252" y="1827"/>
                    <a:pt x="30548" y="1827"/>
                  </a:cubicBezTo>
                  <a:cubicBezTo>
                    <a:pt x="30743" y="1827"/>
                    <a:pt x="30931" y="1848"/>
                    <a:pt x="31112" y="1892"/>
                  </a:cubicBezTo>
                  <a:cubicBezTo>
                    <a:pt x="31294" y="1935"/>
                    <a:pt x="31469" y="2000"/>
                    <a:pt x="31638" y="2086"/>
                  </a:cubicBezTo>
                  <a:lnTo>
                    <a:pt x="31638" y="1522"/>
                  </a:lnTo>
                  <a:cubicBezTo>
                    <a:pt x="31474" y="1457"/>
                    <a:pt x="31294" y="1408"/>
                    <a:pt x="31099" y="1376"/>
                  </a:cubicBezTo>
                  <a:cubicBezTo>
                    <a:pt x="30905" y="1343"/>
                    <a:pt x="30697" y="1327"/>
                    <a:pt x="30477" y="1327"/>
                  </a:cubicBezTo>
                  <a:close/>
                  <a:moveTo>
                    <a:pt x="34873" y="0"/>
                  </a:moveTo>
                  <a:lnTo>
                    <a:pt x="34873" y="5048"/>
                  </a:lnTo>
                  <a:lnTo>
                    <a:pt x="35473" y="5048"/>
                  </a:lnTo>
                  <a:lnTo>
                    <a:pt x="35473" y="4503"/>
                  </a:lnTo>
                  <a:cubicBezTo>
                    <a:pt x="35599" y="4719"/>
                    <a:pt x="35757" y="4880"/>
                    <a:pt x="35948" y="4985"/>
                  </a:cubicBezTo>
                  <a:cubicBezTo>
                    <a:pt x="36140" y="5090"/>
                    <a:pt x="36369" y="5142"/>
                    <a:pt x="36635" y="5142"/>
                  </a:cubicBezTo>
                  <a:cubicBezTo>
                    <a:pt x="37076" y="5142"/>
                    <a:pt x="37434" y="4967"/>
                    <a:pt x="37710" y="4617"/>
                  </a:cubicBezTo>
                  <a:cubicBezTo>
                    <a:pt x="37986" y="4266"/>
                    <a:pt x="38124" y="3806"/>
                    <a:pt x="38124" y="3235"/>
                  </a:cubicBezTo>
                  <a:cubicBezTo>
                    <a:pt x="38124" y="2664"/>
                    <a:pt x="37986" y="2203"/>
                    <a:pt x="37710" y="1853"/>
                  </a:cubicBezTo>
                  <a:cubicBezTo>
                    <a:pt x="37434" y="1502"/>
                    <a:pt x="37076" y="1327"/>
                    <a:pt x="36635" y="1327"/>
                  </a:cubicBezTo>
                  <a:cubicBezTo>
                    <a:pt x="36369" y="1327"/>
                    <a:pt x="36140" y="1380"/>
                    <a:pt x="35948" y="1485"/>
                  </a:cubicBezTo>
                  <a:cubicBezTo>
                    <a:pt x="35757" y="1589"/>
                    <a:pt x="35599" y="1750"/>
                    <a:pt x="35473" y="1966"/>
                  </a:cubicBezTo>
                  <a:lnTo>
                    <a:pt x="35473" y="0"/>
                  </a:lnTo>
                  <a:close/>
                  <a:moveTo>
                    <a:pt x="40634" y="1327"/>
                  </a:moveTo>
                  <a:cubicBezTo>
                    <a:pt x="40089" y="1327"/>
                    <a:pt x="39656" y="1502"/>
                    <a:pt x="39335" y="1851"/>
                  </a:cubicBezTo>
                  <a:cubicBezTo>
                    <a:pt x="39014" y="2200"/>
                    <a:pt x="38853" y="2672"/>
                    <a:pt x="38853" y="3267"/>
                  </a:cubicBezTo>
                  <a:cubicBezTo>
                    <a:pt x="38853" y="3842"/>
                    <a:pt x="39022" y="4299"/>
                    <a:pt x="39361" y="4636"/>
                  </a:cubicBezTo>
                  <a:cubicBezTo>
                    <a:pt x="39699" y="4974"/>
                    <a:pt x="40158" y="5142"/>
                    <a:pt x="40738" y="5142"/>
                  </a:cubicBezTo>
                  <a:cubicBezTo>
                    <a:pt x="40969" y="5142"/>
                    <a:pt x="41198" y="5119"/>
                    <a:pt x="41423" y="5071"/>
                  </a:cubicBezTo>
                  <a:cubicBezTo>
                    <a:pt x="41647" y="5023"/>
                    <a:pt x="41867" y="4954"/>
                    <a:pt x="42081" y="4863"/>
                  </a:cubicBezTo>
                  <a:lnTo>
                    <a:pt x="42081" y="4299"/>
                  </a:lnTo>
                  <a:cubicBezTo>
                    <a:pt x="41869" y="4411"/>
                    <a:pt x="41656" y="4496"/>
                    <a:pt x="41440" y="4552"/>
                  </a:cubicBezTo>
                  <a:cubicBezTo>
                    <a:pt x="41225" y="4608"/>
                    <a:pt x="41003" y="4636"/>
                    <a:pt x="40774" y="4636"/>
                  </a:cubicBezTo>
                  <a:cubicBezTo>
                    <a:pt x="40378" y="4636"/>
                    <a:pt x="40069" y="4529"/>
                    <a:pt x="39848" y="4313"/>
                  </a:cubicBezTo>
                  <a:cubicBezTo>
                    <a:pt x="39626" y="4098"/>
                    <a:pt x="39502" y="3785"/>
                    <a:pt x="39476" y="3374"/>
                  </a:cubicBezTo>
                  <a:lnTo>
                    <a:pt x="42221" y="3374"/>
                  </a:lnTo>
                  <a:lnTo>
                    <a:pt x="42221" y="3082"/>
                  </a:lnTo>
                  <a:cubicBezTo>
                    <a:pt x="42221" y="2542"/>
                    <a:pt x="42078" y="2114"/>
                    <a:pt x="41794" y="1799"/>
                  </a:cubicBezTo>
                  <a:cubicBezTo>
                    <a:pt x="41510" y="1485"/>
                    <a:pt x="41123" y="1327"/>
                    <a:pt x="40634" y="1327"/>
                  </a:cubicBezTo>
                  <a:close/>
                  <a:moveTo>
                    <a:pt x="44768" y="1327"/>
                  </a:moveTo>
                  <a:cubicBezTo>
                    <a:pt x="44201" y="1327"/>
                    <a:pt x="43755" y="1497"/>
                    <a:pt x="43429" y="1837"/>
                  </a:cubicBezTo>
                  <a:cubicBezTo>
                    <a:pt x="43104" y="2176"/>
                    <a:pt x="42941" y="2642"/>
                    <a:pt x="42941" y="3235"/>
                  </a:cubicBezTo>
                  <a:cubicBezTo>
                    <a:pt x="42941" y="3819"/>
                    <a:pt x="43102" y="4283"/>
                    <a:pt x="43425" y="4626"/>
                  </a:cubicBezTo>
                  <a:cubicBezTo>
                    <a:pt x="43747" y="4970"/>
                    <a:pt x="44182" y="5142"/>
                    <a:pt x="44729" y="5142"/>
                  </a:cubicBezTo>
                  <a:cubicBezTo>
                    <a:pt x="44930" y="5142"/>
                    <a:pt x="45120" y="5123"/>
                    <a:pt x="45298" y="5084"/>
                  </a:cubicBezTo>
                  <a:cubicBezTo>
                    <a:pt x="45476" y="5045"/>
                    <a:pt x="45649" y="4987"/>
                    <a:pt x="45815" y="4909"/>
                  </a:cubicBezTo>
                  <a:lnTo>
                    <a:pt x="45815" y="4357"/>
                  </a:lnTo>
                  <a:cubicBezTo>
                    <a:pt x="45647" y="4450"/>
                    <a:pt x="45478" y="4520"/>
                    <a:pt x="45308" y="4566"/>
                  </a:cubicBezTo>
                  <a:cubicBezTo>
                    <a:pt x="45138" y="4613"/>
                    <a:pt x="44967" y="4636"/>
                    <a:pt x="44794" y="4636"/>
                  </a:cubicBezTo>
                  <a:cubicBezTo>
                    <a:pt x="44406" y="4636"/>
                    <a:pt x="44106" y="4513"/>
                    <a:pt x="43892" y="4268"/>
                  </a:cubicBezTo>
                  <a:cubicBezTo>
                    <a:pt x="43678" y="4023"/>
                    <a:pt x="43571" y="3678"/>
                    <a:pt x="43571" y="3235"/>
                  </a:cubicBezTo>
                  <a:cubicBezTo>
                    <a:pt x="43571" y="2791"/>
                    <a:pt x="43678" y="2447"/>
                    <a:pt x="43892" y="2201"/>
                  </a:cubicBezTo>
                  <a:cubicBezTo>
                    <a:pt x="44106" y="1956"/>
                    <a:pt x="44406" y="1833"/>
                    <a:pt x="44794" y="1833"/>
                  </a:cubicBezTo>
                  <a:cubicBezTo>
                    <a:pt x="44967" y="1833"/>
                    <a:pt x="45138" y="1857"/>
                    <a:pt x="45308" y="1903"/>
                  </a:cubicBezTo>
                  <a:cubicBezTo>
                    <a:pt x="45478" y="1950"/>
                    <a:pt x="45647" y="2019"/>
                    <a:pt x="45815" y="2112"/>
                  </a:cubicBezTo>
                  <a:lnTo>
                    <a:pt x="45815" y="1554"/>
                  </a:lnTo>
                  <a:cubicBezTo>
                    <a:pt x="45651" y="1479"/>
                    <a:pt x="45481" y="1422"/>
                    <a:pt x="45306" y="1384"/>
                  </a:cubicBezTo>
                  <a:cubicBezTo>
                    <a:pt x="45131" y="1346"/>
                    <a:pt x="44951" y="1327"/>
                    <a:pt x="44768" y="1327"/>
                  </a:cubicBezTo>
                  <a:close/>
                  <a:moveTo>
                    <a:pt x="48262" y="1327"/>
                  </a:moveTo>
                  <a:cubicBezTo>
                    <a:pt x="47740" y="1327"/>
                    <a:pt x="47332" y="1496"/>
                    <a:pt x="47037" y="1833"/>
                  </a:cubicBezTo>
                  <a:cubicBezTo>
                    <a:pt x="46742" y="2171"/>
                    <a:pt x="46594" y="2638"/>
                    <a:pt x="46594" y="3235"/>
                  </a:cubicBezTo>
                  <a:cubicBezTo>
                    <a:pt x="46594" y="3830"/>
                    <a:pt x="46742" y="4296"/>
                    <a:pt x="47037" y="4635"/>
                  </a:cubicBezTo>
                  <a:cubicBezTo>
                    <a:pt x="47332" y="4973"/>
                    <a:pt x="47740" y="5142"/>
                    <a:pt x="48262" y="5142"/>
                  </a:cubicBezTo>
                  <a:cubicBezTo>
                    <a:pt x="48781" y="5142"/>
                    <a:pt x="49188" y="4973"/>
                    <a:pt x="49485" y="4635"/>
                  </a:cubicBezTo>
                  <a:cubicBezTo>
                    <a:pt x="49781" y="4296"/>
                    <a:pt x="49929" y="3830"/>
                    <a:pt x="49929" y="3235"/>
                  </a:cubicBezTo>
                  <a:cubicBezTo>
                    <a:pt x="49929" y="2638"/>
                    <a:pt x="49781" y="2171"/>
                    <a:pt x="49485" y="1833"/>
                  </a:cubicBezTo>
                  <a:cubicBezTo>
                    <a:pt x="49188" y="1496"/>
                    <a:pt x="48781" y="1327"/>
                    <a:pt x="48262" y="1327"/>
                  </a:cubicBezTo>
                  <a:close/>
                  <a:moveTo>
                    <a:pt x="58912" y="1327"/>
                  </a:moveTo>
                  <a:cubicBezTo>
                    <a:pt x="58367" y="1327"/>
                    <a:pt x="57934" y="1502"/>
                    <a:pt x="57613" y="1851"/>
                  </a:cubicBezTo>
                  <a:cubicBezTo>
                    <a:pt x="57292" y="2200"/>
                    <a:pt x="57131" y="2672"/>
                    <a:pt x="57131" y="3267"/>
                  </a:cubicBezTo>
                  <a:cubicBezTo>
                    <a:pt x="57131" y="3842"/>
                    <a:pt x="57300" y="4299"/>
                    <a:pt x="57639" y="4636"/>
                  </a:cubicBezTo>
                  <a:cubicBezTo>
                    <a:pt x="57977" y="4974"/>
                    <a:pt x="58436" y="5142"/>
                    <a:pt x="59016" y="5142"/>
                  </a:cubicBezTo>
                  <a:cubicBezTo>
                    <a:pt x="59247" y="5142"/>
                    <a:pt x="59476" y="5119"/>
                    <a:pt x="59701" y="5071"/>
                  </a:cubicBezTo>
                  <a:cubicBezTo>
                    <a:pt x="59925" y="5023"/>
                    <a:pt x="60145" y="4954"/>
                    <a:pt x="60359" y="4863"/>
                  </a:cubicBezTo>
                  <a:lnTo>
                    <a:pt x="60359" y="4299"/>
                  </a:lnTo>
                  <a:cubicBezTo>
                    <a:pt x="60147" y="4411"/>
                    <a:pt x="59934" y="4496"/>
                    <a:pt x="59718" y="4552"/>
                  </a:cubicBezTo>
                  <a:cubicBezTo>
                    <a:pt x="59503" y="4608"/>
                    <a:pt x="59281" y="4636"/>
                    <a:pt x="59052" y="4636"/>
                  </a:cubicBezTo>
                  <a:cubicBezTo>
                    <a:pt x="58656" y="4636"/>
                    <a:pt x="58347" y="4529"/>
                    <a:pt x="58126" y="4313"/>
                  </a:cubicBezTo>
                  <a:cubicBezTo>
                    <a:pt x="57904" y="4098"/>
                    <a:pt x="57780" y="3785"/>
                    <a:pt x="57754" y="3374"/>
                  </a:cubicBezTo>
                  <a:lnTo>
                    <a:pt x="60499" y="3374"/>
                  </a:lnTo>
                  <a:lnTo>
                    <a:pt x="60499" y="3082"/>
                  </a:lnTo>
                  <a:cubicBezTo>
                    <a:pt x="60499" y="2542"/>
                    <a:pt x="60356" y="2114"/>
                    <a:pt x="60072" y="1799"/>
                  </a:cubicBezTo>
                  <a:cubicBezTo>
                    <a:pt x="59788" y="1485"/>
                    <a:pt x="59401" y="1327"/>
                    <a:pt x="58912" y="13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3285425" y="662100"/>
              <a:ext cx="1768650" cy="128550"/>
            </a:xfrm>
            <a:custGeom>
              <a:avLst/>
              <a:gdLst/>
              <a:ahLst/>
              <a:cxnLst/>
              <a:rect l="0" t="0" r="0" b="0"/>
              <a:pathLst>
                <a:path w="70746" h="5142" extrusionOk="0">
                  <a:moveTo>
                    <a:pt x="20922" y="0"/>
                  </a:moveTo>
                  <a:lnTo>
                    <a:pt x="20922" y="756"/>
                  </a:lnTo>
                  <a:lnTo>
                    <a:pt x="21519" y="756"/>
                  </a:lnTo>
                  <a:lnTo>
                    <a:pt x="21519" y="0"/>
                  </a:lnTo>
                  <a:close/>
                  <a:moveTo>
                    <a:pt x="33373" y="1833"/>
                  </a:moveTo>
                  <a:cubicBezTo>
                    <a:pt x="33667" y="1833"/>
                    <a:pt x="33903" y="1930"/>
                    <a:pt x="34082" y="2125"/>
                  </a:cubicBezTo>
                  <a:cubicBezTo>
                    <a:pt x="34260" y="2320"/>
                    <a:pt x="34351" y="2580"/>
                    <a:pt x="34356" y="2907"/>
                  </a:cubicBezTo>
                  <a:lnTo>
                    <a:pt x="32228" y="2910"/>
                  </a:lnTo>
                  <a:cubicBezTo>
                    <a:pt x="32258" y="2568"/>
                    <a:pt x="32373" y="2303"/>
                    <a:pt x="32573" y="2115"/>
                  </a:cubicBezTo>
                  <a:cubicBezTo>
                    <a:pt x="32773" y="1927"/>
                    <a:pt x="33040" y="1833"/>
                    <a:pt x="33373" y="1833"/>
                  </a:cubicBezTo>
                  <a:close/>
                  <a:moveTo>
                    <a:pt x="5321" y="1833"/>
                  </a:moveTo>
                  <a:cubicBezTo>
                    <a:pt x="5639" y="1833"/>
                    <a:pt x="5891" y="1959"/>
                    <a:pt x="6077" y="2211"/>
                  </a:cubicBezTo>
                  <a:cubicBezTo>
                    <a:pt x="6263" y="2463"/>
                    <a:pt x="6356" y="2804"/>
                    <a:pt x="6356" y="3234"/>
                  </a:cubicBezTo>
                  <a:cubicBezTo>
                    <a:pt x="6356" y="3667"/>
                    <a:pt x="6263" y="4009"/>
                    <a:pt x="6077" y="4260"/>
                  </a:cubicBezTo>
                  <a:cubicBezTo>
                    <a:pt x="5891" y="4510"/>
                    <a:pt x="5639" y="4636"/>
                    <a:pt x="5321" y="4636"/>
                  </a:cubicBezTo>
                  <a:cubicBezTo>
                    <a:pt x="4998" y="4636"/>
                    <a:pt x="4745" y="4511"/>
                    <a:pt x="4560" y="4261"/>
                  </a:cubicBezTo>
                  <a:cubicBezTo>
                    <a:pt x="4375" y="4011"/>
                    <a:pt x="4283" y="3669"/>
                    <a:pt x="4283" y="3234"/>
                  </a:cubicBezTo>
                  <a:cubicBezTo>
                    <a:pt x="4283" y="2800"/>
                    <a:pt x="4376" y="2457"/>
                    <a:pt x="4562" y="2208"/>
                  </a:cubicBezTo>
                  <a:cubicBezTo>
                    <a:pt x="4748" y="1958"/>
                    <a:pt x="5001" y="1833"/>
                    <a:pt x="5321" y="1833"/>
                  </a:cubicBezTo>
                  <a:close/>
                  <a:moveTo>
                    <a:pt x="49731" y="1833"/>
                  </a:moveTo>
                  <a:cubicBezTo>
                    <a:pt x="50049" y="1833"/>
                    <a:pt x="50301" y="1959"/>
                    <a:pt x="50487" y="2211"/>
                  </a:cubicBezTo>
                  <a:cubicBezTo>
                    <a:pt x="50673" y="2463"/>
                    <a:pt x="50766" y="2804"/>
                    <a:pt x="50766" y="3234"/>
                  </a:cubicBezTo>
                  <a:cubicBezTo>
                    <a:pt x="50766" y="3667"/>
                    <a:pt x="50673" y="4009"/>
                    <a:pt x="50487" y="4260"/>
                  </a:cubicBezTo>
                  <a:cubicBezTo>
                    <a:pt x="50301" y="4510"/>
                    <a:pt x="50049" y="4636"/>
                    <a:pt x="49731" y="4636"/>
                  </a:cubicBezTo>
                  <a:cubicBezTo>
                    <a:pt x="49408" y="4636"/>
                    <a:pt x="49155" y="4511"/>
                    <a:pt x="48970" y="4261"/>
                  </a:cubicBezTo>
                  <a:cubicBezTo>
                    <a:pt x="48785" y="4011"/>
                    <a:pt x="48693" y="3669"/>
                    <a:pt x="48693" y="3234"/>
                  </a:cubicBezTo>
                  <a:cubicBezTo>
                    <a:pt x="48693" y="2800"/>
                    <a:pt x="48786" y="2457"/>
                    <a:pt x="48972" y="2208"/>
                  </a:cubicBezTo>
                  <a:cubicBezTo>
                    <a:pt x="49158" y="1958"/>
                    <a:pt x="49411" y="1833"/>
                    <a:pt x="49731" y="1833"/>
                  </a:cubicBezTo>
                  <a:close/>
                  <a:moveTo>
                    <a:pt x="62464" y="1833"/>
                  </a:moveTo>
                  <a:cubicBezTo>
                    <a:pt x="62782" y="1833"/>
                    <a:pt x="63034" y="1959"/>
                    <a:pt x="63220" y="2211"/>
                  </a:cubicBezTo>
                  <a:cubicBezTo>
                    <a:pt x="63406" y="2463"/>
                    <a:pt x="63499" y="2804"/>
                    <a:pt x="63499" y="3234"/>
                  </a:cubicBezTo>
                  <a:cubicBezTo>
                    <a:pt x="63499" y="3667"/>
                    <a:pt x="63406" y="4009"/>
                    <a:pt x="63220" y="4260"/>
                  </a:cubicBezTo>
                  <a:cubicBezTo>
                    <a:pt x="63034" y="4510"/>
                    <a:pt x="62782" y="4636"/>
                    <a:pt x="62464" y="4636"/>
                  </a:cubicBezTo>
                  <a:cubicBezTo>
                    <a:pt x="62141" y="4636"/>
                    <a:pt x="61888" y="4511"/>
                    <a:pt x="61703" y="4261"/>
                  </a:cubicBezTo>
                  <a:cubicBezTo>
                    <a:pt x="61518" y="4011"/>
                    <a:pt x="61426" y="3669"/>
                    <a:pt x="61426" y="3234"/>
                  </a:cubicBezTo>
                  <a:cubicBezTo>
                    <a:pt x="61426" y="2800"/>
                    <a:pt x="61519" y="2457"/>
                    <a:pt x="61705" y="2208"/>
                  </a:cubicBezTo>
                  <a:cubicBezTo>
                    <a:pt x="61891" y="1958"/>
                    <a:pt x="62144" y="1833"/>
                    <a:pt x="62464" y="1833"/>
                  </a:cubicBezTo>
                  <a:close/>
                  <a:moveTo>
                    <a:pt x="58432" y="1826"/>
                  </a:moveTo>
                  <a:cubicBezTo>
                    <a:pt x="58747" y="1826"/>
                    <a:pt x="58996" y="1951"/>
                    <a:pt x="59176" y="2201"/>
                  </a:cubicBezTo>
                  <a:cubicBezTo>
                    <a:pt x="59357" y="2451"/>
                    <a:pt x="59447" y="2795"/>
                    <a:pt x="59447" y="3234"/>
                  </a:cubicBezTo>
                  <a:cubicBezTo>
                    <a:pt x="59447" y="3673"/>
                    <a:pt x="59357" y="4018"/>
                    <a:pt x="59176" y="4268"/>
                  </a:cubicBezTo>
                  <a:cubicBezTo>
                    <a:pt x="58996" y="4517"/>
                    <a:pt x="58747" y="4642"/>
                    <a:pt x="58432" y="4642"/>
                  </a:cubicBezTo>
                  <a:cubicBezTo>
                    <a:pt x="58116" y="4642"/>
                    <a:pt x="57868" y="4517"/>
                    <a:pt x="57687" y="4268"/>
                  </a:cubicBezTo>
                  <a:cubicBezTo>
                    <a:pt x="57506" y="4018"/>
                    <a:pt x="57416" y="3673"/>
                    <a:pt x="57416" y="3234"/>
                  </a:cubicBezTo>
                  <a:cubicBezTo>
                    <a:pt x="57416" y="2795"/>
                    <a:pt x="57506" y="2451"/>
                    <a:pt x="57687" y="2201"/>
                  </a:cubicBezTo>
                  <a:cubicBezTo>
                    <a:pt x="57868" y="1951"/>
                    <a:pt x="58116" y="1826"/>
                    <a:pt x="58432" y="1826"/>
                  </a:cubicBezTo>
                  <a:close/>
                  <a:moveTo>
                    <a:pt x="9723" y="1327"/>
                  </a:moveTo>
                  <a:cubicBezTo>
                    <a:pt x="9461" y="1327"/>
                    <a:pt x="9235" y="1380"/>
                    <a:pt x="9045" y="1486"/>
                  </a:cubicBezTo>
                  <a:cubicBezTo>
                    <a:pt x="8855" y="1592"/>
                    <a:pt x="8691" y="1756"/>
                    <a:pt x="8555" y="1979"/>
                  </a:cubicBezTo>
                  <a:lnTo>
                    <a:pt x="8555" y="1414"/>
                  </a:lnTo>
                  <a:lnTo>
                    <a:pt x="7955" y="1414"/>
                  </a:lnTo>
                  <a:lnTo>
                    <a:pt x="7955" y="5048"/>
                  </a:lnTo>
                  <a:lnTo>
                    <a:pt x="8555" y="5048"/>
                  </a:lnTo>
                  <a:lnTo>
                    <a:pt x="8555" y="2994"/>
                  </a:lnTo>
                  <a:cubicBezTo>
                    <a:pt x="8555" y="2642"/>
                    <a:pt x="8645" y="2362"/>
                    <a:pt x="8824" y="2156"/>
                  </a:cubicBezTo>
                  <a:cubicBezTo>
                    <a:pt x="9004" y="1949"/>
                    <a:pt x="9246" y="1846"/>
                    <a:pt x="9551" y="1846"/>
                  </a:cubicBezTo>
                  <a:cubicBezTo>
                    <a:pt x="9808" y="1846"/>
                    <a:pt x="9999" y="1930"/>
                    <a:pt x="10122" y="2097"/>
                  </a:cubicBezTo>
                  <a:cubicBezTo>
                    <a:pt x="10245" y="2265"/>
                    <a:pt x="10307" y="2524"/>
                    <a:pt x="10307" y="2874"/>
                  </a:cubicBezTo>
                  <a:lnTo>
                    <a:pt x="10307" y="5048"/>
                  </a:lnTo>
                  <a:lnTo>
                    <a:pt x="10907" y="5048"/>
                  </a:lnTo>
                  <a:lnTo>
                    <a:pt x="10907" y="2994"/>
                  </a:lnTo>
                  <a:cubicBezTo>
                    <a:pt x="10907" y="2640"/>
                    <a:pt x="10997" y="2360"/>
                    <a:pt x="11176" y="2154"/>
                  </a:cubicBezTo>
                  <a:cubicBezTo>
                    <a:pt x="11356" y="1949"/>
                    <a:pt x="11600" y="1846"/>
                    <a:pt x="11910" y="1846"/>
                  </a:cubicBezTo>
                  <a:cubicBezTo>
                    <a:pt x="12163" y="1846"/>
                    <a:pt x="12351" y="1930"/>
                    <a:pt x="12474" y="2099"/>
                  </a:cubicBezTo>
                  <a:cubicBezTo>
                    <a:pt x="12597" y="2268"/>
                    <a:pt x="12659" y="2526"/>
                    <a:pt x="12659" y="2874"/>
                  </a:cubicBezTo>
                  <a:lnTo>
                    <a:pt x="12659" y="5048"/>
                  </a:lnTo>
                  <a:lnTo>
                    <a:pt x="13259" y="5048"/>
                  </a:lnTo>
                  <a:lnTo>
                    <a:pt x="13259" y="2855"/>
                  </a:lnTo>
                  <a:cubicBezTo>
                    <a:pt x="13259" y="2366"/>
                    <a:pt x="13156" y="1989"/>
                    <a:pt x="12951" y="1724"/>
                  </a:cubicBezTo>
                  <a:cubicBezTo>
                    <a:pt x="12745" y="1459"/>
                    <a:pt x="12454" y="1327"/>
                    <a:pt x="12075" y="1327"/>
                  </a:cubicBezTo>
                  <a:cubicBezTo>
                    <a:pt x="11794" y="1327"/>
                    <a:pt x="11550" y="1391"/>
                    <a:pt x="11342" y="1518"/>
                  </a:cubicBezTo>
                  <a:cubicBezTo>
                    <a:pt x="11134" y="1646"/>
                    <a:pt x="10956" y="1844"/>
                    <a:pt x="10807" y="2112"/>
                  </a:cubicBezTo>
                  <a:cubicBezTo>
                    <a:pt x="10718" y="1857"/>
                    <a:pt x="10581" y="1662"/>
                    <a:pt x="10396" y="1528"/>
                  </a:cubicBezTo>
                  <a:cubicBezTo>
                    <a:pt x="10211" y="1394"/>
                    <a:pt x="9987" y="1327"/>
                    <a:pt x="9723" y="1327"/>
                  </a:cubicBezTo>
                  <a:close/>
                  <a:moveTo>
                    <a:pt x="16195" y="1327"/>
                  </a:moveTo>
                  <a:cubicBezTo>
                    <a:pt x="15933" y="1327"/>
                    <a:pt x="15707" y="1380"/>
                    <a:pt x="15517" y="1486"/>
                  </a:cubicBezTo>
                  <a:cubicBezTo>
                    <a:pt x="15327" y="1592"/>
                    <a:pt x="15163" y="1756"/>
                    <a:pt x="15027" y="1979"/>
                  </a:cubicBezTo>
                  <a:lnTo>
                    <a:pt x="15027" y="1414"/>
                  </a:lnTo>
                  <a:lnTo>
                    <a:pt x="14427" y="1414"/>
                  </a:lnTo>
                  <a:lnTo>
                    <a:pt x="14427" y="5048"/>
                  </a:lnTo>
                  <a:lnTo>
                    <a:pt x="15027" y="5048"/>
                  </a:lnTo>
                  <a:lnTo>
                    <a:pt x="15027" y="2994"/>
                  </a:lnTo>
                  <a:cubicBezTo>
                    <a:pt x="15027" y="2642"/>
                    <a:pt x="15117" y="2362"/>
                    <a:pt x="15296" y="2156"/>
                  </a:cubicBezTo>
                  <a:cubicBezTo>
                    <a:pt x="15476" y="1949"/>
                    <a:pt x="15718" y="1846"/>
                    <a:pt x="16023" y="1846"/>
                  </a:cubicBezTo>
                  <a:cubicBezTo>
                    <a:pt x="16280" y="1846"/>
                    <a:pt x="16471" y="1930"/>
                    <a:pt x="16594" y="2097"/>
                  </a:cubicBezTo>
                  <a:cubicBezTo>
                    <a:pt x="16717" y="2265"/>
                    <a:pt x="16779" y="2524"/>
                    <a:pt x="16779" y="2874"/>
                  </a:cubicBezTo>
                  <a:lnTo>
                    <a:pt x="16779" y="5048"/>
                  </a:lnTo>
                  <a:lnTo>
                    <a:pt x="17379" y="5048"/>
                  </a:lnTo>
                  <a:lnTo>
                    <a:pt x="17379" y="2994"/>
                  </a:lnTo>
                  <a:cubicBezTo>
                    <a:pt x="17379" y="2640"/>
                    <a:pt x="17469" y="2360"/>
                    <a:pt x="17648" y="2154"/>
                  </a:cubicBezTo>
                  <a:cubicBezTo>
                    <a:pt x="17828" y="1949"/>
                    <a:pt x="18072" y="1846"/>
                    <a:pt x="18382" y="1846"/>
                  </a:cubicBezTo>
                  <a:cubicBezTo>
                    <a:pt x="18635" y="1846"/>
                    <a:pt x="18823" y="1930"/>
                    <a:pt x="18946" y="2099"/>
                  </a:cubicBezTo>
                  <a:cubicBezTo>
                    <a:pt x="19069" y="2268"/>
                    <a:pt x="19131" y="2526"/>
                    <a:pt x="19131" y="2874"/>
                  </a:cubicBezTo>
                  <a:lnTo>
                    <a:pt x="19131" y="5048"/>
                  </a:lnTo>
                  <a:lnTo>
                    <a:pt x="19731" y="5048"/>
                  </a:lnTo>
                  <a:lnTo>
                    <a:pt x="19731" y="2855"/>
                  </a:lnTo>
                  <a:cubicBezTo>
                    <a:pt x="19731" y="2366"/>
                    <a:pt x="19628" y="1989"/>
                    <a:pt x="19423" y="1724"/>
                  </a:cubicBezTo>
                  <a:cubicBezTo>
                    <a:pt x="19217" y="1459"/>
                    <a:pt x="18926" y="1327"/>
                    <a:pt x="18547" y="1327"/>
                  </a:cubicBezTo>
                  <a:cubicBezTo>
                    <a:pt x="18266" y="1327"/>
                    <a:pt x="18022" y="1391"/>
                    <a:pt x="17814" y="1518"/>
                  </a:cubicBezTo>
                  <a:cubicBezTo>
                    <a:pt x="17606" y="1646"/>
                    <a:pt x="17428" y="1844"/>
                    <a:pt x="17279" y="2112"/>
                  </a:cubicBezTo>
                  <a:cubicBezTo>
                    <a:pt x="17190" y="1857"/>
                    <a:pt x="17053" y="1662"/>
                    <a:pt x="16868" y="1528"/>
                  </a:cubicBezTo>
                  <a:cubicBezTo>
                    <a:pt x="16683" y="1394"/>
                    <a:pt x="16459" y="1327"/>
                    <a:pt x="16195" y="1327"/>
                  </a:cubicBezTo>
                  <a:close/>
                  <a:moveTo>
                    <a:pt x="20922" y="1414"/>
                  </a:moveTo>
                  <a:lnTo>
                    <a:pt x="20922" y="5048"/>
                  </a:lnTo>
                  <a:lnTo>
                    <a:pt x="21519" y="5048"/>
                  </a:lnTo>
                  <a:lnTo>
                    <a:pt x="21519" y="1414"/>
                  </a:lnTo>
                  <a:close/>
                  <a:moveTo>
                    <a:pt x="22758" y="383"/>
                  </a:moveTo>
                  <a:lnTo>
                    <a:pt x="22758" y="1414"/>
                  </a:lnTo>
                  <a:lnTo>
                    <a:pt x="22320" y="1414"/>
                  </a:lnTo>
                  <a:lnTo>
                    <a:pt x="22320" y="1878"/>
                  </a:lnTo>
                  <a:lnTo>
                    <a:pt x="22758" y="1878"/>
                  </a:lnTo>
                  <a:lnTo>
                    <a:pt x="22758" y="3851"/>
                  </a:lnTo>
                  <a:cubicBezTo>
                    <a:pt x="22758" y="4305"/>
                    <a:pt x="22846" y="4618"/>
                    <a:pt x="23021" y="4790"/>
                  </a:cubicBezTo>
                  <a:cubicBezTo>
                    <a:pt x="23196" y="4962"/>
                    <a:pt x="23514" y="5048"/>
                    <a:pt x="23975" y="5048"/>
                  </a:cubicBezTo>
                  <a:lnTo>
                    <a:pt x="24588" y="5048"/>
                  </a:lnTo>
                  <a:lnTo>
                    <a:pt x="24588" y="4548"/>
                  </a:lnTo>
                  <a:lnTo>
                    <a:pt x="23975" y="4548"/>
                  </a:lnTo>
                  <a:cubicBezTo>
                    <a:pt x="23726" y="4548"/>
                    <a:pt x="23561" y="4506"/>
                    <a:pt x="23480" y="4422"/>
                  </a:cubicBezTo>
                  <a:cubicBezTo>
                    <a:pt x="23399" y="4337"/>
                    <a:pt x="23358" y="4147"/>
                    <a:pt x="23358" y="3851"/>
                  </a:cubicBezTo>
                  <a:lnTo>
                    <a:pt x="23358" y="1878"/>
                  </a:lnTo>
                  <a:lnTo>
                    <a:pt x="24588" y="1878"/>
                  </a:lnTo>
                  <a:lnTo>
                    <a:pt x="24588" y="1414"/>
                  </a:lnTo>
                  <a:lnTo>
                    <a:pt x="23358" y="1414"/>
                  </a:lnTo>
                  <a:lnTo>
                    <a:pt x="23358" y="383"/>
                  </a:lnTo>
                  <a:close/>
                  <a:moveTo>
                    <a:pt x="27118" y="1327"/>
                  </a:moveTo>
                  <a:cubicBezTo>
                    <a:pt x="26856" y="1327"/>
                    <a:pt x="26630" y="1380"/>
                    <a:pt x="26440" y="1486"/>
                  </a:cubicBezTo>
                  <a:cubicBezTo>
                    <a:pt x="26250" y="1592"/>
                    <a:pt x="26086" y="1756"/>
                    <a:pt x="25950" y="1979"/>
                  </a:cubicBezTo>
                  <a:lnTo>
                    <a:pt x="25950" y="1414"/>
                  </a:lnTo>
                  <a:lnTo>
                    <a:pt x="25350" y="1414"/>
                  </a:lnTo>
                  <a:lnTo>
                    <a:pt x="25350" y="5048"/>
                  </a:lnTo>
                  <a:lnTo>
                    <a:pt x="25950" y="5048"/>
                  </a:lnTo>
                  <a:lnTo>
                    <a:pt x="25950" y="2994"/>
                  </a:lnTo>
                  <a:cubicBezTo>
                    <a:pt x="25950" y="2642"/>
                    <a:pt x="26040" y="2362"/>
                    <a:pt x="26219" y="2156"/>
                  </a:cubicBezTo>
                  <a:cubicBezTo>
                    <a:pt x="26399" y="1949"/>
                    <a:pt x="26641" y="1846"/>
                    <a:pt x="26946" y="1846"/>
                  </a:cubicBezTo>
                  <a:cubicBezTo>
                    <a:pt x="27203" y="1846"/>
                    <a:pt x="27394" y="1930"/>
                    <a:pt x="27517" y="2097"/>
                  </a:cubicBezTo>
                  <a:cubicBezTo>
                    <a:pt x="27640" y="2265"/>
                    <a:pt x="27702" y="2524"/>
                    <a:pt x="27702" y="2874"/>
                  </a:cubicBezTo>
                  <a:lnTo>
                    <a:pt x="27702" y="5048"/>
                  </a:lnTo>
                  <a:lnTo>
                    <a:pt x="28302" y="5048"/>
                  </a:lnTo>
                  <a:lnTo>
                    <a:pt x="28302" y="2994"/>
                  </a:lnTo>
                  <a:cubicBezTo>
                    <a:pt x="28302" y="2640"/>
                    <a:pt x="28392" y="2360"/>
                    <a:pt x="28571" y="2154"/>
                  </a:cubicBezTo>
                  <a:cubicBezTo>
                    <a:pt x="28751" y="1949"/>
                    <a:pt x="28995" y="1846"/>
                    <a:pt x="29305" y="1846"/>
                  </a:cubicBezTo>
                  <a:cubicBezTo>
                    <a:pt x="29558" y="1846"/>
                    <a:pt x="29746" y="1930"/>
                    <a:pt x="29869" y="2099"/>
                  </a:cubicBezTo>
                  <a:cubicBezTo>
                    <a:pt x="29992" y="2268"/>
                    <a:pt x="30054" y="2526"/>
                    <a:pt x="30054" y="2874"/>
                  </a:cubicBezTo>
                  <a:lnTo>
                    <a:pt x="30054" y="5048"/>
                  </a:lnTo>
                  <a:lnTo>
                    <a:pt x="30654" y="5048"/>
                  </a:lnTo>
                  <a:lnTo>
                    <a:pt x="30654" y="2855"/>
                  </a:lnTo>
                  <a:cubicBezTo>
                    <a:pt x="30654" y="2366"/>
                    <a:pt x="30551" y="1989"/>
                    <a:pt x="30346" y="1724"/>
                  </a:cubicBezTo>
                  <a:cubicBezTo>
                    <a:pt x="30140" y="1459"/>
                    <a:pt x="29849" y="1327"/>
                    <a:pt x="29470" y="1327"/>
                  </a:cubicBezTo>
                  <a:cubicBezTo>
                    <a:pt x="29189" y="1327"/>
                    <a:pt x="28944" y="1391"/>
                    <a:pt x="28737" y="1518"/>
                  </a:cubicBezTo>
                  <a:cubicBezTo>
                    <a:pt x="28529" y="1646"/>
                    <a:pt x="28351" y="1844"/>
                    <a:pt x="28202" y="2112"/>
                  </a:cubicBezTo>
                  <a:cubicBezTo>
                    <a:pt x="28113" y="1857"/>
                    <a:pt x="27976" y="1662"/>
                    <a:pt x="27791" y="1528"/>
                  </a:cubicBezTo>
                  <a:cubicBezTo>
                    <a:pt x="27606" y="1394"/>
                    <a:pt x="27382" y="1327"/>
                    <a:pt x="27118" y="1327"/>
                  </a:cubicBezTo>
                  <a:close/>
                  <a:moveTo>
                    <a:pt x="37685" y="1327"/>
                  </a:moveTo>
                  <a:cubicBezTo>
                    <a:pt x="37432" y="1327"/>
                    <a:pt x="37208" y="1381"/>
                    <a:pt x="37015" y="1489"/>
                  </a:cubicBezTo>
                  <a:cubicBezTo>
                    <a:pt x="36821" y="1597"/>
                    <a:pt x="36653" y="1761"/>
                    <a:pt x="36510" y="1979"/>
                  </a:cubicBezTo>
                  <a:lnTo>
                    <a:pt x="36510" y="1414"/>
                  </a:lnTo>
                  <a:lnTo>
                    <a:pt x="35910" y="1414"/>
                  </a:lnTo>
                  <a:lnTo>
                    <a:pt x="35910" y="5048"/>
                  </a:lnTo>
                  <a:lnTo>
                    <a:pt x="36510" y="5048"/>
                  </a:lnTo>
                  <a:lnTo>
                    <a:pt x="36510" y="2994"/>
                  </a:lnTo>
                  <a:cubicBezTo>
                    <a:pt x="36510" y="2640"/>
                    <a:pt x="36603" y="2360"/>
                    <a:pt x="36789" y="2154"/>
                  </a:cubicBezTo>
                  <a:cubicBezTo>
                    <a:pt x="36975" y="1949"/>
                    <a:pt x="37229" y="1846"/>
                    <a:pt x="37552" y="1846"/>
                  </a:cubicBezTo>
                  <a:cubicBezTo>
                    <a:pt x="37820" y="1846"/>
                    <a:pt x="38021" y="1931"/>
                    <a:pt x="38155" y="2102"/>
                  </a:cubicBezTo>
                  <a:cubicBezTo>
                    <a:pt x="38289" y="2273"/>
                    <a:pt x="38356" y="2530"/>
                    <a:pt x="38356" y="2874"/>
                  </a:cubicBezTo>
                  <a:lnTo>
                    <a:pt x="38356" y="5048"/>
                  </a:lnTo>
                  <a:lnTo>
                    <a:pt x="38953" y="5048"/>
                  </a:lnTo>
                  <a:lnTo>
                    <a:pt x="38953" y="2855"/>
                  </a:lnTo>
                  <a:cubicBezTo>
                    <a:pt x="38953" y="2353"/>
                    <a:pt x="38846" y="1973"/>
                    <a:pt x="38632" y="1715"/>
                  </a:cubicBezTo>
                  <a:cubicBezTo>
                    <a:pt x="38418" y="1456"/>
                    <a:pt x="38102" y="1327"/>
                    <a:pt x="37685" y="1327"/>
                  </a:cubicBezTo>
                  <a:close/>
                  <a:moveTo>
                    <a:pt x="40134" y="383"/>
                  </a:moveTo>
                  <a:lnTo>
                    <a:pt x="40134" y="1414"/>
                  </a:lnTo>
                  <a:lnTo>
                    <a:pt x="39696" y="1414"/>
                  </a:lnTo>
                  <a:lnTo>
                    <a:pt x="39696" y="1878"/>
                  </a:lnTo>
                  <a:lnTo>
                    <a:pt x="40134" y="1878"/>
                  </a:lnTo>
                  <a:lnTo>
                    <a:pt x="40134" y="3851"/>
                  </a:lnTo>
                  <a:cubicBezTo>
                    <a:pt x="40134" y="4305"/>
                    <a:pt x="40222" y="4618"/>
                    <a:pt x="40397" y="4790"/>
                  </a:cubicBezTo>
                  <a:cubicBezTo>
                    <a:pt x="40572" y="4962"/>
                    <a:pt x="40890" y="5048"/>
                    <a:pt x="41351" y="5048"/>
                  </a:cubicBezTo>
                  <a:lnTo>
                    <a:pt x="41964" y="5048"/>
                  </a:lnTo>
                  <a:lnTo>
                    <a:pt x="41964" y="4548"/>
                  </a:lnTo>
                  <a:lnTo>
                    <a:pt x="41351" y="4548"/>
                  </a:lnTo>
                  <a:cubicBezTo>
                    <a:pt x="41102" y="4548"/>
                    <a:pt x="40937" y="4506"/>
                    <a:pt x="40856" y="4422"/>
                  </a:cubicBezTo>
                  <a:cubicBezTo>
                    <a:pt x="40775" y="4337"/>
                    <a:pt x="40734" y="4147"/>
                    <a:pt x="40734" y="3851"/>
                  </a:cubicBezTo>
                  <a:lnTo>
                    <a:pt x="40734" y="1878"/>
                  </a:lnTo>
                  <a:lnTo>
                    <a:pt x="41964" y="1878"/>
                  </a:lnTo>
                  <a:lnTo>
                    <a:pt x="41964" y="1414"/>
                  </a:lnTo>
                  <a:lnTo>
                    <a:pt x="40734" y="1414"/>
                  </a:lnTo>
                  <a:lnTo>
                    <a:pt x="40734" y="383"/>
                  </a:lnTo>
                  <a:close/>
                  <a:moveTo>
                    <a:pt x="53663" y="0"/>
                  </a:moveTo>
                  <a:cubicBezTo>
                    <a:pt x="53254" y="0"/>
                    <a:pt x="52955" y="92"/>
                    <a:pt x="52767" y="277"/>
                  </a:cubicBezTo>
                  <a:cubicBezTo>
                    <a:pt x="52579" y="462"/>
                    <a:pt x="52485" y="757"/>
                    <a:pt x="52485" y="1161"/>
                  </a:cubicBezTo>
                  <a:lnTo>
                    <a:pt x="52485" y="1414"/>
                  </a:lnTo>
                  <a:lnTo>
                    <a:pt x="51914" y="1414"/>
                  </a:lnTo>
                  <a:lnTo>
                    <a:pt x="51914" y="1878"/>
                  </a:lnTo>
                  <a:lnTo>
                    <a:pt x="52485" y="1878"/>
                  </a:lnTo>
                  <a:lnTo>
                    <a:pt x="52485" y="5048"/>
                  </a:lnTo>
                  <a:lnTo>
                    <a:pt x="53085" y="5048"/>
                  </a:lnTo>
                  <a:lnTo>
                    <a:pt x="53085" y="1878"/>
                  </a:lnTo>
                  <a:lnTo>
                    <a:pt x="54068" y="1878"/>
                  </a:lnTo>
                  <a:lnTo>
                    <a:pt x="54068" y="1414"/>
                  </a:lnTo>
                  <a:lnTo>
                    <a:pt x="53085" y="1414"/>
                  </a:lnTo>
                  <a:lnTo>
                    <a:pt x="53085" y="1093"/>
                  </a:lnTo>
                  <a:cubicBezTo>
                    <a:pt x="53085" y="868"/>
                    <a:pt x="53127" y="713"/>
                    <a:pt x="53210" y="626"/>
                  </a:cubicBezTo>
                  <a:cubicBezTo>
                    <a:pt x="53293" y="540"/>
                    <a:pt x="53442" y="496"/>
                    <a:pt x="53656" y="496"/>
                  </a:cubicBezTo>
                  <a:lnTo>
                    <a:pt x="54227" y="496"/>
                  </a:lnTo>
                  <a:lnTo>
                    <a:pt x="54227" y="0"/>
                  </a:lnTo>
                  <a:close/>
                  <a:moveTo>
                    <a:pt x="65111" y="383"/>
                  </a:moveTo>
                  <a:lnTo>
                    <a:pt x="65111" y="1414"/>
                  </a:lnTo>
                  <a:lnTo>
                    <a:pt x="64673" y="1414"/>
                  </a:lnTo>
                  <a:lnTo>
                    <a:pt x="64673" y="1878"/>
                  </a:lnTo>
                  <a:lnTo>
                    <a:pt x="65111" y="1878"/>
                  </a:lnTo>
                  <a:lnTo>
                    <a:pt x="65111" y="3851"/>
                  </a:lnTo>
                  <a:cubicBezTo>
                    <a:pt x="65111" y="4305"/>
                    <a:pt x="65199" y="4618"/>
                    <a:pt x="65374" y="4790"/>
                  </a:cubicBezTo>
                  <a:cubicBezTo>
                    <a:pt x="65549" y="4962"/>
                    <a:pt x="65867" y="5048"/>
                    <a:pt x="66328" y="5048"/>
                  </a:cubicBezTo>
                  <a:lnTo>
                    <a:pt x="66941" y="5048"/>
                  </a:lnTo>
                  <a:lnTo>
                    <a:pt x="66941" y="4548"/>
                  </a:lnTo>
                  <a:lnTo>
                    <a:pt x="66328" y="4548"/>
                  </a:lnTo>
                  <a:cubicBezTo>
                    <a:pt x="66079" y="4548"/>
                    <a:pt x="65914" y="4506"/>
                    <a:pt x="65833" y="4422"/>
                  </a:cubicBezTo>
                  <a:cubicBezTo>
                    <a:pt x="65752" y="4337"/>
                    <a:pt x="65711" y="4147"/>
                    <a:pt x="65711" y="3851"/>
                  </a:cubicBezTo>
                  <a:lnTo>
                    <a:pt x="65711" y="1878"/>
                  </a:lnTo>
                  <a:lnTo>
                    <a:pt x="66941" y="1878"/>
                  </a:lnTo>
                  <a:lnTo>
                    <a:pt x="66941" y="1414"/>
                  </a:lnTo>
                  <a:lnTo>
                    <a:pt x="65711" y="1414"/>
                  </a:lnTo>
                  <a:lnTo>
                    <a:pt x="65711" y="383"/>
                  </a:lnTo>
                  <a:close/>
                  <a:moveTo>
                    <a:pt x="67703" y="0"/>
                  </a:moveTo>
                  <a:lnTo>
                    <a:pt x="67703" y="5048"/>
                  </a:lnTo>
                  <a:lnTo>
                    <a:pt x="68303" y="5048"/>
                  </a:lnTo>
                  <a:lnTo>
                    <a:pt x="68303" y="2994"/>
                  </a:lnTo>
                  <a:cubicBezTo>
                    <a:pt x="68303" y="2640"/>
                    <a:pt x="68396" y="2360"/>
                    <a:pt x="68582" y="2154"/>
                  </a:cubicBezTo>
                  <a:cubicBezTo>
                    <a:pt x="68768" y="1949"/>
                    <a:pt x="69022" y="1846"/>
                    <a:pt x="69345" y="1846"/>
                  </a:cubicBezTo>
                  <a:cubicBezTo>
                    <a:pt x="69613" y="1846"/>
                    <a:pt x="69814" y="1931"/>
                    <a:pt x="69948" y="2102"/>
                  </a:cubicBezTo>
                  <a:cubicBezTo>
                    <a:pt x="70082" y="2273"/>
                    <a:pt x="70149" y="2530"/>
                    <a:pt x="70149" y="2874"/>
                  </a:cubicBezTo>
                  <a:lnTo>
                    <a:pt x="70149" y="5048"/>
                  </a:lnTo>
                  <a:lnTo>
                    <a:pt x="70746" y="5048"/>
                  </a:lnTo>
                  <a:lnTo>
                    <a:pt x="70746" y="2855"/>
                  </a:lnTo>
                  <a:cubicBezTo>
                    <a:pt x="70746" y="2353"/>
                    <a:pt x="70639" y="1973"/>
                    <a:pt x="70425" y="1715"/>
                  </a:cubicBezTo>
                  <a:cubicBezTo>
                    <a:pt x="70211" y="1456"/>
                    <a:pt x="69895" y="1327"/>
                    <a:pt x="69478" y="1327"/>
                  </a:cubicBezTo>
                  <a:cubicBezTo>
                    <a:pt x="69225" y="1327"/>
                    <a:pt x="69001" y="1381"/>
                    <a:pt x="68808" y="1489"/>
                  </a:cubicBezTo>
                  <a:cubicBezTo>
                    <a:pt x="68614" y="1597"/>
                    <a:pt x="68446" y="1761"/>
                    <a:pt x="68303" y="1979"/>
                  </a:cubicBezTo>
                  <a:lnTo>
                    <a:pt x="68303" y="0"/>
                  </a:lnTo>
                  <a:close/>
                  <a:moveTo>
                    <a:pt x="1827" y="1327"/>
                  </a:moveTo>
                  <a:cubicBezTo>
                    <a:pt x="1260" y="1327"/>
                    <a:pt x="814" y="1497"/>
                    <a:pt x="488" y="1836"/>
                  </a:cubicBezTo>
                  <a:cubicBezTo>
                    <a:pt x="163" y="2176"/>
                    <a:pt x="0" y="2642"/>
                    <a:pt x="0" y="3234"/>
                  </a:cubicBezTo>
                  <a:cubicBezTo>
                    <a:pt x="0" y="3818"/>
                    <a:pt x="161" y="4282"/>
                    <a:pt x="484" y="4626"/>
                  </a:cubicBezTo>
                  <a:cubicBezTo>
                    <a:pt x="806" y="4970"/>
                    <a:pt x="1241" y="5142"/>
                    <a:pt x="1788" y="5142"/>
                  </a:cubicBezTo>
                  <a:cubicBezTo>
                    <a:pt x="1989" y="5142"/>
                    <a:pt x="2179" y="5123"/>
                    <a:pt x="2357" y="5084"/>
                  </a:cubicBezTo>
                  <a:cubicBezTo>
                    <a:pt x="2535" y="5045"/>
                    <a:pt x="2708" y="4986"/>
                    <a:pt x="2874" y="4908"/>
                  </a:cubicBezTo>
                  <a:lnTo>
                    <a:pt x="2874" y="4357"/>
                  </a:lnTo>
                  <a:cubicBezTo>
                    <a:pt x="2706" y="4450"/>
                    <a:pt x="2537" y="4520"/>
                    <a:pt x="2367" y="4566"/>
                  </a:cubicBezTo>
                  <a:cubicBezTo>
                    <a:pt x="2197" y="4613"/>
                    <a:pt x="2026" y="4636"/>
                    <a:pt x="1853" y="4636"/>
                  </a:cubicBezTo>
                  <a:cubicBezTo>
                    <a:pt x="1465" y="4636"/>
                    <a:pt x="1165" y="4513"/>
                    <a:pt x="951" y="4268"/>
                  </a:cubicBezTo>
                  <a:cubicBezTo>
                    <a:pt x="737" y="4022"/>
                    <a:pt x="630" y="3678"/>
                    <a:pt x="630" y="3234"/>
                  </a:cubicBezTo>
                  <a:cubicBezTo>
                    <a:pt x="630" y="2791"/>
                    <a:pt x="737" y="2447"/>
                    <a:pt x="951" y="2201"/>
                  </a:cubicBezTo>
                  <a:cubicBezTo>
                    <a:pt x="1165" y="1956"/>
                    <a:pt x="1465" y="1833"/>
                    <a:pt x="1853" y="1833"/>
                  </a:cubicBezTo>
                  <a:cubicBezTo>
                    <a:pt x="2026" y="1833"/>
                    <a:pt x="2197" y="1856"/>
                    <a:pt x="2367" y="1903"/>
                  </a:cubicBezTo>
                  <a:cubicBezTo>
                    <a:pt x="2537" y="1949"/>
                    <a:pt x="2706" y="2019"/>
                    <a:pt x="2874" y="2112"/>
                  </a:cubicBezTo>
                  <a:lnTo>
                    <a:pt x="2874" y="1554"/>
                  </a:lnTo>
                  <a:cubicBezTo>
                    <a:pt x="2710" y="1478"/>
                    <a:pt x="2540" y="1421"/>
                    <a:pt x="2365" y="1384"/>
                  </a:cubicBezTo>
                  <a:cubicBezTo>
                    <a:pt x="2190" y="1346"/>
                    <a:pt x="2010" y="1327"/>
                    <a:pt x="1827" y="1327"/>
                  </a:cubicBezTo>
                  <a:close/>
                  <a:moveTo>
                    <a:pt x="5321" y="1327"/>
                  </a:moveTo>
                  <a:cubicBezTo>
                    <a:pt x="4799" y="1327"/>
                    <a:pt x="4391" y="1496"/>
                    <a:pt x="4096" y="1833"/>
                  </a:cubicBezTo>
                  <a:cubicBezTo>
                    <a:pt x="3801" y="2170"/>
                    <a:pt x="3653" y="2638"/>
                    <a:pt x="3653" y="3234"/>
                  </a:cubicBezTo>
                  <a:cubicBezTo>
                    <a:pt x="3653" y="3829"/>
                    <a:pt x="3801" y="4296"/>
                    <a:pt x="4096" y="4634"/>
                  </a:cubicBezTo>
                  <a:cubicBezTo>
                    <a:pt x="4391" y="4973"/>
                    <a:pt x="4799" y="5142"/>
                    <a:pt x="5321" y="5142"/>
                  </a:cubicBezTo>
                  <a:cubicBezTo>
                    <a:pt x="5840" y="5142"/>
                    <a:pt x="6247" y="4973"/>
                    <a:pt x="6544" y="4634"/>
                  </a:cubicBezTo>
                  <a:cubicBezTo>
                    <a:pt x="6840" y="4296"/>
                    <a:pt x="6988" y="3829"/>
                    <a:pt x="6988" y="3234"/>
                  </a:cubicBezTo>
                  <a:cubicBezTo>
                    <a:pt x="6988" y="2638"/>
                    <a:pt x="6840" y="2170"/>
                    <a:pt x="6544" y="1833"/>
                  </a:cubicBezTo>
                  <a:cubicBezTo>
                    <a:pt x="6247" y="1496"/>
                    <a:pt x="5840" y="1327"/>
                    <a:pt x="5321" y="1327"/>
                  </a:cubicBezTo>
                  <a:close/>
                  <a:moveTo>
                    <a:pt x="33366" y="1327"/>
                  </a:moveTo>
                  <a:cubicBezTo>
                    <a:pt x="32821" y="1327"/>
                    <a:pt x="32388" y="1502"/>
                    <a:pt x="32067" y="1851"/>
                  </a:cubicBezTo>
                  <a:cubicBezTo>
                    <a:pt x="31746" y="2200"/>
                    <a:pt x="31585" y="2672"/>
                    <a:pt x="31585" y="3267"/>
                  </a:cubicBezTo>
                  <a:cubicBezTo>
                    <a:pt x="31585" y="3842"/>
                    <a:pt x="31754" y="4299"/>
                    <a:pt x="32093" y="4636"/>
                  </a:cubicBezTo>
                  <a:cubicBezTo>
                    <a:pt x="32431" y="4973"/>
                    <a:pt x="32890" y="5142"/>
                    <a:pt x="33470" y="5142"/>
                  </a:cubicBezTo>
                  <a:cubicBezTo>
                    <a:pt x="33701" y="5142"/>
                    <a:pt x="33930" y="5118"/>
                    <a:pt x="34155" y="5071"/>
                  </a:cubicBezTo>
                  <a:cubicBezTo>
                    <a:pt x="34379" y="5023"/>
                    <a:pt x="34599" y="4954"/>
                    <a:pt x="34813" y="4863"/>
                  </a:cubicBezTo>
                  <a:lnTo>
                    <a:pt x="34813" y="4299"/>
                  </a:lnTo>
                  <a:cubicBezTo>
                    <a:pt x="34601" y="4411"/>
                    <a:pt x="34388" y="4495"/>
                    <a:pt x="34172" y="4552"/>
                  </a:cubicBezTo>
                  <a:cubicBezTo>
                    <a:pt x="33957" y="4608"/>
                    <a:pt x="33735" y="4636"/>
                    <a:pt x="33506" y="4636"/>
                  </a:cubicBezTo>
                  <a:cubicBezTo>
                    <a:pt x="33110" y="4636"/>
                    <a:pt x="32801" y="4528"/>
                    <a:pt x="32580" y="4313"/>
                  </a:cubicBezTo>
                  <a:cubicBezTo>
                    <a:pt x="32358" y="4098"/>
                    <a:pt x="32234" y="3785"/>
                    <a:pt x="32208" y="3374"/>
                  </a:cubicBezTo>
                  <a:lnTo>
                    <a:pt x="34953" y="3374"/>
                  </a:lnTo>
                  <a:lnTo>
                    <a:pt x="34953" y="3082"/>
                  </a:lnTo>
                  <a:cubicBezTo>
                    <a:pt x="34953" y="2541"/>
                    <a:pt x="34810" y="2114"/>
                    <a:pt x="34526" y="1799"/>
                  </a:cubicBezTo>
                  <a:cubicBezTo>
                    <a:pt x="34242" y="1484"/>
                    <a:pt x="33855" y="1327"/>
                    <a:pt x="33366" y="1327"/>
                  </a:cubicBezTo>
                  <a:close/>
                  <a:moveTo>
                    <a:pt x="43904" y="1327"/>
                  </a:moveTo>
                  <a:cubicBezTo>
                    <a:pt x="43458" y="1327"/>
                    <a:pt x="43114" y="1420"/>
                    <a:pt x="42872" y="1606"/>
                  </a:cubicBezTo>
                  <a:cubicBezTo>
                    <a:pt x="42630" y="1792"/>
                    <a:pt x="42509" y="2056"/>
                    <a:pt x="42509" y="2397"/>
                  </a:cubicBezTo>
                  <a:cubicBezTo>
                    <a:pt x="42509" y="2679"/>
                    <a:pt x="42591" y="2900"/>
                    <a:pt x="42755" y="3061"/>
                  </a:cubicBezTo>
                  <a:cubicBezTo>
                    <a:pt x="42920" y="3222"/>
                    <a:pt x="43187" y="3341"/>
                    <a:pt x="43557" y="3419"/>
                  </a:cubicBezTo>
                  <a:lnTo>
                    <a:pt x="43764" y="3468"/>
                  </a:lnTo>
                  <a:cubicBezTo>
                    <a:pt x="44134" y="3548"/>
                    <a:pt x="44374" y="3631"/>
                    <a:pt x="44483" y="3718"/>
                  </a:cubicBezTo>
                  <a:cubicBezTo>
                    <a:pt x="44592" y="3804"/>
                    <a:pt x="44647" y="3929"/>
                    <a:pt x="44647" y="4091"/>
                  </a:cubicBezTo>
                  <a:cubicBezTo>
                    <a:pt x="44647" y="4266"/>
                    <a:pt x="44571" y="4402"/>
                    <a:pt x="44419" y="4498"/>
                  </a:cubicBezTo>
                  <a:cubicBezTo>
                    <a:pt x="44268" y="4594"/>
                    <a:pt x="44052" y="4642"/>
                    <a:pt x="43771" y="4642"/>
                  </a:cubicBezTo>
                  <a:cubicBezTo>
                    <a:pt x="43561" y="4642"/>
                    <a:pt x="43349" y="4614"/>
                    <a:pt x="43135" y="4556"/>
                  </a:cubicBezTo>
                  <a:cubicBezTo>
                    <a:pt x="42921" y="4499"/>
                    <a:pt x="42703" y="4413"/>
                    <a:pt x="42483" y="4299"/>
                  </a:cubicBezTo>
                  <a:lnTo>
                    <a:pt x="42483" y="4915"/>
                  </a:lnTo>
                  <a:cubicBezTo>
                    <a:pt x="42716" y="4991"/>
                    <a:pt x="42939" y="5047"/>
                    <a:pt x="43149" y="5085"/>
                  </a:cubicBezTo>
                  <a:cubicBezTo>
                    <a:pt x="43360" y="5123"/>
                    <a:pt x="43563" y="5142"/>
                    <a:pt x="43758" y="5142"/>
                  </a:cubicBezTo>
                  <a:cubicBezTo>
                    <a:pt x="44225" y="5142"/>
                    <a:pt x="44592" y="5044"/>
                    <a:pt x="44859" y="4847"/>
                  </a:cubicBezTo>
                  <a:cubicBezTo>
                    <a:pt x="45126" y="4650"/>
                    <a:pt x="45260" y="4383"/>
                    <a:pt x="45260" y="4045"/>
                  </a:cubicBezTo>
                  <a:cubicBezTo>
                    <a:pt x="45260" y="3749"/>
                    <a:pt x="45170" y="3518"/>
                    <a:pt x="44992" y="3353"/>
                  </a:cubicBezTo>
                  <a:cubicBezTo>
                    <a:pt x="44814" y="3187"/>
                    <a:pt x="44512" y="3059"/>
                    <a:pt x="44089" y="2968"/>
                  </a:cubicBezTo>
                  <a:lnTo>
                    <a:pt x="43884" y="2923"/>
                  </a:lnTo>
                  <a:cubicBezTo>
                    <a:pt x="43564" y="2852"/>
                    <a:pt x="43351" y="2776"/>
                    <a:pt x="43245" y="2698"/>
                  </a:cubicBezTo>
                  <a:cubicBezTo>
                    <a:pt x="43139" y="2619"/>
                    <a:pt x="43086" y="2510"/>
                    <a:pt x="43086" y="2371"/>
                  </a:cubicBezTo>
                  <a:cubicBezTo>
                    <a:pt x="43086" y="2190"/>
                    <a:pt x="43160" y="2054"/>
                    <a:pt x="43308" y="1963"/>
                  </a:cubicBezTo>
                  <a:cubicBezTo>
                    <a:pt x="43457" y="1872"/>
                    <a:pt x="43679" y="1826"/>
                    <a:pt x="43975" y="1826"/>
                  </a:cubicBezTo>
                  <a:cubicBezTo>
                    <a:pt x="44170" y="1826"/>
                    <a:pt x="44358" y="1848"/>
                    <a:pt x="44539" y="1891"/>
                  </a:cubicBezTo>
                  <a:cubicBezTo>
                    <a:pt x="44721" y="1935"/>
                    <a:pt x="44896" y="1999"/>
                    <a:pt x="45065" y="2086"/>
                  </a:cubicBezTo>
                  <a:lnTo>
                    <a:pt x="45065" y="1522"/>
                  </a:lnTo>
                  <a:cubicBezTo>
                    <a:pt x="44901" y="1457"/>
                    <a:pt x="44721" y="1408"/>
                    <a:pt x="44527" y="1376"/>
                  </a:cubicBezTo>
                  <a:cubicBezTo>
                    <a:pt x="44332" y="1343"/>
                    <a:pt x="44124" y="1327"/>
                    <a:pt x="43904" y="1327"/>
                  </a:cubicBezTo>
                  <a:close/>
                  <a:moveTo>
                    <a:pt x="49731" y="1327"/>
                  </a:moveTo>
                  <a:cubicBezTo>
                    <a:pt x="49209" y="1327"/>
                    <a:pt x="48801" y="1496"/>
                    <a:pt x="48506" y="1833"/>
                  </a:cubicBezTo>
                  <a:cubicBezTo>
                    <a:pt x="48211" y="2170"/>
                    <a:pt x="48063" y="2638"/>
                    <a:pt x="48063" y="3234"/>
                  </a:cubicBezTo>
                  <a:cubicBezTo>
                    <a:pt x="48063" y="3829"/>
                    <a:pt x="48211" y="4296"/>
                    <a:pt x="48506" y="4634"/>
                  </a:cubicBezTo>
                  <a:cubicBezTo>
                    <a:pt x="48801" y="4973"/>
                    <a:pt x="49209" y="5142"/>
                    <a:pt x="49731" y="5142"/>
                  </a:cubicBezTo>
                  <a:cubicBezTo>
                    <a:pt x="50250" y="5142"/>
                    <a:pt x="50657" y="4973"/>
                    <a:pt x="50954" y="4634"/>
                  </a:cubicBezTo>
                  <a:cubicBezTo>
                    <a:pt x="51250" y="4296"/>
                    <a:pt x="51398" y="3829"/>
                    <a:pt x="51398" y="3234"/>
                  </a:cubicBezTo>
                  <a:cubicBezTo>
                    <a:pt x="51398" y="2638"/>
                    <a:pt x="51250" y="2170"/>
                    <a:pt x="50954" y="1833"/>
                  </a:cubicBezTo>
                  <a:cubicBezTo>
                    <a:pt x="50657" y="1496"/>
                    <a:pt x="50250" y="1327"/>
                    <a:pt x="49731" y="1327"/>
                  </a:cubicBezTo>
                  <a:close/>
                  <a:moveTo>
                    <a:pt x="56816" y="0"/>
                  </a:moveTo>
                  <a:lnTo>
                    <a:pt x="56816" y="5048"/>
                  </a:lnTo>
                  <a:lnTo>
                    <a:pt x="57416" y="5048"/>
                  </a:lnTo>
                  <a:lnTo>
                    <a:pt x="57416" y="4503"/>
                  </a:lnTo>
                  <a:cubicBezTo>
                    <a:pt x="57542" y="4719"/>
                    <a:pt x="57700" y="4880"/>
                    <a:pt x="57891" y="4985"/>
                  </a:cubicBezTo>
                  <a:cubicBezTo>
                    <a:pt x="58083" y="5090"/>
                    <a:pt x="58312" y="5142"/>
                    <a:pt x="58578" y="5142"/>
                  </a:cubicBezTo>
                  <a:cubicBezTo>
                    <a:pt x="59019" y="5142"/>
                    <a:pt x="59377" y="4967"/>
                    <a:pt x="59653" y="4616"/>
                  </a:cubicBezTo>
                  <a:cubicBezTo>
                    <a:pt x="59929" y="4266"/>
                    <a:pt x="60067" y="3805"/>
                    <a:pt x="60067" y="3234"/>
                  </a:cubicBezTo>
                  <a:cubicBezTo>
                    <a:pt x="60067" y="2663"/>
                    <a:pt x="59929" y="2203"/>
                    <a:pt x="59653" y="1852"/>
                  </a:cubicBezTo>
                  <a:cubicBezTo>
                    <a:pt x="59377" y="1502"/>
                    <a:pt x="59019" y="1327"/>
                    <a:pt x="58578" y="1327"/>
                  </a:cubicBezTo>
                  <a:cubicBezTo>
                    <a:pt x="58312" y="1327"/>
                    <a:pt x="58083" y="1379"/>
                    <a:pt x="57891" y="1484"/>
                  </a:cubicBezTo>
                  <a:cubicBezTo>
                    <a:pt x="57700" y="1589"/>
                    <a:pt x="57542" y="1750"/>
                    <a:pt x="57416" y="1966"/>
                  </a:cubicBezTo>
                  <a:lnTo>
                    <a:pt x="57416" y="0"/>
                  </a:lnTo>
                  <a:close/>
                  <a:moveTo>
                    <a:pt x="62464" y="1327"/>
                  </a:moveTo>
                  <a:cubicBezTo>
                    <a:pt x="61942" y="1327"/>
                    <a:pt x="61534" y="1496"/>
                    <a:pt x="61239" y="1833"/>
                  </a:cubicBezTo>
                  <a:cubicBezTo>
                    <a:pt x="60944" y="2170"/>
                    <a:pt x="60796" y="2638"/>
                    <a:pt x="60796" y="3234"/>
                  </a:cubicBezTo>
                  <a:cubicBezTo>
                    <a:pt x="60796" y="3829"/>
                    <a:pt x="60944" y="4296"/>
                    <a:pt x="61239" y="4634"/>
                  </a:cubicBezTo>
                  <a:cubicBezTo>
                    <a:pt x="61534" y="4973"/>
                    <a:pt x="61942" y="5142"/>
                    <a:pt x="62464" y="5142"/>
                  </a:cubicBezTo>
                  <a:cubicBezTo>
                    <a:pt x="62983" y="5142"/>
                    <a:pt x="63390" y="4973"/>
                    <a:pt x="63687" y="4634"/>
                  </a:cubicBezTo>
                  <a:cubicBezTo>
                    <a:pt x="63983" y="4296"/>
                    <a:pt x="64131" y="3829"/>
                    <a:pt x="64131" y="3234"/>
                  </a:cubicBezTo>
                  <a:cubicBezTo>
                    <a:pt x="64131" y="2638"/>
                    <a:pt x="63983" y="2170"/>
                    <a:pt x="63687" y="1833"/>
                  </a:cubicBezTo>
                  <a:cubicBezTo>
                    <a:pt x="63390" y="1496"/>
                    <a:pt x="62983" y="1327"/>
                    <a:pt x="62464" y="13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3285250" y="861050"/>
              <a:ext cx="1306375" cy="160775"/>
            </a:xfrm>
            <a:custGeom>
              <a:avLst/>
              <a:gdLst/>
              <a:ahLst/>
              <a:cxnLst/>
              <a:rect l="0" t="0" r="0" b="0"/>
              <a:pathLst>
                <a:path w="52255" h="6431" extrusionOk="0">
                  <a:moveTo>
                    <a:pt x="39080" y="0"/>
                  </a:moveTo>
                  <a:lnTo>
                    <a:pt x="39080" y="756"/>
                  </a:lnTo>
                  <a:lnTo>
                    <a:pt x="39677" y="756"/>
                  </a:lnTo>
                  <a:lnTo>
                    <a:pt x="39677" y="0"/>
                  </a:lnTo>
                  <a:close/>
                  <a:moveTo>
                    <a:pt x="17192" y="1833"/>
                  </a:moveTo>
                  <a:cubicBezTo>
                    <a:pt x="17486" y="1833"/>
                    <a:pt x="17722" y="1931"/>
                    <a:pt x="17901" y="2125"/>
                  </a:cubicBezTo>
                  <a:cubicBezTo>
                    <a:pt x="18079" y="2320"/>
                    <a:pt x="18170" y="2581"/>
                    <a:pt x="18175" y="2907"/>
                  </a:cubicBezTo>
                  <a:lnTo>
                    <a:pt x="16047" y="2910"/>
                  </a:lnTo>
                  <a:cubicBezTo>
                    <a:pt x="16077" y="2569"/>
                    <a:pt x="16192" y="2304"/>
                    <a:pt x="16392" y="2116"/>
                  </a:cubicBezTo>
                  <a:cubicBezTo>
                    <a:pt x="16592" y="1928"/>
                    <a:pt x="16859" y="1833"/>
                    <a:pt x="17192" y="1833"/>
                  </a:cubicBezTo>
                  <a:close/>
                  <a:moveTo>
                    <a:pt x="48926" y="1833"/>
                  </a:moveTo>
                  <a:cubicBezTo>
                    <a:pt x="49220" y="1833"/>
                    <a:pt x="49456" y="1931"/>
                    <a:pt x="49635" y="2125"/>
                  </a:cubicBezTo>
                  <a:cubicBezTo>
                    <a:pt x="49813" y="2320"/>
                    <a:pt x="49904" y="2581"/>
                    <a:pt x="49909" y="2907"/>
                  </a:cubicBezTo>
                  <a:lnTo>
                    <a:pt x="47781" y="2910"/>
                  </a:lnTo>
                  <a:cubicBezTo>
                    <a:pt x="47811" y="2569"/>
                    <a:pt x="47926" y="2304"/>
                    <a:pt x="48126" y="2116"/>
                  </a:cubicBezTo>
                  <a:cubicBezTo>
                    <a:pt x="48326" y="1928"/>
                    <a:pt x="48593" y="1833"/>
                    <a:pt x="48926" y="1833"/>
                  </a:cubicBezTo>
                  <a:close/>
                  <a:moveTo>
                    <a:pt x="8790" y="1833"/>
                  </a:moveTo>
                  <a:cubicBezTo>
                    <a:pt x="9108" y="1833"/>
                    <a:pt x="9360" y="1959"/>
                    <a:pt x="9546" y="2211"/>
                  </a:cubicBezTo>
                  <a:cubicBezTo>
                    <a:pt x="9732" y="2463"/>
                    <a:pt x="9825" y="2805"/>
                    <a:pt x="9825" y="3235"/>
                  </a:cubicBezTo>
                  <a:cubicBezTo>
                    <a:pt x="9825" y="3667"/>
                    <a:pt x="9732" y="4009"/>
                    <a:pt x="9546" y="4260"/>
                  </a:cubicBezTo>
                  <a:cubicBezTo>
                    <a:pt x="9360" y="4511"/>
                    <a:pt x="9108" y="4636"/>
                    <a:pt x="8790" y="4636"/>
                  </a:cubicBezTo>
                  <a:cubicBezTo>
                    <a:pt x="8467" y="4636"/>
                    <a:pt x="8214" y="4511"/>
                    <a:pt x="8029" y="4262"/>
                  </a:cubicBezTo>
                  <a:cubicBezTo>
                    <a:pt x="7844" y="4012"/>
                    <a:pt x="7752" y="3670"/>
                    <a:pt x="7752" y="3235"/>
                  </a:cubicBezTo>
                  <a:cubicBezTo>
                    <a:pt x="7752" y="2800"/>
                    <a:pt x="7845" y="2458"/>
                    <a:pt x="8031" y="2208"/>
                  </a:cubicBezTo>
                  <a:cubicBezTo>
                    <a:pt x="8217" y="1958"/>
                    <a:pt x="8470" y="1833"/>
                    <a:pt x="8790" y="1833"/>
                  </a:cubicBezTo>
                  <a:close/>
                  <a:moveTo>
                    <a:pt x="13040" y="1827"/>
                  </a:moveTo>
                  <a:cubicBezTo>
                    <a:pt x="13355" y="1827"/>
                    <a:pt x="13604" y="1952"/>
                    <a:pt x="13784" y="2202"/>
                  </a:cubicBezTo>
                  <a:cubicBezTo>
                    <a:pt x="13965" y="2451"/>
                    <a:pt x="14055" y="2796"/>
                    <a:pt x="14055" y="3235"/>
                  </a:cubicBezTo>
                  <a:cubicBezTo>
                    <a:pt x="14055" y="3674"/>
                    <a:pt x="13965" y="4018"/>
                    <a:pt x="13784" y="4268"/>
                  </a:cubicBezTo>
                  <a:cubicBezTo>
                    <a:pt x="13604" y="4518"/>
                    <a:pt x="13355" y="4643"/>
                    <a:pt x="13040" y="4643"/>
                  </a:cubicBezTo>
                  <a:cubicBezTo>
                    <a:pt x="12724" y="4643"/>
                    <a:pt x="12476" y="4518"/>
                    <a:pt x="12295" y="4268"/>
                  </a:cubicBezTo>
                  <a:cubicBezTo>
                    <a:pt x="12114" y="4018"/>
                    <a:pt x="12024" y="3674"/>
                    <a:pt x="12024" y="3235"/>
                  </a:cubicBezTo>
                  <a:cubicBezTo>
                    <a:pt x="12024" y="2796"/>
                    <a:pt x="12114" y="2451"/>
                    <a:pt x="12295" y="2202"/>
                  </a:cubicBezTo>
                  <a:cubicBezTo>
                    <a:pt x="12476" y="1952"/>
                    <a:pt x="12724" y="1827"/>
                    <a:pt x="13040" y="1827"/>
                  </a:cubicBezTo>
                  <a:close/>
                  <a:moveTo>
                    <a:pt x="24109" y="3222"/>
                  </a:moveTo>
                  <a:lnTo>
                    <a:pt x="24109" y="3355"/>
                  </a:lnTo>
                  <a:cubicBezTo>
                    <a:pt x="24109" y="3744"/>
                    <a:pt x="24009" y="4056"/>
                    <a:pt x="23809" y="4291"/>
                  </a:cubicBezTo>
                  <a:cubicBezTo>
                    <a:pt x="23609" y="4526"/>
                    <a:pt x="23343" y="4643"/>
                    <a:pt x="23012" y="4643"/>
                  </a:cubicBezTo>
                  <a:cubicBezTo>
                    <a:pt x="22772" y="4643"/>
                    <a:pt x="22582" y="4581"/>
                    <a:pt x="22443" y="4456"/>
                  </a:cubicBezTo>
                  <a:cubicBezTo>
                    <a:pt x="22303" y="4332"/>
                    <a:pt x="22234" y="4164"/>
                    <a:pt x="22234" y="3952"/>
                  </a:cubicBezTo>
                  <a:cubicBezTo>
                    <a:pt x="22234" y="3686"/>
                    <a:pt x="22327" y="3498"/>
                    <a:pt x="22513" y="3387"/>
                  </a:cubicBezTo>
                  <a:cubicBezTo>
                    <a:pt x="22699" y="3277"/>
                    <a:pt x="23033" y="3222"/>
                    <a:pt x="23515" y="3222"/>
                  </a:cubicBezTo>
                  <a:close/>
                  <a:moveTo>
                    <a:pt x="31518" y="1827"/>
                  </a:moveTo>
                  <a:cubicBezTo>
                    <a:pt x="31834" y="1827"/>
                    <a:pt x="32082" y="1952"/>
                    <a:pt x="32264" y="2202"/>
                  </a:cubicBezTo>
                  <a:cubicBezTo>
                    <a:pt x="32446" y="2451"/>
                    <a:pt x="32537" y="2796"/>
                    <a:pt x="32537" y="3235"/>
                  </a:cubicBezTo>
                  <a:cubicBezTo>
                    <a:pt x="32537" y="3674"/>
                    <a:pt x="32446" y="4018"/>
                    <a:pt x="32264" y="4268"/>
                  </a:cubicBezTo>
                  <a:cubicBezTo>
                    <a:pt x="32082" y="4518"/>
                    <a:pt x="31834" y="4643"/>
                    <a:pt x="31518" y="4643"/>
                  </a:cubicBezTo>
                  <a:cubicBezTo>
                    <a:pt x="31202" y="4643"/>
                    <a:pt x="30954" y="4518"/>
                    <a:pt x="30773" y="4268"/>
                  </a:cubicBezTo>
                  <a:cubicBezTo>
                    <a:pt x="30593" y="4018"/>
                    <a:pt x="30503" y="3674"/>
                    <a:pt x="30503" y="3235"/>
                  </a:cubicBezTo>
                  <a:cubicBezTo>
                    <a:pt x="30503" y="2796"/>
                    <a:pt x="30593" y="2451"/>
                    <a:pt x="30773" y="2202"/>
                  </a:cubicBezTo>
                  <a:cubicBezTo>
                    <a:pt x="30954" y="1952"/>
                    <a:pt x="31202" y="1827"/>
                    <a:pt x="31518" y="1827"/>
                  </a:cubicBezTo>
                  <a:close/>
                  <a:moveTo>
                    <a:pt x="27687" y="1327"/>
                  </a:moveTo>
                  <a:cubicBezTo>
                    <a:pt x="27434" y="1327"/>
                    <a:pt x="27210" y="1381"/>
                    <a:pt x="27017" y="1490"/>
                  </a:cubicBezTo>
                  <a:cubicBezTo>
                    <a:pt x="26823" y="1598"/>
                    <a:pt x="26655" y="1761"/>
                    <a:pt x="26512" y="1979"/>
                  </a:cubicBezTo>
                  <a:lnTo>
                    <a:pt x="26512" y="1415"/>
                  </a:lnTo>
                  <a:lnTo>
                    <a:pt x="25912" y="1415"/>
                  </a:lnTo>
                  <a:lnTo>
                    <a:pt x="25912" y="5048"/>
                  </a:lnTo>
                  <a:lnTo>
                    <a:pt x="26512" y="5048"/>
                  </a:lnTo>
                  <a:lnTo>
                    <a:pt x="26512" y="2995"/>
                  </a:lnTo>
                  <a:cubicBezTo>
                    <a:pt x="26512" y="2640"/>
                    <a:pt x="26605" y="2360"/>
                    <a:pt x="26791" y="2155"/>
                  </a:cubicBezTo>
                  <a:cubicBezTo>
                    <a:pt x="26977" y="1949"/>
                    <a:pt x="27231" y="1846"/>
                    <a:pt x="27554" y="1846"/>
                  </a:cubicBezTo>
                  <a:cubicBezTo>
                    <a:pt x="27822" y="1846"/>
                    <a:pt x="28023" y="1932"/>
                    <a:pt x="28157" y="2103"/>
                  </a:cubicBezTo>
                  <a:cubicBezTo>
                    <a:pt x="28291" y="2274"/>
                    <a:pt x="28358" y="2531"/>
                    <a:pt x="28358" y="2875"/>
                  </a:cubicBezTo>
                  <a:lnTo>
                    <a:pt x="28358" y="5048"/>
                  </a:lnTo>
                  <a:lnTo>
                    <a:pt x="28955" y="5048"/>
                  </a:lnTo>
                  <a:lnTo>
                    <a:pt x="28955" y="2855"/>
                  </a:lnTo>
                  <a:cubicBezTo>
                    <a:pt x="28955" y="2354"/>
                    <a:pt x="28848" y="1973"/>
                    <a:pt x="28634" y="1715"/>
                  </a:cubicBezTo>
                  <a:cubicBezTo>
                    <a:pt x="28420" y="1457"/>
                    <a:pt x="28104" y="1327"/>
                    <a:pt x="27687" y="1327"/>
                  </a:cubicBezTo>
                  <a:close/>
                  <a:moveTo>
                    <a:pt x="36465" y="383"/>
                  </a:moveTo>
                  <a:lnTo>
                    <a:pt x="36465" y="1415"/>
                  </a:lnTo>
                  <a:lnTo>
                    <a:pt x="36027" y="1415"/>
                  </a:lnTo>
                  <a:lnTo>
                    <a:pt x="36027" y="1879"/>
                  </a:lnTo>
                  <a:lnTo>
                    <a:pt x="36465" y="1879"/>
                  </a:lnTo>
                  <a:lnTo>
                    <a:pt x="36465" y="3851"/>
                  </a:lnTo>
                  <a:cubicBezTo>
                    <a:pt x="36465" y="4305"/>
                    <a:pt x="36553" y="4619"/>
                    <a:pt x="36728" y="4790"/>
                  </a:cubicBezTo>
                  <a:cubicBezTo>
                    <a:pt x="36903" y="4962"/>
                    <a:pt x="37221" y="5048"/>
                    <a:pt x="37682" y="5048"/>
                  </a:cubicBezTo>
                  <a:lnTo>
                    <a:pt x="38295" y="5048"/>
                  </a:lnTo>
                  <a:lnTo>
                    <a:pt x="38295" y="4549"/>
                  </a:lnTo>
                  <a:lnTo>
                    <a:pt x="37682" y="4549"/>
                  </a:lnTo>
                  <a:cubicBezTo>
                    <a:pt x="37433" y="4549"/>
                    <a:pt x="37268" y="4507"/>
                    <a:pt x="37187" y="4422"/>
                  </a:cubicBezTo>
                  <a:cubicBezTo>
                    <a:pt x="37106" y="4338"/>
                    <a:pt x="37065" y="4148"/>
                    <a:pt x="37065" y="3851"/>
                  </a:cubicBezTo>
                  <a:lnTo>
                    <a:pt x="37065" y="1879"/>
                  </a:lnTo>
                  <a:lnTo>
                    <a:pt x="38295" y="1879"/>
                  </a:lnTo>
                  <a:lnTo>
                    <a:pt x="38295" y="1415"/>
                  </a:lnTo>
                  <a:lnTo>
                    <a:pt x="37065" y="1415"/>
                  </a:lnTo>
                  <a:lnTo>
                    <a:pt x="37065" y="383"/>
                  </a:lnTo>
                  <a:close/>
                  <a:moveTo>
                    <a:pt x="39080" y="1415"/>
                  </a:moveTo>
                  <a:lnTo>
                    <a:pt x="39080" y="5048"/>
                  </a:lnTo>
                  <a:lnTo>
                    <a:pt x="39677" y="5048"/>
                  </a:lnTo>
                  <a:lnTo>
                    <a:pt x="39677" y="1415"/>
                  </a:lnTo>
                  <a:close/>
                  <a:moveTo>
                    <a:pt x="42671" y="1327"/>
                  </a:moveTo>
                  <a:cubicBezTo>
                    <a:pt x="42409" y="1327"/>
                    <a:pt x="42183" y="1380"/>
                    <a:pt x="41993" y="1486"/>
                  </a:cubicBezTo>
                  <a:cubicBezTo>
                    <a:pt x="41803" y="1592"/>
                    <a:pt x="41639" y="1757"/>
                    <a:pt x="41503" y="1979"/>
                  </a:cubicBezTo>
                  <a:lnTo>
                    <a:pt x="41503" y="1415"/>
                  </a:lnTo>
                  <a:lnTo>
                    <a:pt x="40903" y="1415"/>
                  </a:lnTo>
                  <a:lnTo>
                    <a:pt x="40903" y="5048"/>
                  </a:lnTo>
                  <a:lnTo>
                    <a:pt x="41503" y="5048"/>
                  </a:lnTo>
                  <a:lnTo>
                    <a:pt x="41503" y="2995"/>
                  </a:lnTo>
                  <a:cubicBezTo>
                    <a:pt x="41503" y="2642"/>
                    <a:pt x="41593" y="2363"/>
                    <a:pt x="41772" y="2156"/>
                  </a:cubicBezTo>
                  <a:cubicBezTo>
                    <a:pt x="41952" y="1950"/>
                    <a:pt x="42194" y="1846"/>
                    <a:pt x="42499" y="1846"/>
                  </a:cubicBezTo>
                  <a:cubicBezTo>
                    <a:pt x="42756" y="1846"/>
                    <a:pt x="42947" y="1930"/>
                    <a:pt x="43070" y="2098"/>
                  </a:cubicBezTo>
                  <a:cubicBezTo>
                    <a:pt x="43193" y="2265"/>
                    <a:pt x="43255" y="2524"/>
                    <a:pt x="43255" y="2875"/>
                  </a:cubicBezTo>
                  <a:lnTo>
                    <a:pt x="43255" y="5048"/>
                  </a:lnTo>
                  <a:lnTo>
                    <a:pt x="43855" y="5048"/>
                  </a:lnTo>
                  <a:lnTo>
                    <a:pt x="43855" y="2995"/>
                  </a:lnTo>
                  <a:cubicBezTo>
                    <a:pt x="43855" y="2640"/>
                    <a:pt x="43945" y="2360"/>
                    <a:pt x="44124" y="2155"/>
                  </a:cubicBezTo>
                  <a:cubicBezTo>
                    <a:pt x="44304" y="1949"/>
                    <a:pt x="44548" y="1846"/>
                    <a:pt x="44858" y="1846"/>
                  </a:cubicBezTo>
                  <a:cubicBezTo>
                    <a:pt x="45111" y="1846"/>
                    <a:pt x="45299" y="1931"/>
                    <a:pt x="45422" y="2099"/>
                  </a:cubicBezTo>
                  <a:cubicBezTo>
                    <a:pt x="45545" y="2268"/>
                    <a:pt x="45607" y="2527"/>
                    <a:pt x="45607" y="2875"/>
                  </a:cubicBezTo>
                  <a:lnTo>
                    <a:pt x="45607" y="5048"/>
                  </a:lnTo>
                  <a:lnTo>
                    <a:pt x="46207" y="5048"/>
                  </a:lnTo>
                  <a:lnTo>
                    <a:pt x="46207" y="2855"/>
                  </a:lnTo>
                  <a:cubicBezTo>
                    <a:pt x="46207" y="2367"/>
                    <a:pt x="46104" y="1990"/>
                    <a:pt x="45899" y="1725"/>
                  </a:cubicBezTo>
                  <a:cubicBezTo>
                    <a:pt x="45693" y="1460"/>
                    <a:pt x="45402" y="1327"/>
                    <a:pt x="45023" y="1327"/>
                  </a:cubicBezTo>
                  <a:cubicBezTo>
                    <a:pt x="44742" y="1327"/>
                    <a:pt x="44498" y="1391"/>
                    <a:pt x="44290" y="1519"/>
                  </a:cubicBezTo>
                  <a:cubicBezTo>
                    <a:pt x="44082" y="1646"/>
                    <a:pt x="43904" y="1844"/>
                    <a:pt x="43755" y="2112"/>
                  </a:cubicBezTo>
                  <a:cubicBezTo>
                    <a:pt x="43666" y="1857"/>
                    <a:pt x="43529" y="1663"/>
                    <a:pt x="43344" y="1528"/>
                  </a:cubicBezTo>
                  <a:cubicBezTo>
                    <a:pt x="43159" y="1394"/>
                    <a:pt x="42935" y="1327"/>
                    <a:pt x="42671" y="1327"/>
                  </a:cubicBezTo>
                  <a:close/>
                  <a:moveTo>
                    <a:pt x="51570" y="4224"/>
                  </a:moveTo>
                  <a:lnTo>
                    <a:pt x="51570" y="5048"/>
                  </a:lnTo>
                  <a:lnTo>
                    <a:pt x="52255" y="5048"/>
                  </a:lnTo>
                  <a:lnTo>
                    <a:pt x="52255" y="4224"/>
                  </a:lnTo>
                  <a:close/>
                  <a:moveTo>
                    <a:pt x="1422" y="1327"/>
                  </a:moveTo>
                  <a:cubicBezTo>
                    <a:pt x="976" y="1327"/>
                    <a:pt x="632" y="1420"/>
                    <a:pt x="390" y="1606"/>
                  </a:cubicBezTo>
                  <a:cubicBezTo>
                    <a:pt x="148" y="1792"/>
                    <a:pt x="27" y="2056"/>
                    <a:pt x="27" y="2398"/>
                  </a:cubicBezTo>
                  <a:cubicBezTo>
                    <a:pt x="27" y="2679"/>
                    <a:pt x="109" y="2900"/>
                    <a:pt x="273" y="3061"/>
                  </a:cubicBezTo>
                  <a:cubicBezTo>
                    <a:pt x="438" y="3222"/>
                    <a:pt x="705" y="3342"/>
                    <a:pt x="1075" y="3420"/>
                  </a:cubicBezTo>
                  <a:lnTo>
                    <a:pt x="1282" y="3468"/>
                  </a:lnTo>
                  <a:cubicBezTo>
                    <a:pt x="1652" y="3549"/>
                    <a:pt x="1892" y="3632"/>
                    <a:pt x="2001" y="3718"/>
                  </a:cubicBezTo>
                  <a:cubicBezTo>
                    <a:pt x="2110" y="3805"/>
                    <a:pt x="2165" y="3929"/>
                    <a:pt x="2165" y="4091"/>
                  </a:cubicBezTo>
                  <a:cubicBezTo>
                    <a:pt x="2165" y="4267"/>
                    <a:pt x="2089" y="4402"/>
                    <a:pt x="1937" y="4498"/>
                  </a:cubicBezTo>
                  <a:cubicBezTo>
                    <a:pt x="1786" y="4595"/>
                    <a:pt x="1570" y="4643"/>
                    <a:pt x="1289" y="4643"/>
                  </a:cubicBezTo>
                  <a:cubicBezTo>
                    <a:pt x="1079" y="4643"/>
                    <a:pt x="867" y="4614"/>
                    <a:pt x="653" y="4557"/>
                  </a:cubicBezTo>
                  <a:cubicBezTo>
                    <a:pt x="439" y="4500"/>
                    <a:pt x="221" y="4414"/>
                    <a:pt x="1" y="4299"/>
                  </a:cubicBezTo>
                  <a:lnTo>
                    <a:pt x="1" y="4915"/>
                  </a:lnTo>
                  <a:cubicBezTo>
                    <a:pt x="234" y="4991"/>
                    <a:pt x="457" y="5048"/>
                    <a:pt x="667" y="5086"/>
                  </a:cubicBezTo>
                  <a:cubicBezTo>
                    <a:pt x="878" y="5124"/>
                    <a:pt x="1081" y="5142"/>
                    <a:pt x="1276" y="5142"/>
                  </a:cubicBezTo>
                  <a:cubicBezTo>
                    <a:pt x="1743" y="5142"/>
                    <a:pt x="2110" y="5044"/>
                    <a:pt x="2377" y="4847"/>
                  </a:cubicBezTo>
                  <a:cubicBezTo>
                    <a:pt x="2644" y="4650"/>
                    <a:pt x="2778" y="4383"/>
                    <a:pt x="2778" y="4046"/>
                  </a:cubicBezTo>
                  <a:cubicBezTo>
                    <a:pt x="2778" y="3750"/>
                    <a:pt x="2688" y="3519"/>
                    <a:pt x="2510" y="3353"/>
                  </a:cubicBezTo>
                  <a:cubicBezTo>
                    <a:pt x="2332" y="3188"/>
                    <a:pt x="2030" y="3060"/>
                    <a:pt x="1607" y="2969"/>
                  </a:cubicBezTo>
                  <a:lnTo>
                    <a:pt x="1402" y="2923"/>
                  </a:lnTo>
                  <a:cubicBezTo>
                    <a:pt x="1082" y="2852"/>
                    <a:pt x="869" y="2777"/>
                    <a:pt x="763" y="2698"/>
                  </a:cubicBezTo>
                  <a:cubicBezTo>
                    <a:pt x="657" y="2619"/>
                    <a:pt x="604" y="2510"/>
                    <a:pt x="604" y="2372"/>
                  </a:cubicBezTo>
                  <a:cubicBezTo>
                    <a:pt x="604" y="2190"/>
                    <a:pt x="678" y="2054"/>
                    <a:pt x="826" y="1963"/>
                  </a:cubicBezTo>
                  <a:cubicBezTo>
                    <a:pt x="975" y="1872"/>
                    <a:pt x="1197" y="1827"/>
                    <a:pt x="1493" y="1827"/>
                  </a:cubicBezTo>
                  <a:cubicBezTo>
                    <a:pt x="1688" y="1827"/>
                    <a:pt x="1876" y="1849"/>
                    <a:pt x="2057" y="1892"/>
                  </a:cubicBezTo>
                  <a:cubicBezTo>
                    <a:pt x="2239" y="1935"/>
                    <a:pt x="2414" y="2000"/>
                    <a:pt x="2583" y="2086"/>
                  </a:cubicBezTo>
                  <a:lnTo>
                    <a:pt x="2583" y="1522"/>
                  </a:lnTo>
                  <a:cubicBezTo>
                    <a:pt x="2419" y="1457"/>
                    <a:pt x="2239" y="1408"/>
                    <a:pt x="2045" y="1376"/>
                  </a:cubicBezTo>
                  <a:cubicBezTo>
                    <a:pt x="1850" y="1344"/>
                    <a:pt x="1642" y="1327"/>
                    <a:pt x="1422" y="1327"/>
                  </a:cubicBezTo>
                  <a:close/>
                  <a:moveTo>
                    <a:pt x="5296" y="1327"/>
                  </a:moveTo>
                  <a:cubicBezTo>
                    <a:pt x="4729" y="1327"/>
                    <a:pt x="4283" y="1497"/>
                    <a:pt x="3957" y="1837"/>
                  </a:cubicBezTo>
                  <a:cubicBezTo>
                    <a:pt x="3632" y="2176"/>
                    <a:pt x="3469" y="2642"/>
                    <a:pt x="3469" y="3235"/>
                  </a:cubicBezTo>
                  <a:cubicBezTo>
                    <a:pt x="3469" y="3819"/>
                    <a:pt x="3630" y="4283"/>
                    <a:pt x="3953" y="4627"/>
                  </a:cubicBezTo>
                  <a:cubicBezTo>
                    <a:pt x="4275" y="4971"/>
                    <a:pt x="4710" y="5142"/>
                    <a:pt x="5257" y="5142"/>
                  </a:cubicBezTo>
                  <a:cubicBezTo>
                    <a:pt x="5458" y="5142"/>
                    <a:pt x="5648" y="5123"/>
                    <a:pt x="5826" y="5084"/>
                  </a:cubicBezTo>
                  <a:cubicBezTo>
                    <a:pt x="6004" y="5045"/>
                    <a:pt x="6177" y="4987"/>
                    <a:pt x="6343" y="4909"/>
                  </a:cubicBezTo>
                  <a:lnTo>
                    <a:pt x="6343" y="4357"/>
                  </a:lnTo>
                  <a:cubicBezTo>
                    <a:pt x="6175" y="4450"/>
                    <a:pt x="6006" y="4520"/>
                    <a:pt x="5836" y="4567"/>
                  </a:cubicBezTo>
                  <a:cubicBezTo>
                    <a:pt x="5666" y="4613"/>
                    <a:pt x="5495" y="4636"/>
                    <a:pt x="5322" y="4636"/>
                  </a:cubicBezTo>
                  <a:cubicBezTo>
                    <a:pt x="4934" y="4636"/>
                    <a:pt x="4634" y="4514"/>
                    <a:pt x="4420" y="4268"/>
                  </a:cubicBezTo>
                  <a:cubicBezTo>
                    <a:pt x="4206" y="4023"/>
                    <a:pt x="4099" y="3678"/>
                    <a:pt x="4099" y="3235"/>
                  </a:cubicBezTo>
                  <a:cubicBezTo>
                    <a:pt x="4099" y="2792"/>
                    <a:pt x="4206" y="2447"/>
                    <a:pt x="4420" y="2202"/>
                  </a:cubicBezTo>
                  <a:cubicBezTo>
                    <a:pt x="4634" y="1956"/>
                    <a:pt x="4934" y="1833"/>
                    <a:pt x="5322" y="1833"/>
                  </a:cubicBezTo>
                  <a:cubicBezTo>
                    <a:pt x="5495" y="1833"/>
                    <a:pt x="5666" y="1857"/>
                    <a:pt x="5836" y="1903"/>
                  </a:cubicBezTo>
                  <a:cubicBezTo>
                    <a:pt x="6006" y="1950"/>
                    <a:pt x="6175" y="2019"/>
                    <a:pt x="6343" y="2112"/>
                  </a:cubicBezTo>
                  <a:lnTo>
                    <a:pt x="6343" y="1554"/>
                  </a:lnTo>
                  <a:cubicBezTo>
                    <a:pt x="6179" y="1479"/>
                    <a:pt x="6009" y="1422"/>
                    <a:pt x="5834" y="1384"/>
                  </a:cubicBezTo>
                  <a:cubicBezTo>
                    <a:pt x="5659" y="1346"/>
                    <a:pt x="5479" y="1327"/>
                    <a:pt x="5296" y="1327"/>
                  </a:cubicBezTo>
                  <a:close/>
                  <a:moveTo>
                    <a:pt x="8790" y="1327"/>
                  </a:moveTo>
                  <a:cubicBezTo>
                    <a:pt x="8268" y="1327"/>
                    <a:pt x="7860" y="1496"/>
                    <a:pt x="7565" y="1833"/>
                  </a:cubicBezTo>
                  <a:cubicBezTo>
                    <a:pt x="7270" y="2171"/>
                    <a:pt x="7122" y="2638"/>
                    <a:pt x="7122" y="3235"/>
                  </a:cubicBezTo>
                  <a:cubicBezTo>
                    <a:pt x="7122" y="3830"/>
                    <a:pt x="7270" y="4296"/>
                    <a:pt x="7565" y="4635"/>
                  </a:cubicBezTo>
                  <a:cubicBezTo>
                    <a:pt x="7860" y="4973"/>
                    <a:pt x="8268" y="5142"/>
                    <a:pt x="8790" y="5142"/>
                  </a:cubicBezTo>
                  <a:cubicBezTo>
                    <a:pt x="9309" y="5142"/>
                    <a:pt x="9716" y="4973"/>
                    <a:pt x="10013" y="4635"/>
                  </a:cubicBezTo>
                  <a:cubicBezTo>
                    <a:pt x="10309" y="4296"/>
                    <a:pt x="10457" y="3830"/>
                    <a:pt x="10457" y="3235"/>
                  </a:cubicBezTo>
                  <a:cubicBezTo>
                    <a:pt x="10457" y="2638"/>
                    <a:pt x="10309" y="2171"/>
                    <a:pt x="10013" y="1833"/>
                  </a:cubicBezTo>
                  <a:cubicBezTo>
                    <a:pt x="9716" y="1496"/>
                    <a:pt x="9309" y="1327"/>
                    <a:pt x="8790" y="1327"/>
                  </a:cubicBezTo>
                  <a:close/>
                  <a:moveTo>
                    <a:pt x="17185" y="1327"/>
                  </a:moveTo>
                  <a:cubicBezTo>
                    <a:pt x="16640" y="1327"/>
                    <a:pt x="16207" y="1502"/>
                    <a:pt x="15886" y="1851"/>
                  </a:cubicBezTo>
                  <a:cubicBezTo>
                    <a:pt x="15565" y="2201"/>
                    <a:pt x="15404" y="2673"/>
                    <a:pt x="15404" y="3267"/>
                  </a:cubicBezTo>
                  <a:cubicBezTo>
                    <a:pt x="15404" y="3843"/>
                    <a:pt x="15573" y="4299"/>
                    <a:pt x="15912" y="4636"/>
                  </a:cubicBezTo>
                  <a:cubicBezTo>
                    <a:pt x="16250" y="4974"/>
                    <a:pt x="16709" y="5142"/>
                    <a:pt x="17289" y="5142"/>
                  </a:cubicBezTo>
                  <a:cubicBezTo>
                    <a:pt x="17520" y="5142"/>
                    <a:pt x="17749" y="5119"/>
                    <a:pt x="17974" y="5071"/>
                  </a:cubicBezTo>
                  <a:cubicBezTo>
                    <a:pt x="18198" y="5024"/>
                    <a:pt x="18418" y="4954"/>
                    <a:pt x="18632" y="4863"/>
                  </a:cubicBezTo>
                  <a:lnTo>
                    <a:pt x="18632" y="4299"/>
                  </a:lnTo>
                  <a:cubicBezTo>
                    <a:pt x="18420" y="4411"/>
                    <a:pt x="18207" y="4496"/>
                    <a:pt x="17991" y="4552"/>
                  </a:cubicBezTo>
                  <a:cubicBezTo>
                    <a:pt x="17776" y="4608"/>
                    <a:pt x="17554" y="4636"/>
                    <a:pt x="17325" y="4636"/>
                  </a:cubicBezTo>
                  <a:cubicBezTo>
                    <a:pt x="16929" y="4636"/>
                    <a:pt x="16620" y="4529"/>
                    <a:pt x="16399" y="4314"/>
                  </a:cubicBezTo>
                  <a:cubicBezTo>
                    <a:pt x="16177" y="4098"/>
                    <a:pt x="16053" y="3785"/>
                    <a:pt x="16027" y="3374"/>
                  </a:cubicBezTo>
                  <a:lnTo>
                    <a:pt x="18772" y="3374"/>
                  </a:lnTo>
                  <a:lnTo>
                    <a:pt x="18772" y="3082"/>
                  </a:lnTo>
                  <a:cubicBezTo>
                    <a:pt x="18772" y="2542"/>
                    <a:pt x="18629" y="2114"/>
                    <a:pt x="18345" y="1799"/>
                  </a:cubicBezTo>
                  <a:cubicBezTo>
                    <a:pt x="18061" y="1485"/>
                    <a:pt x="17674" y="1327"/>
                    <a:pt x="17185" y="1327"/>
                  </a:cubicBezTo>
                  <a:close/>
                  <a:moveTo>
                    <a:pt x="23139" y="1327"/>
                  </a:moveTo>
                  <a:cubicBezTo>
                    <a:pt x="22944" y="1327"/>
                    <a:pt x="22744" y="1348"/>
                    <a:pt x="22539" y="1391"/>
                  </a:cubicBezTo>
                  <a:cubicBezTo>
                    <a:pt x="22333" y="1433"/>
                    <a:pt x="22121" y="1496"/>
                    <a:pt x="21903" y="1580"/>
                  </a:cubicBezTo>
                  <a:lnTo>
                    <a:pt x="21903" y="2132"/>
                  </a:lnTo>
                  <a:cubicBezTo>
                    <a:pt x="22084" y="2032"/>
                    <a:pt x="22274" y="1958"/>
                    <a:pt x="22470" y="1908"/>
                  </a:cubicBezTo>
                  <a:cubicBezTo>
                    <a:pt x="22667" y="1858"/>
                    <a:pt x="22869" y="1833"/>
                    <a:pt x="23077" y="1833"/>
                  </a:cubicBezTo>
                  <a:cubicBezTo>
                    <a:pt x="23404" y="1833"/>
                    <a:pt x="23657" y="1909"/>
                    <a:pt x="23838" y="2059"/>
                  </a:cubicBezTo>
                  <a:cubicBezTo>
                    <a:pt x="24018" y="2209"/>
                    <a:pt x="24109" y="2422"/>
                    <a:pt x="24109" y="2696"/>
                  </a:cubicBezTo>
                  <a:lnTo>
                    <a:pt x="24109" y="2755"/>
                  </a:lnTo>
                  <a:lnTo>
                    <a:pt x="23272" y="2755"/>
                  </a:lnTo>
                  <a:cubicBezTo>
                    <a:pt x="22729" y="2755"/>
                    <a:pt x="22321" y="2859"/>
                    <a:pt x="22047" y="3066"/>
                  </a:cubicBezTo>
                  <a:cubicBezTo>
                    <a:pt x="21773" y="3274"/>
                    <a:pt x="21637" y="3582"/>
                    <a:pt x="21637" y="3991"/>
                  </a:cubicBezTo>
                  <a:cubicBezTo>
                    <a:pt x="21637" y="4341"/>
                    <a:pt x="21746" y="4621"/>
                    <a:pt x="21966" y="4829"/>
                  </a:cubicBezTo>
                  <a:cubicBezTo>
                    <a:pt x="22185" y="5038"/>
                    <a:pt x="22481" y="5142"/>
                    <a:pt x="22853" y="5142"/>
                  </a:cubicBezTo>
                  <a:cubicBezTo>
                    <a:pt x="23147" y="5142"/>
                    <a:pt x="23396" y="5090"/>
                    <a:pt x="23599" y="4985"/>
                  </a:cubicBezTo>
                  <a:cubicBezTo>
                    <a:pt x="23803" y="4880"/>
                    <a:pt x="23972" y="4717"/>
                    <a:pt x="24109" y="4497"/>
                  </a:cubicBezTo>
                  <a:lnTo>
                    <a:pt x="24109" y="5048"/>
                  </a:lnTo>
                  <a:lnTo>
                    <a:pt x="24706" y="5048"/>
                  </a:lnTo>
                  <a:lnTo>
                    <a:pt x="24706" y="2975"/>
                  </a:lnTo>
                  <a:cubicBezTo>
                    <a:pt x="24706" y="2422"/>
                    <a:pt x="24576" y="2009"/>
                    <a:pt x="24316" y="1736"/>
                  </a:cubicBezTo>
                  <a:cubicBezTo>
                    <a:pt x="24057" y="1464"/>
                    <a:pt x="23664" y="1327"/>
                    <a:pt x="23139" y="1327"/>
                  </a:cubicBezTo>
                  <a:close/>
                  <a:moveTo>
                    <a:pt x="32537" y="0"/>
                  </a:moveTo>
                  <a:lnTo>
                    <a:pt x="32537" y="1966"/>
                  </a:lnTo>
                  <a:cubicBezTo>
                    <a:pt x="32411" y="1750"/>
                    <a:pt x="32253" y="1590"/>
                    <a:pt x="32061" y="1485"/>
                  </a:cubicBezTo>
                  <a:cubicBezTo>
                    <a:pt x="31870" y="1380"/>
                    <a:pt x="31640" y="1327"/>
                    <a:pt x="31372" y="1327"/>
                  </a:cubicBezTo>
                  <a:cubicBezTo>
                    <a:pt x="30933" y="1327"/>
                    <a:pt x="30576" y="1503"/>
                    <a:pt x="30300" y="1853"/>
                  </a:cubicBezTo>
                  <a:cubicBezTo>
                    <a:pt x="30024" y="2203"/>
                    <a:pt x="29886" y="2664"/>
                    <a:pt x="29886" y="3235"/>
                  </a:cubicBezTo>
                  <a:cubicBezTo>
                    <a:pt x="29886" y="3806"/>
                    <a:pt x="30024" y="4267"/>
                    <a:pt x="30300" y="4617"/>
                  </a:cubicBezTo>
                  <a:cubicBezTo>
                    <a:pt x="30576" y="4967"/>
                    <a:pt x="30933" y="5142"/>
                    <a:pt x="31372" y="5142"/>
                  </a:cubicBezTo>
                  <a:cubicBezTo>
                    <a:pt x="31640" y="5142"/>
                    <a:pt x="31870" y="5090"/>
                    <a:pt x="32061" y="4985"/>
                  </a:cubicBezTo>
                  <a:cubicBezTo>
                    <a:pt x="32253" y="4880"/>
                    <a:pt x="32411" y="4720"/>
                    <a:pt x="32537" y="4503"/>
                  </a:cubicBezTo>
                  <a:lnTo>
                    <a:pt x="32537" y="5048"/>
                  </a:lnTo>
                  <a:lnTo>
                    <a:pt x="33134" y="5048"/>
                  </a:lnTo>
                  <a:lnTo>
                    <a:pt x="33134" y="0"/>
                  </a:lnTo>
                  <a:close/>
                  <a:moveTo>
                    <a:pt x="48919" y="1327"/>
                  </a:moveTo>
                  <a:cubicBezTo>
                    <a:pt x="48374" y="1327"/>
                    <a:pt x="47941" y="1502"/>
                    <a:pt x="47620" y="1851"/>
                  </a:cubicBezTo>
                  <a:cubicBezTo>
                    <a:pt x="47299" y="2201"/>
                    <a:pt x="47138" y="2673"/>
                    <a:pt x="47138" y="3267"/>
                  </a:cubicBezTo>
                  <a:cubicBezTo>
                    <a:pt x="47138" y="3843"/>
                    <a:pt x="47307" y="4299"/>
                    <a:pt x="47646" y="4636"/>
                  </a:cubicBezTo>
                  <a:cubicBezTo>
                    <a:pt x="47984" y="4974"/>
                    <a:pt x="48443" y="5142"/>
                    <a:pt x="49023" y="5142"/>
                  </a:cubicBezTo>
                  <a:cubicBezTo>
                    <a:pt x="49254" y="5142"/>
                    <a:pt x="49483" y="5119"/>
                    <a:pt x="49708" y="5071"/>
                  </a:cubicBezTo>
                  <a:cubicBezTo>
                    <a:pt x="49932" y="5024"/>
                    <a:pt x="50152" y="4954"/>
                    <a:pt x="50366" y="4863"/>
                  </a:cubicBezTo>
                  <a:lnTo>
                    <a:pt x="50366" y="4299"/>
                  </a:lnTo>
                  <a:cubicBezTo>
                    <a:pt x="50154" y="4411"/>
                    <a:pt x="49941" y="4496"/>
                    <a:pt x="49725" y="4552"/>
                  </a:cubicBezTo>
                  <a:cubicBezTo>
                    <a:pt x="49510" y="4608"/>
                    <a:pt x="49288" y="4636"/>
                    <a:pt x="49059" y="4636"/>
                  </a:cubicBezTo>
                  <a:cubicBezTo>
                    <a:pt x="48663" y="4636"/>
                    <a:pt x="48354" y="4529"/>
                    <a:pt x="48133" y="4314"/>
                  </a:cubicBezTo>
                  <a:cubicBezTo>
                    <a:pt x="47911" y="4098"/>
                    <a:pt x="47787" y="3785"/>
                    <a:pt x="47761" y="3374"/>
                  </a:cubicBezTo>
                  <a:lnTo>
                    <a:pt x="50506" y="3374"/>
                  </a:lnTo>
                  <a:lnTo>
                    <a:pt x="50506" y="3082"/>
                  </a:lnTo>
                  <a:cubicBezTo>
                    <a:pt x="50506" y="2542"/>
                    <a:pt x="50363" y="2114"/>
                    <a:pt x="50079" y="1799"/>
                  </a:cubicBezTo>
                  <a:cubicBezTo>
                    <a:pt x="49795" y="1485"/>
                    <a:pt x="49408" y="1327"/>
                    <a:pt x="48919" y="1327"/>
                  </a:cubicBezTo>
                  <a:close/>
                  <a:moveTo>
                    <a:pt x="13186" y="1327"/>
                  </a:moveTo>
                  <a:cubicBezTo>
                    <a:pt x="12920" y="1327"/>
                    <a:pt x="12691" y="1380"/>
                    <a:pt x="12499" y="1485"/>
                  </a:cubicBezTo>
                  <a:cubicBezTo>
                    <a:pt x="12308" y="1590"/>
                    <a:pt x="12150" y="1750"/>
                    <a:pt x="12024" y="1966"/>
                  </a:cubicBezTo>
                  <a:lnTo>
                    <a:pt x="12024" y="1415"/>
                  </a:lnTo>
                  <a:lnTo>
                    <a:pt x="11424" y="1415"/>
                  </a:lnTo>
                  <a:lnTo>
                    <a:pt x="11424" y="6430"/>
                  </a:lnTo>
                  <a:lnTo>
                    <a:pt x="12024" y="6430"/>
                  </a:lnTo>
                  <a:lnTo>
                    <a:pt x="12024" y="4503"/>
                  </a:lnTo>
                  <a:cubicBezTo>
                    <a:pt x="12150" y="4720"/>
                    <a:pt x="12308" y="4880"/>
                    <a:pt x="12499" y="4985"/>
                  </a:cubicBezTo>
                  <a:cubicBezTo>
                    <a:pt x="12691" y="5090"/>
                    <a:pt x="12920" y="5142"/>
                    <a:pt x="13186" y="5142"/>
                  </a:cubicBezTo>
                  <a:cubicBezTo>
                    <a:pt x="13627" y="5142"/>
                    <a:pt x="13985" y="4967"/>
                    <a:pt x="14261" y="4617"/>
                  </a:cubicBezTo>
                  <a:cubicBezTo>
                    <a:pt x="14537" y="4267"/>
                    <a:pt x="14675" y="3806"/>
                    <a:pt x="14675" y="3235"/>
                  </a:cubicBezTo>
                  <a:cubicBezTo>
                    <a:pt x="14675" y="2664"/>
                    <a:pt x="14537" y="2203"/>
                    <a:pt x="14261" y="1853"/>
                  </a:cubicBezTo>
                  <a:cubicBezTo>
                    <a:pt x="13985" y="1503"/>
                    <a:pt x="13627" y="1327"/>
                    <a:pt x="13186" y="13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3091125" y="3274450"/>
              <a:ext cx="2235325" cy="615925"/>
            </a:xfrm>
            <a:custGeom>
              <a:avLst/>
              <a:gdLst/>
              <a:ahLst/>
              <a:cxnLst/>
              <a:rect l="0" t="0" r="0" b="0"/>
              <a:pathLst>
                <a:path w="89413" h="24637" extrusionOk="0">
                  <a:moveTo>
                    <a:pt x="1" y="0"/>
                  </a:moveTo>
                  <a:lnTo>
                    <a:pt x="1" y="24637"/>
                  </a:lnTo>
                  <a:lnTo>
                    <a:pt x="89412" y="24637"/>
                  </a:lnTo>
                  <a:lnTo>
                    <a:pt x="89412" y="0"/>
                  </a:lnTo>
                  <a:close/>
                </a:path>
              </a:pathLst>
            </a:custGeom>
            <a:solidFill>
              <a:srgbClr val="000000"/>
            </a:solidFill>
            <a:ln w="83050" cap="rnd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2293550" y="3120475"/>
              <a:ext cx="923900" cy="923900"/>
            </a:xfrm>
            <a:custGeom>
              <a:avLst/>
              <a:gdLst/>
              <a:ahLst/>
              <a:cxnLst/>
              <a:rect l="0" t="0" r="0" b="0"/>
              <a:pathLst>
                <a:path w="36956" h="36956" extrusionOk="0">
                  <a:moveTo>
                    <a:pt x="17509" y="0"/>
                  </a:moveTo>
                  <a:lnTo>
                    <a:pt x="16610" y="69"/>
                  </a:lnTo>
                  <a:lnTo>
                    <a:pt x="15641" y="208"/>
                  </a:lnTo>
                  <a:lnTo>
                    <a:pt x="14741" y="346"/>
                  </a:lnTo>
                  <a:lnTo>
                    <a:pt x="13842" y="554"/>
                  </a:lnTo>
                  <a:lnTo>
                    <a:pt x="12942" y="830"/>
                  </a:lnTo>
                  <a:lnTo>
                    <a:pt x="12112" y="1107"/>
                  </a:lnTo>
                  <a:lnTo>
                    <a:pt x="11281" y="1453"/>
                  </a:lnTo>
                  <a:lnTo>
                    <a:pt x="10451" y="1799"/>
                  </a:lnTo>
                  <a:lnTo>
                    <a:pt x="9689" y="2215"/>
                  </a:lnTo>
                  <a:lnTo>
                    <a:pt x="8859" y="2699"/>
                  </a:lnTo>
                  <a:lnTo>
                    <a:pt x="8167" y="3183"/>
                  </a:lnTo>
                  <a:lnTo>
                    <a:pt x="7406" y="3668"/>
                  </a:lnTo>
                  <a:lnTo>
                    <a:pt x="6714" y="4221"/>
                  </a:lnTo>
                  <a:lnTo>
                    <a:pt x="6022" y="4775"/>
                  </a:lnTo>
                  <a:lnTo>
                    <a:pt x="5399" y="5398"/>
                  </a:lnTo>
                  <a:lnTo>
                    <a:pt x="4776" y="6090"/>
                  </a:lnTo>
                  <a:lnTo>
                    <a:pt x="4222" y="6713"/>
                  </a:lnTo>
                  <a:lnTo>
                    <a:pt x="3669" y="7405"/>
                  </a:lnTo>
                  <a:lnTo>
                    <a:pt x="3115" y="8166"/>
                  </a:lnTo>
                  <a:lnTo>
                    <a:pt x="2631" y="8927"/>
                  </a:lnTo>
                  <a:lnTo>
                    <a:pt x="2215" y="9689"/>
                  </a:lnTo>
                  <a:lnTo>
                    <a:pt x="1800" y="10450"/>
                  </a:lnTo>
                  <a:lnTo>
                    <a:pt x="1454" y="11280"/>
                  </a:lnTo>
                  <a:lnTo>
                    <a:pt x="1108" y="12111"/>
                  </a:lnTo>
                  <a:lnTo>
                    <a:pt x="831" y="13010"/>
                  </a:lnTo>
                  <a:lnTo>
                    <a:pt x="555" y="13841"/>
                  </a:lnTo>
                  <a:lnTo>
                    <a:pt x="347" y="14741"/>
                  </a:lnTo>
                  <a:lnTo>
                    <a:pt x="209" y="15709"/>
                  </a:lnTo>
                  <a:lnTo>
                    <a:pt x="70" y="16609"/>
                  </a:lnTo>
                  <a:lnTo>
                    <a:pt x="1" y="17509"/>
                  </a:lnTo>
                  <a:lnTo>
                    <a:pt x="1" y="18478"/>
                  </a:lnTo>
                  <a:lnTo>
                    <a:pt x="1" y="19446"/>
                  </a:lnTo>
                  <a:lnTo>
                    <a:pt x="70" y="20415"/>
                  </a:lnTo>
                  <a:lnTo>
                    <a:pt x="209" y="21315"/>
                  </a:lnTo>
                  <a:lnTo>
                    <a:pt x="347" y="22215"/>
                  </a:lnTo>
                  <a:lnTo>
                    <a:pt x="555" y="23114"/>
                  </a:lnTo>
                  <a:lnTo>
                    <a:pt x="831" y="24014"/>
                  </a:lnTo>
                  <a:lnTo>
                    <a:pt x="1108" y="24844"/>
                  </a:lnTo>
                  <a:lnTo>
                    <a:pt x="1454" y="25675"/>
                  </a:lnTo>
                  <a:lnTo>
                    <a:pt x="1800" y="26505"/>
                  </a:lnTo>
                  <a:lnTo>
                    <a:pt x="2215" y="27336"/>
                  </a:lnTo>
                  <a:lnTo>
                    <a:pt x="2631" y="28097"/>
                  </a:lnTo>
                  <a:lnTo>
                    <a:pt x="3115" y="28858"/>
                  </a:lnTo>
                  <a:lnTo>
                    <a:pt x="3669" y="29550"/>
                  </a:lnTo>
                  <a:lnTo>
                    <a:pt x="4222" y="30242"/>
                  </a:lnTo>
                  <a:lnTo>
                    <a:pt x="4776" y="30934"/>
                  </a:lnTo>
                  <a:lnTo>
                    <a:pt x="5399" y="31557"/>
                  </a:lnTo>
                  <a:lnTo>
                    <a:pt x="6022" y="32180"/>
                  </a:lnTo>
                  <a:lnTo>
                    <a:pt x="6714" y="32734"/>
                  </a:lnTo>
                  <a:lnTo>
                    <a:pt x="7406" y="33287"/>
                  </a:lnTo>
                  <a:lnTo>
                    <a:pt x="8167" y="33841"/>
                  </a:lnTo>
                  <a:lnTo>
                    <a:pt x="8859" y="34325"/>
                  </a:lnTo>
                  <a:lnTo>
                    <a:pt x="9689" y="34740"/>
                  </a:lnTo>
                  <a:lnTo>
                    <a:pt x="10451" y="35156"/>
                  </a:lnTo>
                  <a:lnTo>
                    <a:pt x="11281" y="35502"/>
                  </a:lnTo>
                  <a:lnTo>
                    <a:pt x="12112" y="35848"/>
                  </a:lnTo>
                  <a:lnTo>
                    <a:pt x="12942" y="36125"/>
                  </a:lnTo>
                  <a:lnTo>
                    <a:pt x="13842" y="36401"/>
                  </a:lnTo>
                  <a:lnTo>
                    <a:pt x="14741" y="36609"/>
                  </a:lnTo>
                  <a:lnTo>
                    <a:pt x="15641" y="36747"/>
                  </a:lnTo>
                  <a:lnTo>
                    <a:pt x="16610" y="36886"/>
                  </a:lnTo>
                  <a:lnTo>
                    <a:pt x="17509" y="36955"/>
                  </a:lnTo>
                  <a:lnTo>
                    <a:pt x="19447" y="36955"/>
                  </a:lnTo>
                  <a:lnTo>
                    <a:pt x="20347" y="36886"/>
                  </a:lnTo>
                  <a:lnTo>
                    <a:pt x="21316" y="36747"/>
                  </a:lnTo>
                  <a:lnTo>
                    <a:pt x="22215" y="36609"/>
                  </a:lnTo>
                  <a:lnTo>
                    <a:pt x="23115" y="36401"/>
                  </a:lnTo>
                  <a:lnTo>
                    <a:pt x="23945" y="36125"/>
                  </a:lnTo>
                  <a:lnTo>
                    <a:pt x="24845" y="35848"/>
                  </a:lnTo>
                  <a:lnTo>
                    <a:pt x="25675" y="35502"/>
                  </a:lnTo>
                  <a:lnTo>
                    <a:pt x="26506" y="35156"/>
                  </a:lnTo>
                  <a:lnTo>
                    <a:pt x="27267" y="34740"/>
                  </a:lnTo>
                  <a:lnTo>
                    <a:pt x="28098" y="34325"/>
                  </a:lnTo>
                  <a:lnTo>
                    <a:pt x="28790" y="33841"/>
                  </a:lnTo>
                  <a:lnTo>
                    <a:pt x="29551" y="33287"/>
                  </a:lnTo>
                  <a:lnTo>
                    <a:pt x="30243" y="32734"/>
                  </a:lnTo>
                  <a:lnTo>
                    <a:pt x="30935" y="32180"/>
                  </a:lnTo>
                  <a:lnTo>
                    <a:pt x="31558" y="31557"/>
                  </a:lnTo>
                  <a:lnTo>
                    <a:pt x="32181" y="30934"/>
                  </a:lnTo>
                  <a:lnTo>
                    <a:pt x="32734" y="30242"/>
                  </a:lnTo>
                  <a:lnTo>
                    <a:pt x="33288" y="29550"/>
                  </a:lnTo>
                  <a:lnTo>
                    <a:pt x="33842" y="28858"/>
                  </a:lnTo>
                  <a:lnTo>
                    <a:pt x="34257" y="28097"/>
                  </a:lnTo>
                  <a:lnTo>
                    <a:pt x="34741" y="27336"/>
                  </a:lnTo>
                  <a:lnTo>
                    <a:pt x="35156" y="26505"/>
                  </a:lnTo>
                  <a:lnTo>
                    <a:pt x="35502" y="25675"/>
                  </a:lnTo>
                  <a:lnTo>
                    <a:pt x="35848" y="24844"/>
                  </a:lnTo>
                  <a:lnTo>
                    <a:pt x="36125" y="24014"/>
                  </a:lnTo>
                  <a:lnTo>
                    <a:pt x="36402" y="23114"/>
                  </a:lnTo>
                  <a:lnTo>
                    <a:pt x="36610" y="22215"/>
                  </a:lnTo>
                  <a:lnTo>
                    <a:pt x="36748" y="21315"/>
                  </a:lnTo>
                  <a:lnTo>
                    <a:pt x="36887" y="20415"/>
                  </a:lnTo>
                  <a:lnTo>
                    <a:pt x="36956" y="19446"/>
                  </a:lnTo>
                  <a:lnTo>
                    <a:pt x="36956" y="18478"/>
                  </a:lnTo>
                  <a:lnTo>
                    <a:pt x="36956" y="17509"/>
                  </a:lnTo>
                  <a:lnTo>
                    <a:pt x="36887" y="16609"/>
                  </a:lnTo>
                  <a:lnTo>
                    <a:pt x="36748" y="15709"/>
                  </a:lnTo>
                  <a:lnTo>
                    <a:pt x="36610" y="14741"/>
                  </a:lnTo>
                  <a:lnTo>
                    <a:pt x="36402" y="13841"/>
                  </a:lnTo>
                  <a:lnTo>
                    <a:pt x="36125" y="13010"/>
                  </a:lnTo>
                  <a:lnTo>
                    <a:pt x="35848" y="12111"/>
                  </a:lnTo>
                  <a:lnTo>
                    <a:pt x="35502" y="11280"/>
                  </a:lnTo>
                  <a:lnTo>
                    <a:pt x="35156" y="10450"/>
                  </a:lnTo>
                  <a:lnTo>
                    <a:pt x="34741" y="9689"/>
                  </a:lnTo>
                  <a:lnTo>
                    <a:pt x="34257" y="8927"/>
                  </a:lnTo>
                  <a:lnTo>
                    <a:pt x="33842" y="8166"/>
                  </a:lnTo>
                  <a:lnTo>
                    <a:pt x="33288" y="7405"/>
                  </a:lnTo>
                  <a:lnTo>
                    <a:pt x="32734" y="6713"/>
                  </a:lnTo>
                  <a:lnTo>
                    <a:pt x="32181" y="6090"/>
                  </a:lnTo>
                  <a:lnTo>
                    <a:pt x="31558" y="5398"/>
                  </a:lnTo>
                  <a:lnTo>
                    <a:pt x="30935" y="4775"/>
                  </a:lnTo>
                  <a:lnTo>
                    <a:pt x="30243" y="4221"/>
                  </a:lnTo>
                  <a:lnTo>
                    <a:pt x="29551" y="3668"/>
                  </a:lnTo>
                  <a:lnTo>
                    <a:pt x="28790" y="3183"/>
                  </a:lnTo>
                  <a:lnTo>
                    <a:pt x="28098" y="2699"/>
                  </a:lnTo>
                  <a:lnTo>
                    <a:pt x="27267" y="2215"/>
                  </a:lnTo>
                  <a:lnTo>
                    <a:pt x="26506" y="1799"/>
                  </a:lnTo>
                  <a:lnTo>
                    <a:pt x="25675" y="1453"/>
                  </a:lnTo>
                  <a:lnTo>
                    <a:pt x="24845" y="1107"/>
                  </a:lnTo>
                  <a:lnTo>
                    <a:pt x="23945" y="830"/>
                  </a:lnTo>
                  <a:lnTo>
                    <a:pt x="23115" y="554"/>
                  </a:lnTo>
                  <a:lnTo>
                    <a:pt x="22215" y="346"/>
                  </a:lnTo>
                  <a:lnTo>
                    <a:pt x="21316" y="208"/>
                  </a:lnTo>
                  <a:lnTo>
                    <a:pt x="20347" y="69"/>
                  </a:lnTo>
                  <a:lnTo>
                    <a:pt x="19447" y="0"/>
                  </a:lnTo>
                  <a:close/>
                </a:path>
              </a:pathLst>
            </a:custGeom>
            <a:solidFill>
              <a:srgbClr val="FFFFFF"/>
            </a:solidFill>
            <a:ln w="83050" cap="rnd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2731275" y="3354025"/>
              <a:ext cx="103825" cy="128050"/>
            </a:xfrm>
            <a:custGeom>
              <a:avLst/>
              <a:gdLst/>
              <a:ahLst/>
              <a:cxnLst/>
              <a:rect l="0" t="0" r="0" b="0"/>
              <a:pathLst>
                <a:path w="4153" h="5122" extrusionOk="0">
                  <a:moveTo>
                    <a:pt x="2215" y="900"/>
                  </a:moveTo>
                  <a:lnTo>
                    <a:pt x="2423" y="969"/>
                  </a:lnTo>
                  <a:lnTo>
                    <a:pt x="2630" y="1039"/>
                  </a:lnTo>
                  <a:lnTo>
                    <a:pt x="2838" y="1246"/>
                  </a:lnTo>
                  <a:lnTo>
                    <a:pt x="2976" y="1454"/>
                  </a:lnTo>
                  <a:lnTo>
                    <a:pt x="3115" y="1731"/>
                  </a:lnTo>
                  <a:lnTo>
                    <a:pt x="3253" y="2008"/>
                  </a:lnTo>
                  <a:lnTo>
                    <a:pt x="3253" y="2284"/>
                  </a:lnTo>
                  <a:lnTo>
                    <a:pt x="3322" y="2630"/>
                  </a:lnTo>
                  <a:lnTo>
                    <a:pt x="3253" y="2976"/>
                  </a:lnTo>
                  <a:lnTo>
                    <a:pt x="3184" y="3253"/>
                  </a:lnTo>
                  <a:lnTo>
                    <a:pt x="3045" y="3530"/>
                  </a:lnTo>
                  <a:lnTo>
                    <a:pt x="2907" y="3807"/>
                  </a:lnTo>
                  <a:lnTo>
                    <a:pt x="2699" y="4014"/>
                  </a:lnTo>
                  <a:lnTo>
                    <a:pt x="2492" y="4153"/>
                  </a:lnTo>
                  <a:lnTo>
                    <a:pt x="2284" y="4222"/>
                  </a:lnTo>
                  <a:lnTo>
                    <a:pt x="2077" y="4291"/>
                  </a:lnTo>
                  <a:lnTo>
                    <a:pt x="2007" y="4291"/>
                  </a:lnTo>
                  <a:lnTo>
                    <a:pt x="1800" y="4222"/>
                  </a:lnTo>
                  <a:lnTo>
                    <a:pt x="1523" y="4084"/>
                  </a:lnTo>
                  <a:lnTo>
                    <a:pt x="1385" y="3945"/>
                  </a:lnTo>
                  <a:lnTo>
                    <a:pt x="1177" y="3738"/>
                  </a:lnTo>
                  <a:lnTo>
                    <a:pt x="1039" y="3461"/>
                  </a:lnTo>
                  <a:lnTo>
                    <a:pt x="969" y="3184"/>
                  </a:lnTo>
                  <a:lnTo>
                    <a:pt x="900" y="2838"/>
                  </a:lnTo>
                  <a:lnTo>
                    <a:pt x="900" y="2492"/>
                  </a:lnTo>
                  <a:lnTo>
                    <a:pt x="969" y="2215"/>
                  </a:lnTo>
                  <a:lnTo>
                    <a:pt x="1039" y="1869"/>
                  </a:lnTo>
                  <a:lnTo>
                    <a:pt x="1177" y="1592"/>
                  </a:lnTo>
                  <a:lnTo>
                    <a:pt x="1315" y="1385"/>
                  </a:lnTo>
                  <a:lnTo>
                    <a:pt x="1454" y="1177"/>
                  </a:lnTo>
                  <a:lnTo>
                    <a:pt x="1661" y="1039"/>
                  </a:lnTo>
                  <a:lnTo>
                    <a:pt x="1938" y="900"/>
                  </a:lnTo>
                  <a:close/>
                  <a:moveTo>
                    <a:pt x="2215" y="1"/>
                  </a:moveTo>
                  <a:lnTo>
                    <a:pt x="1800" y="70"/>
                  </a:lnTo>
                  <a:lnTo>
                    <a:pt x="1454" y="208"/>
                  </a:lnTo>
                  <a:lnTo>
                    <a:pt x="1039" y="416"/>
                  </a:lnTo>
                  <a:lnTo>
                    <a:pt x="762" y="693"/>
                  </a:lnTo>
                  <a:lnTo>
                    <a:pt x="485" y="1039"/>
                  </a:lnTo>
                  <a:lnTo>
                    <a:pt x="277" y="1454"/>
                  </a:lnTo>
                  <a:lnTo>
                    <a:pt x="70" y="1938"/>
                  </a:lnTo>
                  <a:lnTo>
                    <a:pt x="0" y="2492"/>
                  </a:lnTo>
                  <a:lnTo>
                    <a:pt x="70" y="2976"/>
                  </a:lnTo>
                  <a:lnTo>
                    <a:pt x="139" y="3461"/>
                  </a:lnTo>
                  <a:lnTo>
                    <a:pt x="277" y="3945"/>
                  </a:lnTo>
                  <a:lnTo>
                    <a:pt x="554" y="4291"/>
                  </a:lnTo>
                  <a:lnTo>
                    <a:pt x="831" y="4637"/>
                  </a:lnTo>
                  <a:lnTo>
                    <a:pt x="1177" y="4914"/>
                  </a:lnTo>
                  <a:lnTo>
                    <a:pt x="1523" y="5052"/>
                  </a:lnTo>
                  <a:lnTo>
                    <a:pt x="1938" y="5122"/>
                  </a:lnTo>
                  <a:lnTo>
                    <a:pt x="2423" y="5122"/>
                  </a:lnTo>
                  <a:lnTo>
                    <a:pt x="2838" y="4983"/>
                  </a:lnTo>
                  <a:lnTo>
                    <a:pt x="3184" y="4706"/>
                  </a:lnTo>
                  <a:lnTo>
                    <a:pt x="3530" y="4430"/>
                  </a:lnTo>
                  <a:lnTo>
                    <a:pt x="3737" y="4084"/>
                  </a:lnTo>
                  <a:lnTo>
                    <a:pt x="3945" y="3668"/>
                  </a:lnTo>
                  <a:lnTo>
                    <a:pt x="4083" y="3184"/>
                  </a:lnTo>
                  <a:lnTo>
                    <a:pt x="4153" y="2700"/>
                  </a:lnTo>
                  <a:lnTo>
                    <a:pt x="4153" y="2215"/>
                  </a:lnTo>
                  <a:lnTo>
                    <a:pt x="4083" y="1731"/>
                  </a:lnTo>
                  <a:lnTo>
                    <a:pt x="3876" y="1246"/>
                  </a:lnTo>
                  <a:lnTo>
                    <a:pt x="3668" y="831"/>
                  </a:lnTo>
                  <a:lnTo>
                    <a:pt x="3391" y="554"/>
                  </a:lnTo>
                  <a:lnTo>
                    <a:pt x="3045" y="277"/>
                  </a:lnTo>
                  <a:lnTo>
                    <a:pt x="2630" y="70"/>
                  </a:lnTo>
                  <a:lnTo>
                    <a:pt x="2215" y="1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2400825" y="3366150"/>
              <a:ext cx="114200" cy="131500"/>
            </a:xfrm>
            <a:custGeom>
              <a:avLst/>
              <a:gdLst/>
              <a:ahLst/>
              <a:cxnLst/>
              <a:rect l="0" t="0" r="0" b="0"/>
              <a:pathLst>
                <a:path w="4568" h="5260" extrusionOk="0">
                  <a:moveTo>
                    <a:pt x="2215" y="830"/>
                  </a:moveTo>
                  <a:lnTo>
                    <a:pt x="2492" y="900"/>
                  </a:lnTo>
                  <a:lnTo>
                    <a:pt x="2769" y="969"/>
                  </a:lnTo>
                  <a:lnTo>
                    <a:pt x="2976" y="1107"/>
                  </a:lnTo>
                  <a:lnTo>
                    <a:pt x="3184" y="1315"/>
                  </a:lnTo>
                  <a:lnTo>
                    <a:pt x="3392" y="1592"/>
                  </a:lnTo>
                  <a:lnTo>
                    <a:pt x="3530" y="1869"/>
                  </a:lnTo>
                  <a:lnTo>
                    <a:pt x="3599" y="2145"/>
                  </a:lnTo>
                  <a:lnTo>
                    <a:pt x="3668" y="2491"/>
                  </a:lnTo>
                  <a:lnTo>
                    <a:pt x="3668" y="2837"/>
                  </a:lnTo>
                  <a:lnTo>
                    <a:pt x="3668" y="3183"/>
                  </a:lnTo>
                  <a:lnTo>
                    <a:pt x="3530" y="3460"/>
                  </a:lnTo>
                  <a:lnTo>
                    <a:pt x="3392" y="3806"/>
                  </a:lnTo>
                  <a:lnTo>
                    <a:pt x="3184" y="4014"/>
                  </a:lnTo>
                  <a:lnTo>
                    <a:pt x="2976" y="4152"/>
                  </a:lnTo>
                  <a:lnTo>
                    <a:pt x="2769" y="4291"/>
                  </a:lnTo>
                  <a:lnTo>
                    <a:pt x="2492" y="4360"/>
                  </a:lnTo>
                  <a:lnTo>
                    <a:pt x="2215" y="4360"/>
                  </a:lnTo>
                  <a:lnTo>
                    <a:pt x="1938" y="4291"/>
                  </a:lnTo>
                  <a:lnTo>
                    <a:pt x="1661" y="4152"/>
                  </a:lnTo>
                  <a:lnTo>
                    <a:pt x="1454" y="3945"/>
                  </a:lnTo>
                  <a:lnTo>
                    <a:pt x="1246" y="3737"/>
                  </a:lnTo>
                  <a:lnTo>
                    <a:pt x="1108" y="3391"/>
                  </a:lnTo>
                  <a:lnTo>
                    <a:pt x="969" y="3114"/>
                  </a:lnTo>
                  <a:lnTo>
                    <a:pt x="900" y="2768"/>
                  </a:lnTo>
                  <a:lnTo>
                    <a:pt x="900" y="2422"/>
                  </a:lnTo>
                  <a:lnTo>
                    <a:pt x="969" y="2076"/>
                  </a:lnTo>
                  <a:lnTo>
                    <a:pt x="1039" y="1730"/>
                  </a:lnTo>
                  <a:lnTo>
                    <a:pt x="1246" y="1453"/>
                  </a:lnTo>
                  <a:lnTo>
                    <a:pt x="1385" y="1246"/>
                  </a:lnTo>
                  <a:lnTo>
                    <a:pt x="1592" y="1038"/>
                  </a:lnTo>
                  <a:lnTo>
                    <a:pt x="1869" y="900"/>
                  </a:lnTo>
                  <a:lnTo>
                    <a:pt x="2146" y="830"/>
                  </a:lnTo>
                  <a:close/>
                  <a:moveTo>
                    <a:pt x="2007" y="0"/>
                  </a:moveTo>
                  <a:lnTo>
                    <a:pt x="1592" y="69"/>
                  </a:lnTo>
                  <a:lnTo>
                    <a:pt x="1177" y="277"/>
                  </a:lnTo>
                  <a:lnTo>
                    <a:pt x="831" y="554"/>
                  </a:lnTo>
                  <a:lnTo>
                    <a:pt x="485" y="969"/>
                  </a:lnTo>
                  <a:lnTo>
                    <a:pt x="277" y="1384"/>
                  </a:lnTo>
                  <a:lnTo>
                    <a:pt x="70" y="1869"/>
                  </a:lnTo>
                  <a:lnTo>
                    <a:pt x="1" y="2353"/>
                  </a:lnTo>
                  <a:lnTo>
                    <a:pt x="70" y="2837"/>
                  </a:lnTo>
                  <a:lnTo>
                    <a:pt x="139" y="3322"/>
                  </a:lnTo>
                  <a:lnTo>
                    <a:pt x="277" y="3806"/>
                  </a:lnTo>
                  <a:lnTo>
                    <a:pt x="554" y="4221"/>
                  </a:lnTo>
                  <a:lnTo>
                    <a:pt x="831" y="4567"/>
                  </a:lnTo>
                  <a:lnTo>
                    <a:pt x="1177" y="4844"/>
                  </a:lnTo>
                  <a:lnTo>
                    <a:pt x="1523" y="5052"/>
                  </a:lnTo>
                  <a:lnTo>
                    <a:pt x="1938" y="5190"/>
                  </a:lnTo>
                  <a:lnTo>
                    <a:pt x="2353" y="5260"/>
                  </a:lnTo>
                  <a:lnTo>
                    <a:pt x="2561" y="5260"/>
                  </a:lnTo>
                  <a:lnTo>
                    <a:pt x="3045" y="5121"/>
                  </a:lnTo>
                  <a:lnTo>
                    <a:pt x="3461" y="4914"/>
                  </a:lnTo>
                  <a:lnTo>
                    <a:pt x="3807" y="4637"/>
                  </a:lnTo>
                  <a:lnTo>
                    <a:pt x="4153" y="4291"/>
                  </a:lnTo>
                  <a:lnTo>
                    <a:pt x="4360" y="3875"/>
                  </a:lnTo>
                  <a:lnTo>
                    <a:pt x="4499" y="3391"/>
                  </a:lnTo>
                  <a:lnTo>
                    <a:pt x="4568" y="2907"/>
                  </a:lnTo>
                  <a:lnTo>
                    <a:pt x="4568" y="2353"/>
                  </a:lnTo>
                  <a:lnTo>
                    <a:pt x="4430" y="1869"/>
                  </a:lnTo>
                  <a:lnTo>
                    <a:pt x="4291" y="1384"/>
                  </a:lnTo>
                  <a:lnTo>
                    <a:pt x="4014" y="969"/>
                  </a:lnTo>
                  <a:lnTo>
                    <a:pt x="3738" y="623"/>
                  </a:lnTo>
                  <a:lnTo>
                    <a:pt x="3322" y="277"/>
                  </a:lnTo>
                  <a:lnTo>
                    <a:pt x="2907" y="69"/>
                  </a:lnTo>
                  <a:lnTo>
                    <a:pt x="2492" y="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3001175" y="3412850"/>
              <a:ext cx="115925" cy="129775"/>
            </a:xfrm>
            <a:custGeom>
              <a:avLst/>
              <a:gdLst/>
              <a:ahLst/>
              <a:cxnLst/>
              <a:rect l="0" t="0" r="0" b="0"/>
              <a:pathLst>
                <a:path w="4637" h="5191" extrusionOk="0">
                  <a:moveTo>
                    <a:pt x="2838" y="900"/>
                  </a:moveTo>
                  <a:lnTo>
                    <a:pt x="3114" y="1039"/>
                  </a:lnTo>
                  <a:lnTo>
                    <a:pt x="3322" y="1177"/>
                  </a:lnTo>
                  <a:lnTo>
                    <a:pt x="3460" y="1454"/>
                  </a:lnTo>
                  <a:lnTo>
                    <a:pt x="3599" y="1661"/>
                  </a:lnTo>
                  <a:lnTo>
                    <a:pt x="3737" y="2007"/>
                  </a:lnTo>
                  <a:lnTo>
                    <a:pt x="3737" y="2284"/>
                  </a:lnTo>
                  <a:lnTo>
                    <a:pt x="3737" y="2630"/>
                  </a:lnTo>
                  <a:lnTo>
                    <a:pt x="3668" y="2976"/>
                  </a:lnTo>
                  <a:lnTo>
                    <a:pt x="3391" y="3530"/>
                  </a:lnTo>
                  <a:lnTo>
                    <a:pt x="3045" y="3945"/>
                  </a:lnTo>
                  <a:lnTo>
                    <a:pt x="2838" y="4084"/>
                  </a:lnTo>
                  <a:lnTo>
                    <a:pt x="2630" y="4222"/>
                  </a:lnTo>
                  <a:lnTo>
                    <a:pt x="2422" y="4291"/>
                  </a:lnTo>
                  <a:lnTo>
                    <a:pt x="2146" y="4360"/>
                  </a:lnTo>
                  <a:lnTo>
                    <a:pt x="1800" y="4291"/>
                  </a:lnTo>
                  <a:lnTo>
                    <a:pt x="1592" y="4153"/>
                  </a:lnTo>
                  <a:lnTo>
                    <a:pt x="1384" y="4014"/>
                  </a:lnTo>
                  <a:lnTo>
                    <a:pt x="1177" y="3807"/>
                  </a:lnTo>
                  <a:lnTo>
                    <a:pt x="1038" y="3530"/>
                  </a:lnTo>
                  <a:lnTo>
                    <a:pt x="969" y="3253"/>
                  </a:lnTo>
                  <a:lnTo>
                    <a:pt x="900" y="2907"/>
                  </a:lnTo>
                  <a:lnTo>
                    <a:pt x="900" y="2561"/>
                  </a:lnTo>
                  <a:lnTo>
                    <a:pt x="969" y="2215"/>
                  </a:lnTo>
                  <a:lnTo>
                    <a:pt x="1246" y="1661"/>
                  </a:lnTo>
                  <a:lnTo>
                    <a:pt x="1592" y="1246"/>
                  </a:lnTo>
                  <a:lnTo>
                    <a:pt x="1800" y="1108"/>
                  </a:lnTo>
                  <a:lnTo>
                    <a:pt x="2007" y="969"/>
                  </a:lnTo>
                  <a:lnTo>
                    <a:pt x="2284" y="900"/>
                  </a:lnTo>
                  <a:close/>
                  <a:moveTo>
                    <a:pt x="2146" y="1"/>
                  </a:moveTo>
                  <a:lnTo>
                    <a:pt x="1730" y="139"/>
                  </a:lnTo>
                  <a:lnTo>
                    <a:pt x="1384" y="277"/>
                  </a:lnTo>
                  <a:lnTo>
                    <a:pt x="1038" y="554"/>
                  </a:lnTo>
                  <a:lnTo>
                    <a:pt x="761" y="831"/>
                  </a:lnTo>
                  <a:lnTo>
                    <a:pt x="554" y="1177"/>
                  </a:lnTo>
                  <a:lnTo>
                    <a:pt x="277" y="1523"/>
                  </a:lnTo>
                  <a:lnTo>
                    <a:pt x="139" y="1938"/>
                  </a:lnTo>
                  <a:lnTo>
                    <a:pt x="69" y="2423"/>
                  </a:lnTo>
                  <a:lnTo>
                    <a:pt x="0" y="2976"/>
                  </a:lnTo>
                  <a:lnTo>
                    <a:pt x="69" y="3461"/>
                  </a:lnTo>
                  <a:lnTo>
                    <a:pt x="277" y="3876"/>
                  </a:lnTo>
                  <a:lnTo>
                    <a:pt x="485" y="4360"/>
                  </a:lnTo>
                  <a:lnTo>
                    <a:pt x="761" y="4706"/>
                  </a:lnTo>
                  <a:lnTo>
                    <a:pt x="1177" y="4983"/>
                  </a:lnTo>
                  <a:lnTo>
                    <a:pt x="1592" y="5122"/>
                  </a:lnTo>
                  <a:lnTo>
                    <a:pt x="2146" y="5191"/>
                  </a:lnTo>
                  <a:lnTo>
                    <a:pt x="2561" y="5191"/>
                  </a:lnTo>
                  <a:lnTo>
                    <a:pt x="2907" y="5052"/>
                  </a:lnTo>
                  <a:lnTo>
                    <a:pt x="3253" y="4914"/>
                  </a:lnTo>
                  <a:lnTo>
                    <a:pt x="3599" y="4637"/>
                  </a:lnTo>
                  <a:lnTo>
                    <a:pt x="3876" y="4360"/>
                  </a:lnTo>
                  <a:lnTo>
                    <a:pt x="4152" y="4014"/>
                  </a:lnTo>
                  <a:lnTo>
                    <a:pt x="4360" y="3668"/>
                  </a:lnTo>
                  <a:lnTo>
                    <a:pt x="4498" y="3253"/>
                  </a:lnTo>
                  <a:lnTo>
                    <a:pt x="4637" y="2699"/>
                  </a:lnTo>
                  <a:lnTo>
                    <a:pt x="4637" y="2215"/>
                  </a:lnTo>
                  <a:lnTo>
                    <a:pt x="4568" y="1731"/>
                  </a:lnTo>
                  <a:lnTo>
                    <a:pt x="4429" y="1246"/>
                  </a:lnTo>
                  <a:lnTo>
                    <a:pt x="4152" y="900"/>
                  </a:lnTo>
                  <a:lnTo>
                    <a:pt x="3876" y="554"/>
                  </a:lnTo>
                  <a:lnTo>
                    <a:pt x="3530" y="277"/>
                  </a:lnTo>
                  <a:lnTo>
                    <a:pt x="3114" y="70"/>
                  </a:lnTo>
                  <a:lnTo>
                    <a:pt x="2768" y="1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2393900" y="3314225"/>
              <a:ext cx="714550" cy="538100"/>
            </a:xfrm>
            <a:custGeom>
              <a:avLst/>
              <a:gdLst/>
              <a:ahLst/>
              <a:cxnLst/>
              <a:rect l="0" t="0" r="0" b="0"/>
              <a:pathLst>
                <a:path w="28582" h="21524" extrusionOk="0">
                  <a:moveTo>
                    <a:pt x="12457" y="901"/>
                  </a:moveTo>
                  <a:lnTo>
                    <a:pt x="12527" y="970"/>
                  </a:lnTo>
                  <a:lnTo>
                    <a:pt x="12596" y="1177"/>
                  </a:lnTo>
                  <a:lnTo>
                    <a:pt x="12527" y="1731"/>
                  </a:lnTo>
                  <a:lnTo>
                    <a:pt x="12181" y="2977"/>
                  </a:lnTo>
                  <a:lnTo>
                    <a:pt x="11904" y="4153"/>
                  </a:lnTo>
                  <a:lnTo>
                    <a:pt x="11835" y="4707"/>
                  </a:lnTo>
                  <a:lnTo>
                    <a:pt x="11835" y="5191"/>
                  </a:lnTo>
                  <a:lnTo>
                    <a:pt x="11973" y="5537"/>
                  </a:lnTo>
                  <a:lnTo>
                    <a:pt x="12111" y="6022"/>
                  </a:lnTo>
                  <a:lnTo>
                    <a:pt x="12388" y="6437"/>
                  </a:lnTo>
                  <a:lnTo>
                    <a:pt x="12665" y="6921"/>
                  </a:lnTo>
                  <a:lnTo>
                    <a:pt x="13011" y="7337"/>
                  </a:lnTo>
                  <a:lnTo>
                    <a:pt x="13426" y="7752"/>
                  </a:lnTo>
                  <a:lnTo>
                    <a:pt x="13772" y="8029"/>
                  </a:lnTo>
                  <a:lnTo>
                    <a:pt x="14187" y="8167"/>
                  </a:lnTo>
                  <a:lnTo>
                    <a:pt x="15018" y="8305"/>
                  </a:lnTo>
                  <a:lnTo>
                    <a:pt x="15987" y="8305"/>
                  </a:lnTo>
                  <a:lnTo>
                    <a:pt x="16540" y="8236"/>
                  </a:lnTo>
                  <a:lnTo>
                    <a:pt x="17025" y="8098"/>
                  </a:lnTo>
                  <a:lnTo>
                    <a:pt x="17440" y="7959"/>
                  </a:lnTo>
                  <a:lnTo>
                    <a:pt x="17786" y="7752"/>
                  </a:lnTo>
                  <a:lnTo>
                    <a:pt x="18201" y="7267"/>
                  </a:lnTo>
                  <a:lnTo>
                    <a:pt x="18686" y="6644"/>
                  </a:lnTo>
                  <a:lnTo>
                    <a:pt x="19101" y="5952"/>
                  </a:lnTo>
                  <a:lnTo>
                    <a:pt x="19378" y="5399"/>
                  </a:lnTo>
                  <a:lnTo>
                    <a:pt x="19378" y="4984"/>
                  </a:lnTo>
                  <a:lnTo>
                    <a:pt x="19378" y="4499"/>
                  </a:lnTo>
                  <a:lnTo>
                    <a:pt x="19170" y="3392"/>
                  </a:lnTo>
                  <a:lnTo>
                    <a:pt x="18963" y="2285"/>
                  </a:lnTo>
                  <a:lnTo>
                    <a:pt x="18963" y="1731"/>
                  </a:lnTo>
                  <a:lnTo>
                    <a:pt x="18963" y="1523"/>
                  </a:lnTo>
                  <a:lnTo>
                    <a:pt x="19032" y="1454"/>
                  </a:lnTo>
                  <a:lnTo>
                    <a:pt x="19239" y="1454"/>
                  </a:lnTo>
                  <a:lnTo>
                    <a:pt x="19378" y="1593"/>
                  </a:lnTo>
                  <a:lnTo>
                    <a:pt x="19655" y="1939"/>
                  </a:lnTo>
                  <a:lnTo>
                    <a:pt x="19862" y="2423"/>
                  </a:lnTo>
                  <a:lnTo>
                    <a:pt x="20139" y="2977"/>
                  </a:lnTo>
                  <a:lnTo>
                    <a:pt x="20277" y="3600"/>
                  </a:lnTo>
                  <a:lnTo>
                    <a:pt x="20416" y="4222"/>
                  </a:lnTo>
                  <a:lnTo>
                    <a:pt x="20485" y="4776"/>
                  </a:lnTo>
                  <a:lnTo>
                    <a:pt x="20554" y="5260"/>
                  </a:lnTo>
                  <a:lnTo>
                    <a:pt x="20485" y="5676"/>
                  </a:lnTo>
                  <a:lnTo>
                    <a:pt x="20208" y="6298"/>
                  </a:lnTo>
                  <a:lnTo>
                    <a:pt x="19862" y="7060"/>
                  </a:lnTo>
                  <a:lnTo>
                    <a:pt x="18963" y="8582"/>
                  </a:lnTo>
                  <a:lnTo>
                    <a:pt x="18617" y="9136"/>
                  </a:lnTo>
                  <a:lnTo>
                    <a:pt x="18478" y="9620"/>
                  </a:lnTo>
                  <a:lnTo>
                    <a:pt x="18340" y="10312"/>
                  </a:lnTo>
                  <a:lnTo>
                    <a:pt x="18340" y="11004"/>
                  </a:lnTo>
                  <a:lnTo>
                    <a:pt x="18340" y="11558"/>
                  </a:lnTo>
                  <a:lnTo>
                    <a:pt x="16748" y="11489"/>
                  </a:lnTo>
                  <a:lnTo>
                    <a:pt x="15156" y="11420"/>
                  </a:lnTo>
                  <a:lnTo>
                    <a:pt x="13980" y="11489"/>
                  </a:lnTo>
                  <a:lnTo>
                    <a:pt x="12803" y="11489"/>
                  </a:lnTo>
                  <a:lnTo>
                    <a:pt x="12734" y="10312"/>
                  </a:lnTo>
                  <a:lnTo>
                    <a:pt x="12665" y="9620"/>
                  </a:lnTo>
                  <a:lnTo>
                    <a:pt x="12527" y="9136"/>
                  </a:lnTo>
                  <a:lnTo>
                    <a:pt x="12181" y="8375"/>
                  </a:lnTo>
                  <a:lnTo>
                    <a:pt x="11696" y="7475"/>
                  </a:lnTo>
                  <a:lnTo>
                    <a:pt x="11143" y="6506"/>
                  </a:lnTo>
                  <a:lnTo>
                    <a:pt x="10935" y="6022"/>
                  </a:lnTo>
                  <a:lnTo>
                    <a:pt x="10797" y="5606"/>
                  </a:lnTo>
                  <a:lnTo>
                    <a:pt x="10727" y="5191"/>
                  </a:lnTo>
                  <a:lnTo>
                    <a:pt x="10797" y="4568"/>
                  </a:lnTo>
                  <a:lnTo>
                    <a:pt x="10935" y="3876"/>
                  </a:lnTo>
                  <a:lnTo>
                    <a:pt x="11143" y="3184"/>
                  </a:lnTo>
                  <a:lnTo>
                    <a:pt x="11350" y="2492"/>
                  </a:lnTo>
                  <a:lnTo>
                    <a:pt x="11627" y="1869"/>
                  </a:lnTo>
                  <a:lnTo>
                    <a:pt x="11904" y="1316"/>
                  </a:lnTo>
                  <a:lnTo>
                    <a:pt x="12250" y="970"/>
                  </a:lnTo>
                  <a:lnTo>
                    <a:pt x="12319" y="901"/>
                  </a:lnTo>
                  <a:close/>
                  <a:moveTo>
                    <a:pt x="9343" y="7959"/>
                  </a:moveTo>
                  <a:lnTo>
                    <a:pt x="9482" y="8029"/>
                  </a:lnTo>
                  <a:lnTo>
                    <a:pt x="9482" y="8305"/>
                  </a:lnTo>
                  <a:lnTo>
                    <a:pt x="9412" y="8651"/>
                  </a:lnTo>
                  <a:lnTo>
                    <a:pt x="9274" y="9067"/>
                  </a:lnTo>
                  <a:lnTo>
                    <a:pt x="8997" y="9482"/>
                  </a:lnTo>
                  <a:lnTo>
                    <a:pt x="8513" y="10243"/>
                  </a:lnTo>
                  <a:lnTo>
                    <a:pt x="8236" y="10520"/>
                  </a:lnTo>
                  <a:lnTo>
                    <a:pt x="7959" y="10658"/>
                  </a:lnTo>
                  <a:lnTo>
                    <a:pt x="7752" y="10728"/>
                  </a:lnTo>
                  <a:lnTo>
                    <a:pt x="7475" y="10728"/>
                  </a:lnTo>
                  <a:lnTo>
                    <a:pt x="7198" y="10658"/>
                  </a:lnTo>
                  <a:lnTo>
                    <a:pt x="6921" y="10520"/>
                  </a:lnTo>
                  <a:lnTo>
                    <a:pt x="6437" y="10243"/>
                  </a:lnTo>
                  <a:lnTo>
                    <a:pt x="6091" y="9966"/>
                  </a:lnTo>
                  <a:lnTo>
                    <a:pt x="6021" y="9897"/>
                  </a:lnTo>
                  <a:lnTo>
                    <a:pt x="5745" y="9897"/>
                  </a:lnTo>
                  <a:lnTo>
                    <a:pt x="5606" y="9966"/>
                  </a:lnTo>
                  <a:lnTo>
                    <a:pt x="5468" y="10035"/>
                  </a:lnTo>
                  <a:lnTo>
                    <a:pt x="5399" y="10174"/>
                  </a:lnTo>
                  <a:lnTo>
                    <a:pt x="5399" y="10312"/>
                  </a:lnTo>
                  <a:lnTo>
                    <a:pt x="5399" y="10451"/>
                  </a:lnTo>
                  <a:lnTo>
                    <a:pt x="6091" y="12319"/>
                  </a:lnTo>
                  <a:lnTo>
                    <a:pt x="6229" y="12665"/>
                  </a:lnTo>
                  <a:lnTo>
                    <a:pt x="6298" y="12804"/>
                  </a:lnTo>
                  <a:lnTo>
                    <a:pt x="5260" y="13219"/>
                  </a:lnTo>
                  <a:lnTo>
                    <a:pt x="4845" y="13011"/>
                  </a:lnTo>
                  <a:lnTo>
                    <a:pt x="4430" y="12804"/>
                  </a:lnTo>
                  <a:lnTo>
                    <a:pt x="3392" y="12527"/>
                  </a:lnTo>
                  <a:lnTo>
                    <a:pt x="2561" y="12250"/>
                  </a:lnTo>
                  <a:lnTo>
                    <a:pt x="2561" y="11696"/>
                  </a:lnTo>
                  <a:lnTo>
                    <a:pt x="2700" y="10935"/>
                  </a:lnTo>
                  <a:lnTo>
                    <a:pt x="2700" y="10866"/>
                  </a:lnTo>
                  <a:lnTo>
                    <a:pt x="2700" y="10728"/>
                  </a:lnTo>
                  <a:lnTo>
                    <a:pt x="2630" y="10520"/>
                  </a:lnTo>
                  <a:lnTo>
                    <a:pt x="2492" y="10451"/>
                  </a:lnTo>
                  <a:lnTo>
                    <a:pt x="2354" y="10382"/>
                  </a:lnTo>
                  <a:lnTo>
                    <a:pt x="2215" y="10382"/>
                  </a:lnTo>
                  <a:lnTo>
                    <a:pt x="2008" y="10451"/>
                  </a:lnTo>
                  <a:lnTo>
                    <a:pt x="1938" y="10520"/>
                  </a:lnTo>
                  <a:lnTo>
                    <a:pt x="1800" y="10728"/>
                  </a:lnTo>
                  <a:lnTo>
                    <a:pt x="1731" y="11281"/>
                  </a:lnTo>
                  <a:lnTo>
                    <a:pt x="1662" y="11835"/>
                  </a:lnTo>
                  <a:lnTo>
                    <a:pt x="1662" y="12181"/>
                  </a:lnTo>
                  <a:lnTo>
                    <a:pt x="1731" y="12458"/>
                  </a:lnTo>
                  <a:lnTo>
                    <a:pt x="1731" y="12665"/>
                  </a:lnTo>
                  <a:lnTo>
                    <a:pt x="1869" y="12804"/>
                  </a:lnTo>
                  <a:lnTo>
                    <a:pt x="1938" y="12942"/>
                  </a:lnTo>
                  <a:lnTo>
                    <a:pt x="2354" y="13080"/>
                  </a:lnTo>
                  <a:lnTo>
                    <a:pt x="3115" y="13357"/>
                  </a:lnTo>
                  <a:lnTo>
                    <a:pt x="4291" y="13703"/>
                  </a:lnTo>
                  <a:lnTo>
                    <a:pt x="4776" y="13911"/>
                  </a:lnTo>
                  <a:lnTo>
                    <a:pt x="4983" y="14049"/>
                  </a:lnTo>
                  <a:lnTo>
                    <a:pt x="4845" y="14257"/>
                  </a:lnTo>
                  <a:lnTo>
                    <a:pt x="4568" y="14326"/>
                  </a:lnTo>
                  <a:lnTo>
                    <a:pt x="4084" y="14395"/>
                  </a:lnTo>
                  <a:lnTo>
                    <a:pt x="3461" y="14326"/>
                  </a:lnTo>
                  <a:lnTo>
                    <a:pt x="2561" y="14119"/>
                  </a:lnTo>
                  <a:lnTo>
                    <a:pt x="1800" y="13703"/>
                  </a:lnTo>
                  <a:lnTo>
                    <a:pt x="1454" y="13496"/>
                  </a:lnTo>
                  <a:lnTo>
                    <a:pt x="1177" y="13288"/>
                  </a:lnTo>
                  <a:lnTo>
                    <a:pt x="1039" y="13080"/>
                  </a:lnTo>
                  <a:lnTo>
                    <a:pt x="970" y="12804"/>
                  </a:lnTo>
                  <a:lnTo>
                    <a:pt x="900" y="12250"/>
                  </a:lnTo>
                  <a:lnTo>
                    <a:pt x="900" y="11627"/>
                  </a:lnTo>
                  <a:lnTo>
                    <a:pt x="970" y="11074"/>
                  </a:lnTo>
                  <a:lnTo>
                    <a:pt x="1108" y="10520"/>
                  </a:lnTo>
                  <a:lnTo>
                    <a:pt x="1246" y="9966"/>
                  </a:lnTo>
                  <a:lnTo>
                    <a:pt x="1454" y="9482"/>
                  </a:lnTo>
                  <a:lnTo>
                    <a:pt x="1731" y="9136"/>
                  </a:lnTo>
                  <a:lnTo>
                    <a:pt x="2008" y="8859"/>
                  </a:lnTo>
                  <a:lnTo>
                    <a:pt x="2284" y="8651"/>
                  </a:lnTo>
                  <a:lnTo>
                    <a:pt x="2630" y="8513"/>
                  </a:lnTo>
                  <a:lnTo>
                    <a:pt x="3461" y="8305"/>
                  </a:lnTo>
                  <a:lnTo>
                    <a:pt x="3945" y="8236"/>
                  </a:lnTo>
                  <a:lnTo>
                    <a:pt x="4361" y="8167"/>
                  </a:lnTo>
                  <a:lnTo>
                    <a:pt x="4707" y="8236"/>
                  </a:lnTo>
                  <a:lnTo>
                    <a:pt x="5053" y="8305"/>
                  </a:lnTo>
                  <a:lnTo>
                    <a:pt x="5468" y="8582"/>
                  </a:lnTo>
                  <a:lnTo>
                    <a:pt x="6021" y="8997"/>
                  </a:lnTo>
                  <a:lnTo>
                    <a:pt x="6783" y="9689"/>
                  </a:lnTo>
                  <a:lnTo>
                    <a:pt x="7129" y="9897"/>
                  </a:lnTo>
                  <a:lnTo>
                    <a:pt x="7475" y="9966"/>
                  </a:lnTo>
                  <a:lnTo>
                    <a:pt x="7890" y="9966"/>
                  </a:lnTo>
                  <a:lnTo>
                    <a:pt x="8028" y="9828"/>
                  </a:lnTo>
                  <a:lnTo>
                    <a:pt x="8167" y="9689"/>
                  </a:lnTo>
                  <a:lnTo>
                    <a:pt x="8444" y="9343"/>
                  </a:lnTo>
                  <a:lnTo>
                    <a:pt x="8651" y="8859"/>
                  </a:lnTo>
                  <a:lnTo>
                    <a:pt x="8997" y="8305"/>
                  </a:lnTo>
                  <a:lnTo>
                    <a:pt x="9136" y="8098"/>
                  </a:lnTo>
                  <a:lnTo>
                    <a:pt x="9343" y="7959"/>
                  </a:lnTo>
                  <a:close/>
                  <a:moveTo>
                    <a:pt x="13149" y="14257"/>
                  </a:moveTo>
                  <a:lnTo>
                    <a:pt x="13149" y="15572"/>
                  </a:lnTo>
                  <a:lnTo>
                    <a:pt x="11835" y="15572"/>
                  </a:lnTo>
                  <a:lnTo>
                    <a:pt x="11835" y="14257"/>
                  </a:lnTo>
                  <a:close/>
                  <a:moveTo>
                    <a:pt x="17924" y="15364"/>
                  </a:moveTo>
                  <a:lnTo>
                    <a:pt x="17924" y="16679"/>
                  </a:lnTo>
                  <a:lnTo>
                    <a:pt x="16540" y="16679"/>
                  </a:lnTo>
                  <a:lnTo>
                    <a:pt x="16540" y="15364"/>
                  </a:lnTo>
                  <a:close/>
                  <a:moveTo>
                    <a:pt x="24153" y="9897"/>
                  </a:moveTo>
                  <a:lnTo>
                    <a:pt x="24637" y="10035"/>
                  </a:lnTo>
                  <a:lnTo>
                    <a:pt x="25260" y="10243"/>
                  </a:lnTo>
                  <a:lnTo>
                    <a:pt x="25814" y="10520"/>
                  </a:lnTo>
                  <a:lnTo>
                    <a:pt x="26367" y="10797"/>
                  </a:lnTo>
                  <a:lnTo>
                    <a:pt x="26852" y="11143"/>
                  </a:lnTo>
                  <a:lnTo>
                    <a:pt x="27267" y="11489"/>
                  </a:lnTo>
                  <a:lnTo>
                    <a:pt x="27544" y="11835"/>
                  </a:lnTo>
                  <a:lnTo>
                    <a:pt x="27613" y="12042"/>
                  </a:lnTo>
                  <a:lnTo>
                    <a:pt x="27682" y="12388"/>
                  </a:lnTo>
                  <a:lnTo>
                    <a:pt x="27682" y="13219"/>
                  </a:lnTo>
                  <a:lnTo>
                    <a:pt x="27613" y="14049"/>
                  </a:lnTo>
                  <a:lnTo>
                    <a:pt x="27336" y="14880"/>
                  </a:lnTo>
                  <a:lnTo>
                    <a:pt x="27198" y="15295"/>
                  </a:lnTo>
                  <a:lnTo>
                    <a:pt x="26990" y="15572"/>
                  </a:lnTo>
                  <a:lnTo>
                    <a:pt x="26852" y="15710"/>
                  </a:lnTo>
                  <a:lnTo>
                    <a:pt x="26229" y="16195"/>
                  </a:lnTo>
                  <a:lnTo>
                    <a:pt x="25468" y="16679"/>
                  </a:lnTo>
                  <a:lnTo>
                    <a:pt x="25052" y="16887"/>
                  </a:lnTo>
                  <a:lnTo>
                    <a:pt x="24637" y="17025"/>
                  </a:lnTo>
                  <a:lnTo>
                    <a:pt x="24222" y="17164"/>
                  </a:lnTo>
                  <a:lnTo>
                    <a:pt x="23876" y="17164"/>
                  </a:lnTo>
                  <a:lnTo>
                    <a:pt x="23599" y="17025"/>
                  </a:lnTo>
                  <a:lnTo>
                    <a:pt x="23461" y="16817"/>
                  </a:lnTo>
                  <a:lnTo>
                    <a:pt x="23668" y="16610"/>
                  </a:lnTo>
                  <a:lnTo>
                    <a:pt x="24014" y="16402"/>
                  </a:lnTo>
                  <a:lnTo>
                    <a:pt x="24776" y="16056"/>
                  </a:lnTo>
                  <a:lnTo>
                    <a:pt x="25675" y="15572"/>
                  </a:lnTo>
                  <a:lnTo>
                    <a:pt x="26021" y="15295"/>
                  </a:lnTo>
                  <a:lnTo>
                    <a:pt x="26367" y="15087"/>
                  </a:lnTo>
                  <a:lnTo>
                    <a:pt x="26437" y="14949"/>
                  </a:lnTo>
                  <a:lnTo>
                    <a:pt x="26575" y="14672"/>
                  </a:lnTo>
                  <a:lnTo>
                    <a:pt x="26713" y="14257"/>
                  </a:lnTo>
                  <a:lnTo>
                    <a:pt x="26921" y="13357"/>
                  </a:lnTo>
                  <a:lnTo>
                    <a:pt x="26990" y="12665"/>
                  </a:lnTo>
                  <a:lnTo>
                    <a:pt x="26921" y="12458"/>
                  </a:lnTo>
                  <a:lnTo>
                    <a:pt x="26852" y="12319"/>
                  </a:lnTo>
                  <a:lnTo>
                    <a:pt x="26713" y="12250"/>
                  </a:lnTo>
                  <a:lnTo>
                    <a:pt x="26367" y="12250"/>
                  </a:lnTo>
                  <a:lnTo>
                    <a:pt x="26229" y="12319"/>
                  </a:lnTo>
                  <a:lnTo>
                    <a:pt x="26160" y="12458"/>
                  </a:lnTo>
                  <a:lnTo>
                    <a:pt x="26091" y="12596"/>
                  </a:lnTo>
                  <a:lnTo>
                    <a:pt x="26091" y="12665"/>
                  </a:lnTo>
                  <a:lnTo>
                    <a:pt x="26091" y="13150"/>
                  </a:lnTo>
                  <a:lnTo>
                    <a:pt x="25952" y="13703"/>
                  </a:lnTo>
                  <a:lnTo>
                    <a:pt x="25329" y="13357"/>
                  </a:lnTo>
                  <a:lnTo>
                    <a:pt x="24637" y="13011"/>
                  </a:lnTo>
                  <a:lnTo>
                    <a:pt x="23876" y="12734"/>
                  </a:lnTo>
                  <a:lnTo>
                    <a:pt x="23046" y="12458"/>
                  </a:lnTo>
                  <a:lnTo>
                    <a:pt x="23115" y="12319"/>
                  </a:lnTo>
                  <a:lnTo>
                    <a:pt x="23599" y="11627"/>
                  </a:lnTo>
                  <a:lnTo>
                    <a:pt x="23599" y="11489"/>
                  </a:lnTo>
                  <a:lnTo>
                    <a:pt x="23668" y="11350"/>
                  </a:lnTo>
                  <a:lnTo>
                    <a:pt x="23599" y="11212"/>
                  </a:lnTo>
                  <a:lnTo>
                    <a:pt x="23530" y="11143"/>
                  </a:lnTo>
                  <a:lnTo>
                    <a:pt x="23461" y="11004"/>
                  </a:lnTo>
                  <a:lnTo>
                    <a:pt x="23322" y="10935"/>
                  </a:lnTo>
                  <a:lnTo>
                    <a:pt x="23115" y="10935"/>
                  </a:lnTo>
                  <a:lnTo>
                    <a:pt x="22700" y="11074"/>
                  </a:lnTo>
                  <a:lnTo>
                    <a:pt x="22284" y="11281"/>
                  </a:lnTo>
                  <a:lnTo>
                    <a:pt x="21800" y="11627"/>
                  </a:lnTo>
                  <a:lnTo>
                    <a:pt x="21385" y="11973"/>
                  </a:lnTo>
                  <a:lnTo>
                    <a:pt x="21385" y="12042"/>
                  </a:lnTo>
                  <a:lnTo>
                    <a:pt x="21246" y="12250"/>
                  </a:lnTo>
                  <a:lnTo>
                    <a:pt x="21177" y="12458"/>
                  </a:lnTo>
                  <a:lnTo>
                    <a:pt x="21108" y="12873"/>
                  </a:lnTo>
                  <a:lnTo>
                    <a:pt x="21108" y="13496"/>
                  </a:lnTo>
                  <a:lnTo>
                    <a:pt x="21108" y="14119"/>
                  </a:lnTo>
                  <a:lnTo>
                    <a:pt x="21039" y="14534"/>
                  </a:lnTo>
                  <a:lnTo>
                    <a:pt x="20969" y="14741"/>
                  </a:lnTo>
                  <a:lnTo>
                    <a:pt x="20762" y="14811"/>
                  </a:lnTo>
                  <a:lnTo>
                    <a:pt x="20623" y="14811"/>
                  </a:lnTo>
                  <a:lnTo>
                    <a:pt x="20554" y="14672"/>
                  </a:lnTo>
                  <a:lnTo>
                    <a:pt x="20416" y="14257"/>
                  </a:lnTo>
                  <a:lnTo>
                    <a:pt x="20347" y="13842"/>
                  </a:lnTo>
                  <a:lnTo>
                    <a:pt x="20277" y="13288"/>
                  </a:lnTo>
                  <a:lnTo>
                    <a:pt x="20347" y="12734"/>
                  </a:lnTo>
                  <a:lnTo>
                    <a:pt x="20416" y="12319"/>
                  </a:lnTo>
                  <a:lnTo>
                    <a:pt x="20554" y="11904"/>
                  </a:lnTo>
                  <a:lnTo>
                    <a:pt x="20693" y="11627"/>
                  </a:lnTo>
                  <a:lnTo>
                    <a:pt x="20831" y="11350"/>
                  </a:lnTo>
                  <a:lnTo>
                    <a:pt x="21177" y="11074"/>
                  </a:lnTo>
                  <a:lnTo>
                    <a:pt x="22008" y="10520"/>
                  </a:lnTo>
                  <a:lnTo>
                    <a:pt x="22907" y="10105"/>
                  </a:lnTo>
                  <a:lnTo>
                    <a:pt x="23322" y="9966"/>
                  </a:lnTo>
                  <a:lnTo>
                    <a:pt x="23668" y="9897"/>
                  </a:lnTo>
                  <a:close/>
                  <a:moveTo>
                    <a:pt x="11419" y="16471"/>
                  </a:moveTo>
                  <a:lnTo>
                    <a:pt x="11419" y="17717"/>
                  </a:lnTo>
                  <a:lnTo>
                    <a:pt x="10104" y="17717"/>
                  </a:lnTo>
                  <a:lnTo>
                    <a:pt x="10104" y="16471"/>
                  </a:lnTo>
                  <a:close/>
                  <a:moveTo>
                    <a:pt x="12250" y="1"/>
                  </a:moveTo>
                  <a:lnTo>
                    <a:pt x="11973" y="70"/>
                  </a:lnTo>
                  <a:lnTo>
                    <a:pt x="11627" y="347"/>
                  </a:lnTo>
                  <a:lnTo>
                    <a:pt x="11281" y="762"/>
                  </a:lnTo>
                  <a:lnTo>
                    <a:pt x="10866" y="1385"/>
                  </a:lnTo>
                  <a:lnTo>
                    <a:pt x="10520" y="2146"/>
                  </a:lnTo>
                  <a:lnTo>
                    <a:pt x="10243" y="2907"/>
                  </a:lnTo>
                  <a:lnTo>
                    <a:pt x="10035" y="3738"/>
                  </a:lnTo>
                  <a:lnTo>
                    <a:pt x="9897" y="4499"/>
                  </a:lnTo>
                  <a:lnTo>
                    <a:pt x="9897" y="5191"/>
                  </a:lnTo>
                  <a:lnTo>
                    <a:pt x="9897" y="5814"/>
                  </a:lnTo>
                  <a:lnTo>
                    <a:pt x="10035" y="6298"/>
                  </a:lnTo>
                  <a:lnTo>
                    <a:pt x="10312" y="6852"/>
                  </a:lnTo>
                  <a:lnTo>
                    <a:pt x="10935" y="7959"/>
                  </a:lnTo>
                  <a:lnTo>
                    <a:pt x="11419" y="8721"/>
                  </a:lnTo>
                  <a:lnTo>
                    <a:pt x="11696" y="9413"/>
                  </a:lnTo>
                  <a:lnTo>
                    <a:pt x="11765" y="9828"/>
                  </a:lnTo>
                  <a:lnTo>
                    <a:pt x="11835" y="10382"/>
                  </a:lnTo>
                  <a:lnTo>
                    <a:pt x="11904" y="11558"/>
                  </a:lnTo>
                  <a:lnTo>
                    <a:pt x="10589" y="11766"/>
                  </a:lnTo>
                  <a:lnTo>
                    <a:pt x="9343" y="11973"/>
                  </a:lnTo>
                  <a:lnTo>
                    <a:pt x="8167" y="12250"/>
                  </a:lnTo>
                  <a:lnTo>
                    <a:pt x="7059" y="12527"/>
                  </a:lnTo>
                  <a:lnTo>
                    <a:pt x="7059" y="12388"/>
                  </a:lnTo>
                  <a:lnTo>
                    <a:pt x="6713" y="11420"/>
                  </a:lnTo>
                  <a:lnTo>
                    <a:pt x="7059" y="11558"/>
                  </a:lnTo>
                  <a:lnTo>
                    <a:pt x="7544" y="11627"/>
                  </a:lnTo>
                  <a:lnTo>
                    <a:pt x="7959" y="11627"/>
                  </a:lnTo>
                  <a:lnTo>
                    <a:pt x="8374" y="11489"/>
                  </a:lnTo>
                  <a:lnTo>
                    <a:pt x="8720" y="11212"/>
                  </a:lnTo>
                  <a:lnTo>
                    <a:pt x="9066" y="10866"/>
                  </a:lnTo>
                  <a:lnTo>
                    <a:pt x="9482" y="10382"/>
                  </a:lnTo>
                  <a:lnTo>
                    <a:pt x="9828" y="9897"/>
                  </a:lnTo>
                  <a:lnTo>
                    <a:pt x="10104" y="9343"/>
                  </a:lnTo>
                  <a:lnTo>
                    <a:pt x="10312" y="8790"/>
                  </a:lnTo>
                  <a:lnTo>
                    <a:pt x="10381" y="8305"/>
                  </a:lnTo>
                  <a:lnTo>
                    <a:pt x="10381" y="7890"/>
                  </a:lnTo>
                  <a:lnTo>
                    <a:pt x="10243" y="7544"/>
                  </a:lnTo>
                  <a:lnTo>
                    <a:pt x="10035" y="7267"/>
                  </a:lnTo>
                  <a:lnTo>
                    <a:pt x="9689" y="7129"/>
                  </a:lnTo>
                  <a:lnTo>
                    <a:pt x="9066" y="7129"/>
                  </a:lnTo>
                  <a:lnTo>
                    <a:pt x="8859" y="7198"/>
                  </a:lnTo>
                  <a:lnTo>
                    <a:pt x="8651" y="7337"/>
                  </a:lnTo>
                  <a:lnTo>
                    <a:pt x="8444" y="7544"/>
                  </a:lnTo>
                  <a:lnTo>
                    <a:pt x="8167" y="7959"/>
                  </a:lnTo>
                  <a:lnTo>
                    <a:pt x="7890" y="8513"/>
                  </a:lnTo>
                  <a:lnTo>
                    <a:pt x="7544" y="9067"/>
                  </a:lnTo>
                  <a:lnTo>
                    <a:pt x="7059" y="8790"/>
                  </a:lnTo>
                  <a:lnTo>
                    <a:pt x="6575" y="8375"/>
                  </a:lnTo>
                  <a:lnTo>
                    <a:pt x="5952" y="7821"/>
                  </a:lnTo>
                  <a:lnTo>
                    <a:pt x="5675" y="7613"/>
                  </a:lnTo>
                  <a:lnTo>
                    <a:pt x="5399" y="7475"/>
                  </a:lnTo>
                  <a:lnTo>
                    <a:pt x="4914" y="7406"/>
                  </a:lnTo>
                  <a:lnTo>
                    <a:pt x="4430" y="7337"/>
                  </a:lnTo>
                  <a:lnTo>
                    <a:pt x="3876" y="7337"/>
                  </a:lnTo>
                  <a:lnTo>
                    <a:pt x="3322" y="7406"/>
                  </a:lnTo>
                  <a:lnTo>
                    <a:pt x="2838" y="7544"/>
                  </a:lnTo>
                  <a:lnTo>
                    <a:pt x="2284" y="7683"/>
                  </a:lnTo>
                  <a:lnTo>
                    <a:pt x="1869" y="7890"/>
                  </a:lnTo>
                  <a:lnTo>
                    <a:pt x="1454" y="8167"/>
                  </a:lnTo>
                  <a:lnTo>
                    <a:pt x="1108" y="8513"/>
                  </a:lnTo>
                  <a:lnTo>
                    <a:pt x="762" y="8997"/>
                  </a:lnTo>
                  <a:lnTo>
                    <a:pt x="485" y="9551"/>
                  </a:lnTo>
                  <a:lnTo>
                    <a:pt x="278" y="10105"/>
                  </a:lnTo>
                  <a:lnTo>
                    <a:pt x="70" y="10797"/>
                  </a:lnTo>
                  <a:lnTo>
                    <a:pt x="1" y="11489"/>
                  </a:lnTo>
                  <a:lnTo>
                    <a:pt x="1" y="12250"/>
                  </a:lnTo>
                  <a:lnTo>
                    <a:pt x="70" y="12942"/>
                  </a:lnTo>
                  <a:lnTo>
                    <a:pt x="208" y="13357"/>
                  </a:lnTo>
                  <a:lnTo>
                    <a:pt x="347" y="13634"/>
                  </a:lnTo>
                  <a:lnTo>
                    <a:pt x="624" y="13980"/>
                  </a:lnTo>
                  <a:lnTo>
                    <a:pt x="970" y="14257"/>
                  </a:lnTo>
                  <a:lnTo>
                    <a:pt x="1385" y="14534"/>
                  </a:lnTo>
                  <a:lnTo>
                    <a:pt x="1800" y="14741"/>
                  </a:lnTo>
                  <a:lnTo>
                    <a:pt x="2769" y="15087"/>
                  </a:lnTo>
                  <a:lnTo>
                    <a:pt x="2561" y="15433"/>
                  </a:lnTo>
                  <a:lnTo>
                    <a:pt x="2354" y="15779"/>
                  </a:lnTo>
                  <a:lnTo>
                    <a:pt x="2284" y="16125"/>
                  </a:lnTo>
                  <a:lnTo>
                    <a:pt x="2284" y="16471"/>
                  </a:lnTo>
                  <a:lnTo>
                    <a:pt x="2354" y="16956"/>
                  </a:lnTo>
                  <a:lnTo>
                    <a:pt x="2492" y="17510"/>
                  </a:lnTo>
                  <a:lnTo>
                    <a:pt x="2838" y="17994"/>
                  </a:lnTo>
                  <a:lnTo>
                    <a:pt x="3253" y="18478"/>
                  </a:lnTo>
                  <a:lnTo>
                    <a:pt x="3807" y="18894"/>
                  </a:lnTo>
                  <a:lnTo>
                    <a:pt x="4430" y="19309"/>
                  </a:lnTo>
                  <a:lnTo>
                    <a:pt x="5191" y="19655"/>
                  </a:lnTo>
                  <a:lnTo>
                    <a:pt x="6021" y="20070"/>
                  </a:lnTo>
                  <a:lnTo>
                    <a:pt x="6921" y="20347"/>
                  </a:lnTo>
                  <a:lnTo>
                    <a:pt x="7890" y="20624"/>
                  </a:lnTo>
                  <a:lnTo>
                    <a:pt x="8928" y="20901"/>
                  </a:lnTo>
                  <a:lnTo>
                    <a:pt x="10104" y="21108"/>
                  </a:lnTo>
                  <a:lnTo>
                    <a:pt x="11281" y="21247"/>
                  </a:lnTo>
                  <a:lnTo>
                    <a:pt x="12527" y="21385"/>
                  </a:lnTo>
                  <a:lnTo>
                    <a:pt x="13772" y="21454"/>
                  </a:lnTo>
                  <a:lnTo>
                    <a:pt x="15156" y="21523"/>
                  </a:lnTo>
                  <a:lnTo>
                    <a:pt x="16471" y="21454"/>
                  </a:lnTo>
                  <a:lnTo>
                    <a:pt x="17786" y="21385"/>
                  </a:lnTo>
                  <a:lnTo>
                    <a:pt x="18963" y="21247"/>
                  </a:lnTo>
                  <a:lnTo>
                    <a:pt x="20208" y="21108"/>
                  </a:lnTo>
                  <a:lnTo>
                    <a:pt x="21315" y="20901"/>
                  </a:lnTo>
                  <a:lnTo>
                    <a:pt x="22354" y="20624"/>
                  </a:lnTo>
                  <a:lnTo>
                    <a:pt x="23392" y="20347"/>
                  </a:lnTo>
                  <a:lnTo>
                    <a:pt x="24291" y="20070"/>
                  </a:lnTo>
                  <a:lnTo>
                    <a:pt x="25122" y="19655"/>
                  </a:lnTo>
                  <a:lnTo>
                    <a:pt x="25814" y="19309"/>
                  </a:lnTo>
                  <a:lnTo>
                    <a:pt x="26437" y="18894"/>
                  </a:lnTo>
                  <a:lnTo>
                    <a:pt x="26990" y="18478"/>
                  </a:lnTo>
                  <a:lnTo>
                    <a:pt x="27405" y="17994"/>
                  </a:lnTo>
                  <a:lnTo>
                    <a:pt x="27751" y="17510"/>
                  </a:lnTo>
                  <a:lnTo>
                    <a:pt x="27959" y="16956"/>
                  </a:lnTo>
                  <a:lnTo>
                    <a:pt x="28028" y="16471"/>
                  </a:lnTo>
                  <a:lnTo>
                    <a:pt x="27959" y="16125"/>
                  </a:lnTo>
                  <a:lnTo>
                    <a:pt x="27890" y="15849"/>
                  </a:lnTo>
                  <a:lnTo>
                    <a:pt x="28097" y="15364"/>
                  </a:lnTo>
                  <a:lnTo>
                    <a:pt x="28305" y="14811"/>
                  </a:lnTo>
                  <a:lnTo>
                    <a:pt x="28443" y="14188"/>
                  </a:lnTo>
                  <a:lnTo>
                    <a:pt x="28513" y="13565"/>
                  </a:lnTo>
                  <a:lnTo>
                    <a:pt x="28582" y="12942"/>
                  </a:lnTo>
                  <a:lnTo>
                    <a:pt x="28582" y="12319"/>
                  </a:lnTo>
                  <a:lnTo>
                    <a:pt x="28443" y="11835"/>
                  </a:lnTo>
                  <a:lnTo>
                    <a:pt x="28305" y="11420"/>
                  </a:lnTo>
                  <a:lnTo>
                    <a:pt x="27959" y="10935"/>
                  </a:lnTo>
                  <a:lnTo>
                    <a:pt x="27475" y="10520"/>
                  </a:lnTo>
                  <a:lnTo>
                    <a:pt x="26921" y="10105"/>
                  </a:lnTo>
                  <a:lnTo>
                    <a:pt x="26229" y="9759"/>
                  </a:lnTo>
                  <a:lnTo>
                    <a:pt x="25537" y="9413"/>
                  </a:lnTo>
                  <a:lnTo>
                    <a:pt x="24845" y="9205"/>
                  </a:lnTo>
                  <a:lnTo>
                    <a:pt x="24222" y="9067"/>
                  </a:lnTo>
                  <a:lnTo>
                    <a:pt x="23668" y="8997"/>
                  </a:lnTo>
                  <a:lnTo>
                    <a:pt x="23253" y="9067"/>
                  </a:lnTo>
                  <a:lnTo>
                    <a:pt x="22700" y="9274"/>
                  </a:lnTo>
                  <a:lnTo>
                    <a:pt x="22146" y="9482"/>
                  </a:lnTo>
                  <a:lnTo>
                    <a:pt x="21592" y="9759"/>
                  </a:lnTo>
                  <a:lnTo>
                    <a:pt x="21039" y="10105"/>
                  </a:lnTo>
                  <a:lnTo>
                    <a:pt x="20554" y="10451"/>
                  </a:lnTo>
                  <a:lnTo>
                    <a:pt x="20139" y="10797"/>
                  </a:lnTo>
                  <a:lnTo>
                    <a:pt x="19862" y="11143"/>
                  </a:lnTo>
                  <a:lnTo>
                    <a:pt x="19655" y="11766"/>
                  </a:lnTo>
                  <a:lnTo>
                    <a:pt x="19239" y="11696"/>
                  </a:lnTo>
                  <a:lnTo>
                    <a:pt x="19239" y="10451"/>
                  </a:lnTo>
                  <a:lnTo>
                    <a:pt x="19309" y="9897"/>
                  </a:lnTo>
                  <a:lnTo>
                    <a:pt x="19378" y="9551"/>
                  </a:lnTo>
                  <a:lnTo>
                    <a:pt x="19724" y="8997"/>
                  </a:lnTo>
                  <a:lnTo>
                    <a:pt x="20762" y="7267"/>
                  </a:lnTo>
                  <a:lnTo>
                    <a:pt x="21108" y="6506"/>
                  </a:lnTo>
                  <a:lnTo>
                    <a:pt x="21315" y="5883"/>
                  </a:lnTo>
                  <a:lnTo>
                    <a:pt x="21385" y="5399"/>
                  </a:lnTo>
                  <a:lnTo>
                    <a:pt x="21385" y="4776"/>
                  </a:lnTo>
                  <a:lnTo>
                    <a:pt x="21315" y="4084"/>
                  </a:lnTo>
                  <a:lnTo>
                    <a:pt x="21108" y="3392"/>
                  </a:lnTo>
                  <a:lnTo>
                    <a:pt x="20900" y="2700"/>
                  </a:lnTo>
                  <a:lnTo>
                    <a:pt x="20623" y="2008"/>
                  </a:lnTo>
                  <a:lnTo>
                    <a:pt x="20347" y="1454"/>
                  </a:lnTo>
                  <a:lnTo>
                    <a:pt x="20001" y="970"/>
                  </a:lnTo>
                  <a:lnTo>
                    <a:pt x="19655" y="762"/>
                  </a:lnTo>
                  <a:lnTo>
                    <a:pt x="19378" y="624"/>
                  </a:lnTo>
                  <a:lnTo>
                    <a:pt x="19032" y="555"/>
                  </a:lnTo>
                  <a:lnTo>
                    <a:pt x="18824" y="555"/>
                  </a:lnTo>
                  <a:lnTo>
                    <a:pt x="18478" y="762"/>
                  </a:lnTo>
                  <a:lnTo>
                    <a:pt x="18271" y="970"/>
                  </a:lnTo>
                  <a:lnTo>
                    <a:pt x="18132" y="1316"/>
                  </a:lnTo>
                  <a:lnTo>
                    <a:pt x="18063" y="1662"/>
                  </a:lnTo>
                  <a:lnTo>
                    <a:pt x="18063" y="2146"/>
                  </a:lnTo>
                  <a:lnTo>
                    <a:pt x="18132" y="2561"/>
                  </a:lnTo>
                  <a:lnTo>
                    <a:pt x="18340" y="3530"/>
                  </a:lnTo>
                  <a:lnTo>
                    <a:pt x="18478" y="4499"/>
                  </a:lnTo>
                  <a:lnTo>
                    <a:pt x="18547" y="4914"/>
                  </a:lnTo>
                  <a:lnTo>
                    <a:pt x="18478" y="5191"/>
                  </a:lnTo>
                  <a:lnTo>
                    <a:pt x="18340" y="5606"/>
                  </a:lnTo>
                  <a:lnTo>
                    <a:pt x="17994" y="6160"/>
                  </a:lnTo>
                  <a:lnTo>
                    <a:pt x="17578" y="6714"/>
                  </a:lnTo>
                  <a:lnTo>
                    <a:pt x="17232" y="7060"/>
                  </a:lnTo>
                  <a:lnTo>
                    <a:pt x="17025" y="7198"/>
                  </a:lnTo>
                  <a:lnTo>
                    <a:pt x="16679" y="7267"/>
                  </a:lnTo>
                  <a:lnTo>
                    <a:pt x="15918" y="7406"/>
                  </a:lnTo>
                  <a:lnTo>
                    <a:pt x="15087" y="7406"/>
                  </a:lnTo>
                  <a:lnTo>
                    <a:pt x="14395" y="7337"/>
                  </a:lnTo>
                  <a:lnTo>
                    <a:pt x="14187" y="7198"/>
                  </a:lnTo>
                  <a:lnTo>
                    <a:pt x="13911" y="6991"/>
                  </a:lnTo>
                  <a:lnTo>
                    <a:pt x="13357" y="6368"/>
                  </a:lnTo>
                  <a:lnTo>
                    <a:pt x="12942" y="5676"/>
                  </a:lnTo>
                  <a:lnTo>
                    <a:pt x="12803" y="5330"/>
                  </a:lnTo>
                  <a:lnTo>
                    <a:pt x="12734" y="4984"/>
                  </a:lnTo>
                  <a:lnTo>
                    <a:pt x="12734" y="4638"/>
                  </a:lnTo>
                  <a:lnTo>
                    <a:pt x="12803" y="4222"/>
                  </a:lnTo>
                  <a:lnTo>
                    <a:pt x="13080" y="3184"/>
                  </a:lnTo>
                  <a:lnTo>
                    <a:pt x="13288" y="2215"/>
                  </a:lnTo>
                  <a:lnTo>
                    <a:pt x="13357" y="1731"/>
                  </a:lnTo>
                  <a:lnTo>
                    <a:pt x="13426" y="1247"/>
                  </a:lnTo>
                  <a:lnTo>
                    <a:pt x="13426" y="831"/>
                  </a:lnTo>
                  <a:lnTo>
                    <a:pt x="13288" y="485"/>
                  </a:lnTo>
                  <a:lnTo>
                    <a:pt x="13080" y="209"/>
                  </a:lnTo>
                  <a:lnTo>
                    <a:pt x="12734" y="70"/>
                  </a:lnTo>
                  <a:lnTo>
                    <a:pt x="12527" y="1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3292550" y="3407675"/>
              <a:ext cx="477100" cy="123475"/>
            </a:xfrm>
            <a:custGeom>
              <a:avLst/>
              <a:gdLst/>
              <a:ahLst/>
              <a:cxnLst/>
              <a:rect l="0" t="0" r="0" b="0"/>
              <a:pathLst>
                <a:path w="19084" h="4939" extrusionOk="0">
                  <a:moveTo>
                    <a:pt x="13445" y="1629"/>
                  </a:moveTo>
                  <a:cubicBezTo>
                    <a:pt x="13763" y="1629"/>
                    <a:pt x="14015" y="1755"/>
                    <a:pt x="14201" y="2007"/>
                  </a:cubicBezTo>
                  <a:cubicBezTo>
                    <a:pt x="14387" y="2259"/>
                    <a:pt x="14480" y="2600"/>
                    <a:pt x="14480" y="3031"/>
                  </a:cubicBezTo>
                  <a:cubicBezTo>
                    <a:pt x="14480" y="3463"/>
                    <a:pt x="14387" y="3805"/>
                    <a:pt x="14201" y="4056"/>
                  </a:cubicBezTo>
                  <a:cubicBezTo>
                    <a:pt x="14015" y="4307"/>
                    <a:pt x="13763" y="4432"/>
                    <a:pt x="13445" y="4432"/>
                  </a:cubicBezTo>
                  <a:cubicBezTo>
                    <a:pt x="13122" y="4432"/>
                    <a:pt x="12869" y="4307"/>
                    <a:pt x="12684" y="4057"/>
                  </a:cubicBezTo>
                  <a:cubicBezTo>
                    <a:pt x="12499" y="3808"/>
                    <a:pt x="12407" y="3465"/>
                    <a:pt x="12407" y="3031"/>
                  </a:cubicBezTo>
                  <a:cubicBezTo>
                    <a:pt x="12407" y="2596"/>
                    <a:pt x="12500" y="2254"/>
                    <a:pt x="12686" y="2004"/>
                  </a:cubicBezTo>
                  <a:cubicBezTo>
                    <a:pt x="12872" y="1754"/>
                    <a:pt x="13125" y="1629"/>
                    <a:pt x="13445" y="1629"/>
                  </a:cubicBezTo>
                  <a:close/>
                  <a:moveTo>
                    <a:pt x="1" y="1"/>
                  </a:moveTo>
                  <a:lnTo>
                    <a:pt x="1" y="4844"/>
                  </a:lnTo>
                  <a:lnTo>
                    <a:pt x="3122" y="4844"/>
                  </a:lnTo>
                  <a:lnTo>
                    <a:pt x="3122" y="4293"/>
                  </a:lnTo>
                  <a:lnTo>
                    <a:pt x="656" y="4293"/>
                  </a:lnTo>
                  <a:lnTo>
                    <a:pt x="656" y="2538"/>
                  </a:lnTo>
                  <a:lnTo>
                    <a:pt x="2963" y="2538"/>
                  </a:lnTo>
                  <a:lnTo>
                    <a:pt x="2963" y="1986"/>
                  </a:lnTo>
                  <a:lnTo>
                    <a:pt x="656" y="1986"/>
                  </a:lnTo>
                  <a:lnTo>
                    <a:pt x="656" y="552"/>
                  </a:lnTo>
                  <a:lnTo>
                    <a:pt x="3063" y="552"/>
                  </a:lnTo>
                  <a:lnTo>
                    <a:pt x="3063" y="1"/>
                  </a:lnTo>
                  <a:close/>
                  <a:moveTo>
                    <a:pt x="5925" y="1123"/>
                  </a:moveTo>
                  <a:cubicBezTo>
                    <a:pt x="5672" y="1123"/>
                    <a:pt x="5448" y="1177"/>
                    <a:pt x="5255" y="1285"/>
                  </a:cubicBezTo>
                  <a:cubicBezTo>
                    <a:pt x="5061" y="1394"/>
                    <a:pt x="4893" y="1557"/>
                    <a:pt x="4750" y="1775"/>
                  </a:cubicBezTo>
                  <a:lnTo>
                    <a:pt x="4750" y="1211"/>
                  </a:lnTo>
                  <a:lnTo>
                    <a:pt x="4150" y="1211"/>
                  </a:lnTo>
                  <a:lnTo>
                    <a:pt x="4150" y="4844"/>
                  </a:lnTo>
                  <a:lnTo>
                    <a:pt x="4750" y="4844"/>
                  </a:lnTo>
                  <a:lnTo>
                    <a:pt x="4750" y="2791"/>
                  </a:lnTo>
                  <a:cubicBezTo>
                    <a:pt x="4750" y="2436"/>
                    <a:pt x="4843" y="2156"/>
                    <a:pt x="5029" y="1950"/>
                  </a:cubicBezTo>
                  <a:cubicBezTo>
                    <a:pt x="5215" y="1745"/>
                    <a:pt x="5469" y="1642"/>
                    <a:pt x="5792" y="1642"/>
                  </a:cubicBezTo>
                  <a:cubicBezTo>
                    <a:pt x="6060" y="1642"/>
                    <a:pt x="6261" y="1728"/>
                    <a:pt x="6395" y="1899"/>
                  </a:cubicBezTo>
                  <a:cubicBezTo>
                    <a:pt x="6529" y="2069"/>
                    <a:pt x="6596" y="2327"/>
                    <a:pt x="6596" y="2671"/>
                  </a:cubicBezTo>
                  <a:lnTo>
                    <a:pt x="6596" y="4844"/>
                  </a:lnTo>
                  <a:lnTo>
                    <a:pt x="7193" y="4844"/>
                  </a:lnTo>
                  <a:lnTo>
                    <a:pt x="7193" y="2651"/>
                  </a:lnTo>
                  <a:cubicBezTo>
                    <a:pt x="7193" y="2149"/>
                    <a:pt x="7086" y="1769"/>
                    <a:pt x="6872" y="1511"/>
                  </a:cubicBezTo>
                  <a:cubicBezTo>
                    <a:pt x="6658" y="1252"/>
                    <a:pt x="6342" y="1123"/>
                    <a:pt x="5925" y="1123"/>
                  </a:cubicBezTo>
                  <a:close/>
                  <a:moveTo>
                    <a:pt x="9951" y="1123"/>
                  </a:moveTo>
                  <a:cubicBezTo>
                    <a:pt x="9384" y="1123"/>
                    <a:pt x="8938" y="1293"/>
                    <a:pt x="8612" y="1632"/>
                  </a:cubicBezTo>
                  <a:cubicBezTo>
                    <a:pt x="8287" y="1972"/>
                    <a:pt x="8124" y="2438"/>
                    <a:pt x="8124" y="3031"/>
                  </a:cubicBezTo>
                  <a:cubicBezTo>
                    <a:pt x="8124" y="3615"/>
                    <a:pt x="8285" y="4079"/>
                    <a:pt x="8608" y="4422"/>
                  </a:cubicBezTo>
                  <a:cubicBezTo>
                    <a:pt x="8930" y="4766"/>
                    <a:pt x="9365" y="4938"/>
                    <a:pt x="9912" y="4938"/>
                  </a:cubicBezTo>
                  <a:cubicBezTo>
                    <a:pt x="10113" y="4938"/>
                    <a:pt x="10303" y="4919"/>
                    <a:pt x="10481" y="4880"/>
                  </a:cubicBezTo>
                  <a:cubicBezTo>
                    <a:pt x="10659" y="4841"/>
                    <a:pt x="10832" y="4783"/>
                    <a:pt x="10998" y="4705"/>
                  </a:cubicBezTo>
                  <a:lnTo>
                    <a:pt x="10998" y="4153"/>
                  </a:lnTo>
                  <a:cubicBezTo>
                    <a:pt x="10830" y="4246"/>
                    <a:pt x="10661" y="4316"/>
                    <a:pt x="10491" y="4362"/>
                  </a:cubicBezTo>
                  <a:cubicBezTo>
                    <a:pt x="10321" y="4409"/>
                    <a:pt x="10150" y="4432"/>
                    <a:pt x="9977" y="4432"/>
                  </a:cubicBezTo>
                  <a:cubicBezTo>
                    <a:pt x="9589" y="4432"/>
                    <a:pt x="9289" y="4309"/>
                    <a:pt x="9075" y="4064"/>
                  </a:cubicBezTo>
                  <a:cubicBezTo>
                    <a:pt x="8861" y="3819"/>
                    <a:pt x="8754" y="3474"/>
                    <a:pt x="8754" y="3031"/>
                  </a:cubicBezTo>
                  <a:cubicBezTo>
                    <a:pt x="8754" y="2587"/>
                    <a:pt x="8861" y="2243"/>
                    <a:pt x="9075" y="1997"/>
                  </a:cubicBezTo>
                  <a:cubicBezTo>
                    <a:pt x="9289" y="1752"/>
                    <a:pt x="9589" y="1629"/>
                    <a:pt x="9977" y="1629"/>
                  </a:cubicBezTo>
                  <a:cubicBezTo>
                    <a:pt x="10150" y="1629"/>
                    <a:pt x="10321" y="1653"/>
                    <a:pt x="10491" y="1699"/>
                  </a:cubicBezTo>
                  <a:cubicBezTo>
                    <a:pt x="10661" y="1745"/>
                    <a:pt x="10830" y="1815"/>
                    <a:pt x="10998" y="1908"/>
                  </a:cubicBezTo>
                  <a:lnTo>
                    <a:pt x="10998" y="1350"/>
                  </a:lnTo>
                  <a:cubicBezTo>
                    <a:pt x="10834" y="1275"/>
                    <a:pt x="10664" y="1218"/>
                    <a:pt x="10489" y="1180"/>
                  </a:cubicBezTo>
                  <a:cubicBezTo>
                    <a:pt x="10314" y="1142"/>
                    <a:pt x="10134" y="1123"/>
                    <a:pt x="9951" y="1123"/>
                  </a:cubicBezTo>
                  <a:close/>
                  <a:moveTo>
                    <a:pt x="13445" y="1123"/>
                  </a:moveTo>
                  <a:cubicBezTo>
                    <a:pt x="12923" y="1123"/>
                    <a:pt x="12515" y="1292"/>
                    <a:pt x="12220" y="1629"/>
                  </a:cubicBezTo>
                  <a:cubicBezTo>
                    <a:pt x="11925" y="1967"/>
                    <a:pt x="11777" y="2434"/>
                    <a:pt x="11777" y="3031"/>
                  </a:cubicBezTo>
                  <a:cubicBezTo>
                    <a:pt x="11777" y="3625"/>
                    <a:pt x="11925" y="4092"/>
                    <a:pt x="12220" y="4431"/>
                  </a:cubicBezTo>
                  <a:cubicBezTo>
                    <a:pt x="12515" y="4769"/>
                    <a:pt x="12923" y="4938"/>
                    <a:pt x="13445" y="4938"/>
                  </a:cubicBezTo>
                  <a:cubicBezTo>
                    <a:pt x="13964" y="4938"/>
                    <a:pt x="14371" y="4769"/>
                    <a:pt x="14668" y="4431"/>
                  </a:cubicBezTo>
                  <a:cubicBezTo>
                    <a:pt x="14964" y="4092"/>
                    <a:pt x="15112" y="3625"/>
                    <a:pt x="15112" y="3031"/>
                  </a:cubicBezTo>
                  <a:cubicBezTo>
                    <a:pt x="15112" y="2434"/>
                    <a:pt x="14964" y="1967"/>
                    <a:pt x="14668" y="1629"/>
                  </a:cubicBezTo>
                  <a:cubicBezTo>
                    <a:pt x="14371" y="1292"/>
                    <a:pt x="13964" y="1123"/>
                    <a:pt x="13445" y="1123"/>
                  </a:cubicBezTo>
                  <a:close/>
                  <a:moveTo>
                    <a:pt x="16040" y="1211"/>
                  </a:moveTo>
                  <a:lnTo>
                    <a:pt x="16040" y="3410"/>
                  </a:lnTo>
                  <a:cubicBezTo>
                    <a:pt x="16040" y="3910"/>
                    <a:pt x="16148" y="4289"/>
                    <a:pt x="16365" y="4549"/>
                  </a:cubicBezTo>
                  <a:cubicBezTo>
                    <a:pt x="16581" y="4809"/>
                    <a:pt x="16898" y="4938"/>
                    <a:pt x="17315" y="4938"/>
                  </a:cubicBezTo>
                  <a:cubicBezTo>
                    <a:pt x="17568" y="4938"/>
                    <a:pt x="17790" y="4885"/>
                    <a:pt x="17982" y="4778"/>
                  </a:cubicBezTo>
                  <a:cubicBezTo>
                    <a:pt x="18173" y="4671"/>
                    <a:pt x="18341" y="4507"/>
                    <a:pt x="18486" y="4286"/>
                  </a:cubicBezTo>
                  <a:lnTo>
                    <a:pt x="18486" y="4844"/>
                  </a:lnTo>
                  <a:lnTo>
                    <a:pt x="19083" y="4844"/>
                  </a:lnTo>
                  <a:lnTo>
                    <a:pt x="19083" y="1211"/>
                  </a:lnTo>
                  <a:lnTo>
                    <a:pt x="18486" y="1211"/>
                  </a:lnTo>
                  <a:lnTo>
                    <a:pt x="18486" y="3271"/>
                  </a:lnTo>
                  <a:cubicBezTo>
                    <a:pt x="18486" y="3625"/>
                    <a:pt x="18393" y="3906"/>
                    <a:pt x="18206" y="4111"/>
                  </a:cubicBezTo>
                  <a:cubicBezTo>
                    <a:pt x="18018" y="4316"/>
                    <a:pt x="17764" y="4419"/>
                    <a:pt x="17442" y="4419"/>
                  </a:cubicBezTo>
                  <a:cubicBezTo>
                    <a:pt x="17173" y="4419"/>
                    <a:pt x="16972" y="4333"/>
                    <a:pt x="16838" y="4161"/>
                  </a:cubicBezTo>
                  <a:cubicBezTo>
                    <a:pt x="16704" y="3989"/>
                    <a:pt x="16637" y="3731"/>
                    <a:pt x="16637" y="3388"/>
                  </a:cubicBezTo>
                  <a:lnTo>
                    <a:pt x="16637" y="12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3793075" y="3435750"/>
              <a:ext cx="53225" cy="93050"/>
            </a:xfrm>
            <a:custGeom>
              <a:avLst/>
              <a:gdLst/>
              <a:ahLst/>
              <a:cxnLst/>
              <a:rect l="0" t="0" r="0" b="0"/>
              <a:pathLst>
                <a:path w="2129" h="3722" extrusionOk="0">
                  <a:moveTo>
                    <a:pt x="1823" y="0"/>
                  </a:moveTo>
                  <a:cubicBezTo>
                    <a:pt x="1536" y="0"/>
                    <a:pt x="1291" y="54"/>
                    <a:pt x="1090" y="161"/>
                  </a:cubicBezTo>
                  <a:cubicBezTo>
                    <a:pt x="889" y="268"/>
                    <a:pt x="726" y="432"/>
                    <a:pt x="600" y="652"/>
                  </a:cubicBezTo>
                  <a:lnTo>
                    <a:pt x="600" y="88"/>
                  </a:lnTo>
                  <a:lnTo>
                    <a:pt x="0" y="88"/>
                  </a:lnTo>
                  <a:lnTo>
                    <a:pt x="0" y="3721"/>
                  </a:lnTo>
                  <a:lnTo>
                    <a:pt x="600" y="3721"/>
                  </a:lnTo>
                  <a:lnTo>
                    <a:pt x="600" y="1807"/>
                  </a:lnTo>
                  <a:cubicBezTo>
                    <a:pt x="600" y="1396"/>
                    <a:pt x="691" y="1081"/>
                    <a:pt x="871" y="861"/>
                  </a:cubicBezTo>
                  <a:cubicBezTo>
                    <a:pt x="1052" y="642"/>
                    <a:pt x="1311" y="532"/>
                    <a:pt x="1648" y="532"/>
                  </a:cubicBezTo>
                  <a:cubicBezTo>
                    <a:pt x="1743" y="532"/>
                    <a:pt x="1830" y="541"/>
                    <a:pt x="1909" y="560"/>
                  </a:cubicBezTo>
                  <a:cubicBezTo>
                    <a:pt x="1988" y="578"/>
                    <a:pt x="2061" y="607"/>
                    <a:pt x="2128" y="646"/>
                  </a:cubicBezTo>
                  <a:lnTo>
                    <a:pt x="2125" y="33"/>
                  </a:lnTo>
                  <a:cubicBezTo>
                    <a:pt x="2064" y="22"/>
                    <a:pt x="2009" y="14"/>
                    <a:pt x="1960" y="8"/>
                  </a:cubicBezTo>
                  <a:cubicBezTo>
                    <a:pt x="1910" y="3"/>
                    <a:pt x="1864" y="0"/>
                    <a:pt x="18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3857150" y="3435750"/>
              <a:ext cx="814600" cy="127600"/>
            </a:xfrm>
            <a:custGeom>
              <a:avLst/>
              <a:gdLst/>
              <a:ahLst/>
              <a:cxnLst/>
              <a:rect l="0" t="0" r="0" b="0"/>
              <a:pathLst>
                <a:path w="32584" h="5104" extrusionOk="0">
                  <a:moveTo>
                    <a:pt x="10044" y="506"/>
                  </a:moveTo>
                  <a:cubicBezTo>
                    <a:pt x="10338" y="506"/>
                    <a:pt x="10574" y="604"/>
                    <a:pt x="10753" y="798"/>
                  </a:cubicBezTo>
                  <a:cubicBezTo>
                    <a:pt x="10931" y="993"/>
                    <a:pt x="11023" y="1253"/>
                    <a:pt x="11027" y="1580"/>
                  </a:cubicBezTo>
                  <a:lnTo>
                    <a:pt x="8899" y="1583"/>
                  </a:lnTo>
                  <a:cubicBezTo>
                    <a:pt x="8929" y="1242"/>
                    <a:pt x="9044" y="977"/>
                    <a:pt x="9244" y="788"/>
                  </a:cubicBezTo>
                  <a:cubicBezTo>
                    <a:pt x="9444" y="600"/>
                    <a:pt x="9711" y="506"/>
                    <a:pt x="10044" y="506"/>
                  </a:cubicBezTo>
                  <a:close/>
                  <a:moveTo>
                    <a:pt x="31004" y="506"/>
                  </a:moveTo>
                  <a:cubicBezTo>
                    <a:pt x="31298" y="506"/>
                    <a:pt x="31534" y="604"/>
                    <a:pt x="31713" y="798"/>
                  </a:cubicBezTo>
                  <a:cubicBezTo>
                    <a:pt x="31891" y="993"/>
                    <a:pt x="31983" y="1253"/>
                    <a:pt x="31987" y="1580"/>
                  </a:cubicBezTo>
                  <a:lnTo>
                    <a:pt x="29859" y="1583"/>
                  </a:lnTo>
                  <a:cubicBezTo>
                    <a:pt x="29889" y="1242"/>
                    <a:pt x="30004" y="977"/>
                    <a:pt x="30204" y="788"/>
                  </a:cubicBezTo>
                  <a:cubicBezTo>
                    <a:pt x="30404" y="600"/>
                    <a:pt x="30671" y="506"/>
                    <a:pt x="31004" y="506"/>
                  </a:cubicBezTo>
                  <a:close/>
                  <a:moveTo>
                    <a:pt x="5671" y="500"/>
                  </a:moveTo>
                  <a:cubicBezTo>
                    <a:pt x="5993" y="500"/>
                    <a:pt x="6244" y="619"/>
                    <a:pt x="6422" y="857"/>
                  </a:cubicBezTo>
                  <a:cubicBezTo>
                    <a:pt x="6601" y="1095"/>
                    <a:pt x="6690" y="1430"/>
                    <a:pt x="6690" y="1862"/>
                  </a:cubicBezTo>
                  <a:cubicBezTo>
                    <a:pt x="6690" y="2293"/>
                    <a:pt x="6601" y="2627"/>
                    <a:pt x="6422" y="2865"/>
                  </a:cubicBezTo>
                  <a:cubicBezTo>
                    <a:pt x="6244" y="3103"/>
                    <a:pt x="5993" y="3222"/>
                    <a:pt x="5671" y="3222"/>
                  </a:cubicBezTo>
                  <a:cubicBezTo>
                    <a:pt x="5351" y="3222"/>
                    <a:pt x="5102" y="3103"/>
                    <a:pt x="4923" y="2865"/>
                  </a:cubicBezTo>
                  <a:cubicBezTo>
                    <a:pt x="4745" y="2627"/>
                    <a:pt x="4656" y="2293"/>
                    <a:pt x="4656" y="1862"/>
                  </a:cubicBezTo>
                  <a:cubicBezTo>
                    <a:pt x="4656" y="1430"/>
                    <a:pt x="4745" y="1095"/>
                    <a:pt x="4923" y="857"/>
                  </a:cubicBezTo>
                  <a:cubicBezTo>
                    <a:pt x="5102" y="619"/>
                    <a:pt x="5351" y="500"/>
                    <a:pt x="5671" y="500"/>
                  </a:cubicBezTo>
                  <a:close/>
                  <a:moveTo>
                    <a:pt x="16088" y="500"/>
                  </a:moveTo>
                  <a:cubicBezTo>
                    <a:pt x="16410" y="500"/>
                    <a:pt x="16661" y="619"/>
                    <a:pt x="16839" y="857"/>
                  </a:cubicBezTo>
                  <a:cubicBezTo>
                    <a:pt x="17018" y="1095"/>
                    <a:pt x="17107" y="1430"/>
                    <a:pt x="17107" y="1862"/>
                  </a:cubicBezTo>
                  <a:cubicBezTo>
                    <a:pt x="17107" y="2293"/>
                    <a:pt x="17018" y="2627"/>
                    <a:pt x="16839" y="2865"/>
                  </a:cubicBezTo>
                  <a:cubicBezTo>
                    <a:pt x="16661" y="3103"/>
                    <a:pt x="16410" y="3222"/>
                    <a:pt x="16088" y="3222"/>
                  </a:cubicBezTo>
                  <a:cubicBezTo>
                    <a:pt x="15768" y="3222"/>
                    <a:pt x="15519" y="3103"/>
                    <a:pt x="15340" y="2865"/>
                  </a:cubicBezTo>
                  <a:cubicBezTo>
                    <a:pt x="15162" y="2627"/>
                    <a:pt x="15073" y="2293"/>
                    <a:pt x="15073" y="1862"/>
                  </a:cubicBezTo>
                  <a:cubicBezTo>
                    <a:pt x="15073" y="1430"/>
                    <a:pt x="15162" y="1095"/>
                    <a:pt x="15340" y="857"/>
                  </a:cubicBezTo>
                  <a:cubicBezTo>
                    <a:pt x="15519" y="619"/>
                    <a:pt x="15768" y="500"/>
                    <a:pt x="16088" y="500"/>
                  </a:cubicBezTo>
                  <a:close/>
                  <a:moveTo>
                    <a:pt x="2473" y="1895"/>
                  </a:moveTo>
                  <a:lnTo>
                    <a:pt x="2473" y="2028"/>
                  </a:lnTo>
                  <a:cubicBezTo>
                    <a:pt x="2473" y="2417"/>
                    <a:pt x="2373" y="2729"/>
                    <a:pt x="2173" y="2964"/>
                  </a:cubicBezTo>
                  <a:cubicBezTo>
                    <a:pt x="1973" y="3198"/>
                    <a:pt x="1707" y="3316"/>
                    <a:pt x="1376" y="3316"/>
                  </a:cubicBezTo>
                  <a:cubicBezTo>
                    <a:pt x="1136" y="3316"/>
                    <a:pt x="947" y="3253"/>
                    <a:pt x="807" y="3129"/>
                  </a:cubicBezTo>
                  <a:cubicBezTo>
                    <a:pt x="668" y="3005"/>
                    <a:pt x="598" y="2837"/>
                    <a:pt x="598" y="2625"/>
                  </a:cubicBezTo>
                  <a:cubicBezTo>
                    <a:pt x="598" y="2359"/>
                    <a:pt x="691" y="2170"/>
                    <a:pt x="877" y="2060"/>
                  </a:cubicBezTo>
                  <a:cubicBezTo>
                    <a:pt x="1063" y="1950"/>
                    <a:pt x="1397" y="1895"/>
                    <a:pt x="1879" y="1895"/>
                  </a:cubicBezTo>
                  <a:close/>
                  <a:moveTo>
                    <a:pt x="21178" y="1895"/>
                  </a:moveTo>
                  <a:lnTo>
                    <a:pt x="21178" y="2028"/>
                  </a:lnTo>
                  <a:cubicBezTo>
                    <a:pt x="21178" y="2417"/>
                    <a:pt x="21078" y="2729"/>
                    <a:pt x="20878" y="2964"/>
                  </a:cubicBezTo>
                  <a:cubicBezTo>
                    <a:pt x="20678" y="3198"/>
                    <a:pt x="20412" y="3316"/>
                    <a:pt x="20081" y="3316"/>
                  </a:cubicBezTo>
                  <a:cubicBezTo>
                    <a:pt x="19841" y="3316"/>
                    <a:pt x="19652" y="3253"/>
                    <a:pt x="19512" y="3129"/>
                  </a:cubicBezTo>
                  <a:cubicBezTo>
                    <a:pt x="19373" y="3005"/>
                    <a:pt x="19303" y="2837"/>
                    <a:pt x="19303" y="2625"/>
                  </a:cubicBezTo>
                  <a:cubicBezTo>
                    <a:pt x="19303" y="2359"/>
                    <a:pt x="19396" y="2170"/>
                    <a:pt x="19582" y="2060"/>
                  </a:cubicBezTo>
                  <a:cubicBezTo>
                    <a:pt x="19768" y="1950"/>
                    <a:pt x="20102" y="1895"/>
                    <a:pt x="20584" y="1895"/>
                  </a:cubicBezTo>
                  <a:close/>
                  <a:moveTo>
                    <a:pt x="24749" y="0"/>
                  </a:moveTo>
                  <a:cubicBezTo>
                    <a:pt x="24488" y="0"/>
                    <a:pt x="24262" y="53"/>
                    <a:pt x="24071" y="159"/>
                  </a:cubicBezTo>
                  <a:cubicBezTo>
                    <a:pt x="23881" y="265"/>
                    <a:pt x="23718" y="429"/>
                    <a:pt x="23581" y="652"/>
                  </a:cubicBezTo>
                  <a:lnTo>
                    <a:pt x="23581" y="88"/>
                  </a:lnTo>
                  <a:lnTo>
                    <a:pt x="22981" y="88"/>
                  </a:lnTo>
                  <a:lnTo>
                    <a:pt x="22981" y="3721"/>
                  </a:lnTo>
                  <a:lnTo>
                    <a:pt x="23581" y="3721"/>
                  </a:lnTo>
                  <a:lnTo>
                    <a:pt x="23581" y="1668"/>
                  </a:lnTo>
                  <a:cubicBezTo>
                    <a:pt x="23581" y="1315"/>
                    <a:pt x="23671" y="1036"/>
                    <a:pt x="23851" y="829"/>
                  </a:cubicBezTo>
                  <a:cubicBezTo>
                    <a:pt x="24030" y="622"/>
                    <a:pt x="24272" y="519"/>
                    <a:pt x="24577" y="519"/>
                  </a:cubicBezTo>
                  <a:cubicBezTo>
                    <a:pt x="24835" y="519"/>
                    <a:pt x="25025" y="603"/>
                    <a:pt x="25148" y="771"/>
                  </a:cubicBezTo>
                  <a:cubicBezTo>
                    <a:pt x="25272" y="938"/>
                    <a:pt x="25333" y="1197"/>
                    <a:pt x="25333" y="1548"/>
                  </a:cubicBezTo>
                  <a:lnTo>
                    <a:pt x="25333" y="3721"/>
                  </a:lnTo>
                  <a:lnTo>
                    <a:pt x="25933" y="3721"/>
                  </a:lnTo>
                  <a:lnTo>
                    <a:pt x="25933" y="1668"/>
                  </a:lnTo>
                  <a:cubicBezTo>
                    <a:pt x="25933" y="1313"/>
                    <a:pt x="26023" y="1033"/>
                    <a:pt x="26203" y="827"/>
                  </a:cubicBezTo>
                  <a:cubicBezTo>
                    <a:pt x="26382" y="622"/>
                    <a:pt x="26627" y="519"/>
                    <a:pt x="26936" y="519"/>
                  </a:cubicBezTo>
                  <a:cubicBezTo>
                    <a:pt x="27189" y="519"/>
                    <a:pt x="27377" y="604"/>
                    <a:pt x="27500" y="772"/>
                  </a:cubicBezTo>
                  <a:cubicBezTo>
                    <a:pt x="27624" y="941"/>
                    <a:pt x="27685" y="1199"/>
                    <a:pt x="27685" y="1548"/>
                  </a:cubicBezTo>
                  <a:lnTo>
                    <a:pt x="27685" y="3721"/>
                  </a:lnTo>
                  <a:lnTo>
                    <a:pt x="28285" y="3721"/>
                  </a:lnTo>
                  <a:lnTo>
                    <a:pt x="28285" y="1528"/>
                  </a:lnTo>
                  <a:cubicBezTo>
                    <a:pt x="28285" y="1039"/>
                    <a:pt x="28183" y="663"/>
                    <a:pt x="27977" y="398"/>
                  </a:cubicBezTo>
                  <a:cubicBezTo>
                    <a:pt x="27772" y="133"/>
                    <a:pt x="27480" y="0"/>
                    <a:pt x="27101" y="0"/>
                  </a:cubicBezTo>
                  <a:cubicBezTo>
                    <a:pt x="26820" y="0"/>
                    <a:pt x="26576" y="64"/>
                    <a:pt x="26368" y="192"/>
                  </a:cubicBezTo>
                  <a:cubicBezTo>
                    <a:pt x="26160" y="319"/>
                    <a:pt x="25982" y="517"/>
                    <a:pt x="25833" y="785"/>
                  </a:cubicBezTo>
                  <a:cubicBezTo>
                    <a:pt x="25744" y="530"/>
                    <a:pt x="25607" y="335"/>
                    <a:pt x="25422" y="201"/>
                  </a:cubicBezTo>
                  <a:cubicBezTo>
                    <a:pt x="25238" y="67"/>
                    <a:pt x="25013" y="0"/>
                    <a:pt x="24749" y="0"/>
                  </a:cubicBezTo>
                  <a:close/>
                  <a:moveTo>
                    <a:pt x="1503" y="0"/>
                  </a:moveTo>
                  <a:cubicBezTo>
                    <a:pt x="1308" y="0"/>
                    <a:pt x="1108" y="21"/>
                    <a:pt x="903" y="63"/>
                  </a:cubicBezTo>
                  <a:cubicBezTo>
                    <a:pt x="697" y="106"/>
                    <a:pt x="485" y="169"/>
                    <a:pt x="267" y="253"/>
                  </a:cubicBezTo>
                  <a:lnTo>
                    <a:pt x="267" y="805"/>
                  </a:lnTo>
                  <a:cubicBezTo>
                    <a:pt x="449" y="705"/>
                    <a:pt x="638" y="631"/>
                    <a:pt x="835" y="581"/>
                  </a:cubicBezTo>
                  <a:cubicBezTo>
                    <a:pt x="1031" y="531"/>
                    <a:pt x="1234" y="506"/>
                    <a:pt x="1441" y="506"/>
                  </a:cubicBezTo>
                  <a:cubicBezTo>
                    <a:pt x="1768" y="506"/>
                    <a:pt x="2021" y="581"/>
                    <a:pt x="2202" y="732"/>
                  </a:cubicBezTo>
                  <a:cubicBezTo>
                    <a:pt x="2383" y="882"/>
                    <a:pt x="2473" y="1095"/>
                    <a:pt x="2473" y="1369"/>
                  </a:cubicBezTo>
                  <a:lnTo>
                    <a:pt x="2473" y="1428"/>
                  </a:lnTo>
                  <a:lnTo>
                    <a:pt x="1636" y="1428"/>
                  </a:lnTo>
                  <a:cubicBezTo>
                    <a:pt x="1093" y="1428"/>
                    <a:pt x="685" y="1531"/>
                    <a:pt x="411" y="1739"/>
                  </a:cubicBezTo>
                  <a:cubicBezTo>
                    <a:pt x="138" y="1947"/>
                    <a:pt x="1" y="2255"/>
                    <a:pt x="1" y="2664"/>
                  </a:cubicBezTo>
                  <a:cubicBezTo>
                    <a:pt x="1" y="3014"/>
                    <a:pt x="111" y="3293"/>
                    <a:pt x="330" y="3502"/>
                  </a:cubicBezTo>
                  <a:cubicBezTo>
                    <a:pt x="550" y="3711"/>
                    <a:pt x="845" y="3815"/>
                    <a:pt x="1217" y="3815"/>
                  </a:cubicBezTo>
                  <a:cubicBezTo>
                    <a:pt x="1512" y="3815"/>
                    <a:pt x="1760" y="3763"/>
                    <a:pt x="1964" y="3658"/>
                  </a:cubicBezTo>
                  <a:cubicBezTo>
                    <a:pt x="2167" y="3553"/>
                    <a:pt x="2337" y="3390"/>
                    <a:pt x="2473" y="3170"/>
                  </a:cubicBezTo>
                  <a:lnTo>
                    <a:pt x="2473" y="3721"/>
                  </a:lnTo>
                  <a:lnTo>
                    <a:pt x="3070" y="3721"/>
                  </a:lnTo>
                  <a:lnTo>
                    <a:pt x="3070" y="1648"/>
                  </a:lnTo>
                  <a:cubicBezTo>
                    <a:pt x="3070" y="1095"/>
                    <a:pt x="2940" y="681"/>
                    <a:pt x="2681" y="409"/>
                  </a:cubicBezTo>
                  <a:cubicBezTo>
                    <a:pt x="2421" y="136"/>
                    <a:pt x="2028" y="0"/>
                    <a:pt x="1503" y="0"/>
                  </a:cubicBezTo>
                  <a:close/>
                  <a:moveTo>
                    <a:pt x="10037" y="0"/>
                  </a:moveTo>
                  <a:cubicBezTo>
                    <a:pt x="9492" y="0"/>
                    <a:pt x="9059" y="175"/>
                    <a:pt x="8738" y="524"/>
                  </a:cubicBezTo>
                  <a:cubicBezTo>
                    <a:pt x="8417" y="873"/>
                    <a:pt x="8256" y="1345"/>
                    <a:pt x="8256" y="1940"/>
                  </a:cubicBezTo>
                  <a:cubicBezTo>
                    <a:pt x="8256" y="2515"/>
                    <a:pt x="8426" y="2972"/>
                    <a:pt x="8764" y="3309"/>
                  </a:cubicBezTo>
                  <a:cubicBezTo>
                    <a:pt x="9103" y="3647"/>
                    <a:pt x="9562" y="3815"/>
                    <a:pt x="10141" y="3815"/>
                  </a:cubicBezTo>
                  <a:cubicBezTo>
                    <a:pt x="10373" y="3815"/>
                    <a:pt x="10601" y="3791"/>
                    <a:pt x="10826" y="3744"/>
                  </a:cubicBezTo>
                  <a:cubicBezTo>
                    <a:pt x="11051" y="3696"/>
                    <a:pt x="11270" y="3627"/>
                    <a:pt x="11484" y="3536"/>
                  </a:cubicBezTo>
                  <a:lnTo>
                    <a:pt x="11484" y="2972"/>
                  </a:lnTo>
                  <a:cubicBezTo>
                    <a:pt x="11272" y="3084"/>
                    <a:pt x="11059" y="3169"/>
                    <a:pt x="10844" y="3225"/>
                  </a:cubicBezTo>
                  <a:cubicBezTo>
                    <a:pt x="10628" y="3281"/>
                    <a:pt x="10406" y="3309"/>
                    <a:pt x="10177" y="3309"/>
                  </a:cubicBezTo>
                  <a:cubicBezTo>
                    <a:pt x="9781" y="3309"/>
                    <a:pt x="9472" y="3202"/>
                    <a:pt x="9251" y="2986"/>
                  </a:cubicBezTo>
                  <a:cubicBezTo>
                    <a:pt x="9029" y="2771"/>
                    <a:pt x="8905" y="2458"/>
                    <a:pt x="8879" y="2047"/>
                  </a:cubicBezTo>
                  <a:lnTo>
                    <a:pt x="11624" y="2047"/>
                  </a:lnTo>
                  <a:lnTo>
                    <a:pt x="11624" y="1755"/>
                  </a:lnTo>
                  <a:cubicBezTo>
                    <a:pt x="11624" y="1215"/>
                    <a:pt x="11482" y="787"/>
                    <a:pt x="11197" y="472"/>
                  </a:cubicBezTo>
                  <a:cubicBezTo>
                    <a:pt x="10913" y="158"/>
                    <a:pt x="10526" y="0"/>
                    <a:pt x="10037" y="0"/>
                  </a:cubicBezTo>
                  <a:close/>
                  <a:moveTo>
                    <a:pt x="20208" y="0"/>
                  </a:moveTo>
                  <a:cubicBezTo>
                    <a:pt x="20013" y="0"/>
                    <a:pt x="19813" y="21"/>
                    <a:pt x="19608" y="63"/>
                  </a:cubicBezTo>
                  <a:cubicBezTo>
                    <a:pt x="19402" y="106"/>
                    <a:pt x="19190" y="169"/>
                    <a:pt x="18972" y="253"/>
                  </a:cubicBezTo>
                  <a:lnTo>
                    <a:pt x="18972" y="805"/>
                  </a:lnTo>
                  <a:cubicBezTo>
                    <a:pt x="19154" y="705"/>
                    <a:pt x="19343" y="631"/>
                    <a:pt x="19540" y="581"/>
                  </a:cubicBezTo>
                  <a:cubicBezTo>
                    <a:pt x="19736" y="531"/>
                    <a:pt x="19939" y="506"/>
                    <a:pt x="20146" y="506"/>
                  </a:cubicBezTo>
                  <a:cubicBezTo>
                    <a:pt x="20473" y="506"/>
                    <a:pt x="20726" y="581"/>
                    <a:pt x="20907" y="732"/>
                  </a:cubicBezTo>
                  <a:cubicBezTo>
                    <a:pt x="21088" y="882"/>
                    <a:pt x="21178" y="1095"/>
                    <a:pt x="21178" y="1369"/>
                  </a:cubicBezTo>
                  <a:lnTo>
                    <a:pt x="21178" y="1428"/>
                  </a:lnTo>
                  <a:lnTo>
                    <a:pt x="20341" y="1428"/>
                  </a:lnTo>
                  <a:cubicBezTo>
                    <a:pt x="19798" y="1428"/>
                    <a:pt x="19390" y="1531"/>
                    <a:pt x="19116" y="1739"/>
                  </a:cubicBezTo>
                  <a:cubicBezTo>
                    <a:pt x="18843" y="1947"/>
                    <a:pt x="18706" y="2255"/>
                    <a:pt x="18706" y="2664"/>
                  </a:cubicBezTo>
                  <a:cubicBezTo>
                    <a:pt x="18706" y="3014"/>
                    <a:pt x="18816" y="3293"/>
                    <a:pt x="19035" y="3502"/>
                  </a:cubicBezTo>
                  <a:cubicBezTo>
                    <a:pt x="19255" y="3711"/>
                    <a:pt x="19550" y="3815"/>
                    <a:pt x="19922" y="3815"/>
                  </a:cubicBezTo>
                  <a:cubicBezTo>
                    <a:pt x="20217" y="3815"/>
                    <a:pt x="20465" y="3763"/>
                    <a:pt x="20669" y="3658"/>
                  </a:cubicBezTo>
                  <a:cubicBezTo>
                    <a:pt x="20872" y="3553"/>
                    <a:pt x="21042" y="3390"/>
                    <a:pt x="21178" y="3170"/>
                  </a:cubicBezTo>
                  <a:lnTo>
                    <a:pt x="21178" y="3721"/>
                  </a:lnTo>
                  <a:lnTo>
                    <a:pt x="21775" y="3721"/>
                  </a:lnTo>
                  <a:lnTo>
                    <a:pt x="21775" y="1648"/>
                  </a:lnTo>
                  <a:cubicBezTo>
                    <a:pt x="21775" y="1095"/>
                    <a:pt x="21645" y="681"/>
                    <a:pt x="21386" y="409"/>
                  </a:cubicBezTo>
                  <a:cubicBezTo>
                    <a:pt x="21126" y="136"/>
                    <a:pt x="20733" y="0"/>
                    <a:pt x="20208" y="0"/>
                  </a:cubicBezTo>
                  <a:close/>
                  <a:moveTo>
                    <a:pt x="30997" y="0"/>
                  </a:moveTo>
                  <a:cubicBezTo>
                    <a:pt x="30452" y="0"/>
                    <a:pt x="30019" y="175"/>
                    <a:pt x="29698" y="524"/>
                  </a:cubicBezTo>
                  <a:cubicBezTo>
                    <a:pt x="29377" y="873"/>
                    <a:pt x="29216" y="1345"/>
                    <a:pt x="29216" y="1940"/>
                  </a:cubicBezTo>
                  <a:cubicBezTo>
                    <a:pt x="29216" y="2515"/>
                    <a:pt x="29386" y="2972"/>
                    <a:pt x="29724" y="3309"/>
                  </a:cubicBezTo>
                  <a:cubicBezTo>
                    <a:pt x="30063" y="3647"/>
                    <a:pt x="30522" y="3815"/>
                    <a:pt x="31101" y="3815"/>
                  </a:cubicBezTo>
                  <a:cubicBezTo>
                    <a:pt x="31333" y="3815"/>
                    <a:pt x="31561" y="3791"/>
                    <a:pt x="31786" y="3744"/>
                  </a:cubicBezTo>
                  <a:cubicBezTo>
                    <a:pt x="32011" y="3696"/>
                    <a:pt x="32230" y="3627"/>
                    <a:pt x="32444" y="3536"/>
                  </a:cubicBezTo>
                  <a:lnTo>
                    <a:pt x="32444" y="2972"/>
                  </a:lnTo>
                  <a:cubicBezTo>
                    <a:pt x="32232" y="3084"/>
                    <a:pt x="32019" y="3169"/>
                    <a:pt x="31804" y="3225"/>
                  </a:cubicBezTo>
                  <a:cubicBezTo>
                    <a:pt x="31588" y="3281"/>
                    <a:pt x="31366" y="3309"/>
                    <a:pt x="31137" y="3309"/>
                  </a:cubicBezTo>
                  <a:cubicBezTo>
                    <a:pt x="30741" y="3309"/>
                    <a:pt x="30432" y="3202"/>
                    <a:pt x="30211" y="2986"/>
                  </a:cubicBezTo>
                  <a:cubicBezTo>
                    <a:pt x="29989" y="2771"/>
                    <a:pt x="29865" y="2458"/>
                    <a:pt x="29839" y="2047"/>
                  </a:cubicBezTo>
                  <a:lnTo>
                    <a:pt x="32584" y="2047"/>
                  </a:lnTo>
                  <a:lnTo>
                    <a:pt x="32584" y="1755"/>
                  </a:lnTo>
                  <a:cubicBezTo>
                    <a:pt x="32584" y="1215"/>
                    <a:pt x="32442" y="787"/>
                    <a:pt x="32157" y="472"/>
                  </a:cubicBezTo>
                  <a:cubicBezTo>
                    <a:pt x="31873" y="158"/>
                    <a:pt x="31486" y="0"/>
                    <a:pt x="30997" y="0"/>
                  </a:cubicBezTo>
                  <a:close/>
                  <a:moveTo>
                    <a:pt x="5525" y="0"/>
                  </a:moveTo>
                  <a:cubicBezTo>
                    <a:pt x="5080" y="0"/>
                    <a:pt x="4721" y="170"/>
                    <a:pt x="4448" y="509"/>
                  </a:cubicBezTo>
                  <a:cubicBezTo>
                    <a:pt x="4176" y="849"/>
                    <a:pt x="4039" y="1300"/>
                    <a:pt x="4039" y="1862"/>
                  </a:cubicBezTo>
                  <a:cubicBezTo>
                    <a:pt x="4039" y="2422"/>
                    <a:pt x="4176" y="2872"/>
                    <a:pt x="4448" y="3212"/>
                  </a:cubicBezTo>
                  <a:cubicBezTo>
                    <a:pt x="4721" y="3551"/>
                    <a:pt x="5080" y="3721"/>
                    <a:pt x="5525" y="3721"/>
                  </a:cubicBezTo>
                  <a:cubicBezTo>
                    <a:pt x="5793" y="3721"/>
                    <a:pt x="6024" y="3668"/>
                    <a:pt x="6216" y="3562"/>
                  </a:cubicBezTo>
                  <a:cubicBezTo>
                    <a:pt x="6409" y="3456"/>
                    <a:pt x="6567" y="3296"/>
                    <a:pt x="6690" y="3082"/>
                  </a:cubicBezTo>
                  <a:lnTo>
                    <a:pt x="6690" y="3377"/>
                  </a:lnTo>
                  <a:cubicBezTo>
                    <a:pt x="6690" y="3790"/>
                    <a:pt x="6593" y="4099"/>
                    <a:pt x="6398" y="4304"/>
                  </a:cubicBezTo>
                  <a:cubicBezTo>
                    <a:pt x="6203" y="4508"/>
                    <a:pt x="5910" y="4610"/>
                    <a:pt x="5519" y="4610"/>
                  </a:cubicBezTo>
                  <a:cubicBezTo>
                    <a:pt x="5341" y="4610"/>
                    <a:pt x="5167" y="4587"/>
                    <a:pt x="4996" y="4542"/>
                  </a:cubicBezTo>
                  <a:cubicBezTo>
                    <a:pt x="4826" y="4497"/>
                    <a:pt x="4653" y="4426"/>
                    <a:pt x="4477" y="4331"/>
                  </a:cubicBezTo>
                  <a:lnTo>
                    <a:pt x="4477" y="4912"/>
                  </a:lnTo>
                  <a:cubicBezTo>
                    <a:pt x="4653" y="4977"/>
                    <a:pt x="4833" y="5025"/>
                    <a:pt x="5019" y="5056"/>
                  </a:cubicBezTo>
                  <a:cubicBezTo>
                    <a:pt x="5205" y="5088"/>
                    <a:pt x="5403" y="5103"/>
                    <a:pt x="5613" y="5103"/>
                  </a:cubicBezTo>
                  <a:cubicBezTo>
                    <a:pt x="6179" y="5103"/>
                    <a:pt x="6600" y="4952"/>
                    <a:pt x="6875" y="4651"/>
                  </a:cubicBezTo>
                  <a:cubicBezTo>
                    <a:pt x="7149" y="4349"/>
                    <a:pt x="7287" y="3889"/>
                    <a:pt x="7287" y="3270"/>
                  </a:cubicBezTo>
                  <a:lnTo>
                    <a:pt x="7287" y="88"/>
                  </a:lnTo>
                  <a:lnTo>
                    <a:pt x="6690" y="88"/>
                  </a:lnTo>
                  <a:lnTo>
                    <a:pt x="6690" y="639"/>
                  </a:lnTo>
                  <a:cubicBezTo>
                    <a:pt x="6567" y="425"/>
                    <a:pt x="6409" y="265"/>
                    <a:pt x="6216" y="159"/>
                  </a:cubicBezTo>
                  <a:cubicBezTo>
                    <a:pt x="6024" y="53"/>
                    <a:pt x="5793" y="0"/>
                    <a:pt x="5525" y="0"/>
                  </a:cubicBezTo>
                  <a:close/>
                  <a:moveTo>
                    <a:pt x="15942" y="0"/>
                  </a:moveTo>
                  <a:cubicBezTo>
                    <a:pt x="15497" y="0"/>
                    <a:pt x="15138" y="170"/>
                    <a:pt x="14865" y="509"/>
                  </a:cubicBezTo>
                  <a:cubicBezTo>
                    <a:pt x="14593" y="849"/>
                    <a:pt x="14456" y="1300"/>
                    <a:pt x="14456" y="1862"/>
                  </a:cubicBezTo>
                  <a:cubicBezTo>
                    <a:pt x="14456" y="2422"/>
                    <a:pt x="14593" y="2872"/>
                    <a:pt x="14865" y="3212"/>
                  </a:cubicBezTo>
                  <a:cubicBezTo>
                    <a:pt x="15138" y="3551"/>
                    <a:pt x="15497" y="3721"/>
                    <a:pt x="15942" y="3721"/>
                  </a:cubicBezTo>
                  <a:cubicBezTo>
                    <a:pt x="16210" y="3721"/>
                    <a:pt x="16441" y="3668"/>
                    <a:pt x="16633" y="3562"/>
                  </a:cubicBezTo>
                  <a:cubicBezTo>
                    <a:pt x="16826" y="3456"/>
                    <a:pt x="16984" y="3296"/>
                    <a:pt x="17107" y="3082"/>
                  </a:cubicBezTo>
                  <a:lnTo>
                    <a:pt x="17107" y="3377"/>
                  </a:lnTo>
                  <a:cubicBezTo>
                    <a:pt x="17107" y="3790"/>
                    <a:pt x="17010" y="4099"/>
                    <a:pt x="16815" y="4304"/>
                  </a:cubicBezTo>
                  <a:cubicBezTo>
                    <a:pt x="16620" y="4508"/>
                    <a:pt x="16327" y="4610"/>
                    <a:pt x="15936" y="4610"/>
                  </a:cubicBezTo>
                  <a:cubicBezTo>
                    <a:pt x="15758" y="4610"/>
                    <a:pt x="15584" y="4587"/>
                    <a:pt x="15413" y="4542"/>
                  </a:cubicBezTo>
                  <a:cubicBezTo>
                    <a:pt x="15243" y="4497"/>
                    <a:pt x="15070" y="4426"/>
                    <a:pt x="14894" y="4331"/>
                  </a:cubicBezTo>
                  <a:lnTo>
                    <a:pt x="14894" y="4912"/>
                  </a:lnTo>
                  <a:cubicBezTo>
                    <a:pt x="15070" y="4977"/>
                    <a:pt x="15250" y="5025"/>
                    <a:pt x="15436" y="5056"/>
                  </a:cubicBezTo>
                  <a:cubicBezTo>
                    <a:pt x="15622" y="5088"/>
                    <a:pt x="15820" y="5103"/>
                    <a:pt x="16030" y="5103"/>
                  </a:cubicBezTo>
                  <a:cubicBezTo>
                    <a:pt x="16596" y="5103"/>
                    <a:pt x="17017" y="4952"/>
                    <a:pt x="17292" y="4651"/>
                  </a:cubicBezTo>
                  <a:cubicBezTo>
                    <a:pt x="17566" y="4349"/>
                    <a:pt x="17704" y="3889"/>
                    <a:pt x="17704" y="3270"/>
                  </a:cubicBezTo>
                  <a:lnTo>
                    <a:pt x="17704" y="88"/>
                  </a:lnTo>
                  <a:lnTo>
                    <a:pt x="17107" y="88"/>
                  </a:lnTo>
                  <a:lnTo>
                    <a:pt x="17107" y="639"/>
                  </a:lnTo>
                  <a:cubicBezTo>
                    <a:pt x="16984" y="425"/>
                    <a:pt x="16826" y="265"/>
                    <a:pt x="16633" y="159"/>
                  </a:cubicBezTo>
                  <a:cubicBezTo>
                    <a:pt x="16441" y="53"/>
                    <a:pt x="16210" y="0"/>
                    <a:pt x="159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3291350" y="3601525"/>
              <a:ext cx="120925" cy="160775"/>
            </a:xfrm>
            <a:custGeom>
              <a:avLst/>
              <a:gdLst/>
              <a:ahLst/>
              <a:cxnLst/>
              <a:rect l="0" t="0" r="0" b="0"/>
              <a:pathLst>
                <a:path w="4837" h="6431" extrusionOk="0">
                  <a:moveTo>
                    <a:pt x="1616" y="1827"/>
                  </a:moveTo>
                  <a:cubicBezTo>
                    <a:pt x="1931" y="1827"/>
                    <a:pt x="2180" y="1952"/>
                    <a:pt x="2360" y="2202"/>
                  </a:cubicBezTo>
                  <a:cubicBezTo>
                    <a:pt x="2541" y="2452"/>
                    <a:pt x="2631" y="2796"/>
                    <a:pt x="2631" y="3235"/>
                  </a:cubicBezTo>
                  <a:cubicBezTo>
                    <a:pt x="2631" y="3674"/>
                    <a:pt x="2541" y="4019"/>
                    <a:pt x="2360" y="4268"/>
                  </a:cubicBezTo>
                  <a:cubicBezTo>
                    <a:pt x="2180" y="4518"/>
                    <a:pt x="1931" y="4643"/>
                    <a:pt x="1616" y="4643"/>
                  </a:cubicBezTo>
                  <a:cubicBezTo>
                    <a:pt x="1300" y="4643"/>
                    <a:pt x="1052" y="4518"/>
                    <a:pt x="871" y="4268"/>
                  </a:cubicBezTo>
                  <a:cubicBezTo>
                    <a:pt x="690" y="4019"/>
                    <a:pt x="600" y="3674"/>
                    <a:pt x="600" y="3235"/>
                  </a:cubicBezTo>
                  <a:cubicBezTo>
                    <a:pt x="600" y="2796"/>
                    <a:pt x="690" y="2452"/>
                    <a:pt x="871" y="2202"/>
                  </a:cubicBezTo>
                  <a:cubicBezTo>
                    <a:pt x="1052" y="1952"/>
                    <a:pt x="1300" y="1827"/>
                    <a:pt x="1616" y="1827"/>
                  </a:cubicBezTo>
                  <a:close/>
                  <a:moveTo>
                    <a:pt x="4240" y="1"/>
                  </a:moveTo>
                  <a:lnTo>
                    <a:pt x="4240" y="5049"/>
                  </a:lnTo>
                  <a:lnTo>
                    <a:pt x="4837" y="5049"/>
                  </a:lnTo>
                  <a:lnTo>
                    <a:pt x="4837" y="1"/>
                  </a:lnTo>
                  <a:close/>
                  <a:moveTo>
                    <a:pt x="1762" y="1328"/>
                  </a:moveTo>
                  <a:cubicBezTo>
                    <a:pt x="1496" y="1328"/>
                    <a:pt x="1267" y="1380"/>
                    <a:pt x="1075" y="1485"/>
                  </a:cubicBezTo>
                  <a:cubicBezTo>
                    <a:pt x="884" y="1590"/>
                    <a:pt x="726" y="1750"/>
                    <a:pt x="600" y="1967"/>
                  </a:cubicBezTo>
                  <a:lnTo>
                    <a:pt x="600" y="1415"/>
                  </a:lnTo>
                  <a:lnTo>
                    <a:pt x="0" y="1415"/>
                  </a:lnTo>
                  <a:lnTo>
                    <a:pt x="0" y="6431"/>
                  </a:lnTo>
                  <a:lnTo>
                    <a:pt x="600" y="6431"/>
                  </a:lnTo>
                  <a:lnTo>
                    <a:pt x="600" y="4504"/>
                  </a:lnTo>
                  <a:cubicBezTo>
                    <a:pt x="726" y="4720"/>
                    <a:pt x="884" y="4881"/>
                    <a:pt x="1075" y="4985"/>
                  </a:cubicBezTo>
                  <a:cubicBezTo>
                    <a:pt x="1267" y="5090"/>
                    <a:pt x="1496" y="5143"/>
                    <a:pt x="1762" y="5143"/>
                  </a:cubicBezTo>
                  <a:cubicBezTo>
                    <a:pt x="2203" y="5143"/>
                    <a:pt x="2561" y="4968"/>
                    <a:pt x="2837" y="4617"/>
                  </a:cubicBezTo>
                  <a:cubicBezTo>
                    <a:pt x="3113" y="4267"/>
                    <a:pt x="3251" y="3806"/>
                    <a:pt x="3251" y="3235"/>
                  </a:cubicBezTo>
                  <a:cubicBezTo>
                    <a:pt x="3251" y="2664"/>
                    <a:pt x="3113" y="2204"/>
                    <a:pt x="2837" y="1853"/>
                  </a:cubicBezTo>
                  <a:cubicBezTo>
                    <a:pt x="2561" y="1503"/>
                    <a:pt x="2203" y="1328"/>
                    <a:pt x="1762" y="13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3435025" y="3634700"/>
              <a:ext cx="76750" cy="95400"/>
            </a:xfrm>
            <a:custGeom>
              <a:avLst/>
              <a:gdLst/>
              <a:ahLst/>
              <a:cxnLst/>
              <a:rect l="0" t="0" r="0" b="0"/>
              <a:pathLst>
                <a:path w="3070" h="3816" extrusionOk="0">
                  <a:moveTo>
                    <a:pt x="2472" y="1895"/>
                  </a:moveTo>
                  <a:lnTo>
                    <a:pt x="2472" y="2028"/>
                  </a:lnTo>
                  <a:cubicBezTo>
                    <a:pt x="2472" y="2418"/>
                    <a:pt x="2372" y="2730"/>
                    <a:pt x="2172" y="2964"/>
                  </a:cubicBezTo>
                  <a:cubicBezTo>
                    <a:pt x="1972" y="3199"/>
                    <a:pt x="1707" y="3316"/>
                    <a:pt x="1376" y="3316"/>
                  </a:cubicBezTo>
                  <a:cubicBezTo>
                    <a:pt x="1136" y="3316"/>
                    <a:pt x="946" y="3254"/>
                    <a:pt x="806" y="3130"/>
                  </a:cubicBezTo>
                  <a:cubicBezTo>
                    <a:pt x="667" y="3005"/>
                    <a:pt x="597" y="2837"/>
                    <a:pt x="597" y="2625"/>
                  </a:cubicBezTo>
                  <a:cubicBezTo>
                    <a:pt x="597" y="2359"/>
                    <a:pt x="690" y="2171"/>
                    <a:pt x="876" y="2061"/>
                  </a:cubicBezTo>
                  <a:cubicBezTo>
                    <a:pt x="1062" y="1950"/>
                    <a:pt x="1396" y="1895"/>
                    <a:pt x="1879" y="1895"/>
                  </a:cubicBezTo>
                  <a:close/>
                  <a:moveTo>
                    <a:pt x="1502" y="1"/>
                  </a:moveTo>
                  <a:cubicBezTo>
                    <a:pt x="1308" y="1"/>
                    <a:pt x="1107" y="22"/>
                    <a:pt x="902" y="64"/>
                  </a:cubicBezTo>
                  <a:cubicBezTo>
                    <a:pt x="697" y="106"/>
                    <a:pt x="485" y="169"/>
                    <a:pt x="266" y="254"/>
                  </a:cubicBezTo>
                  <a:lnTo>
                    <a:pt x="266" y="805"/>
                  </a:lnTo>
                  <a:cubicBezTo>
                    <a:pt x="448" y="706"/>
                    <a:pt x="637" y="631"/>
                    <a:pt x="834" y="581"/>
                  </a:cubicBezTo>
                  <a:cubicBezTo>
                    <a:pt x="1031" y="532"/>
                    <a:pt x="1233" y="507"/>
                    <a:pt x="1441" y="507"/>
                  </a:cubicBezTo>
                  <a:cubicBezTo>
                    <a:pt x="1767" y="507"/>
                    <a:pt x="2021" y="582"/>
                    <a:pt x="2201" y="732"/>
                  </a:cubicBezTo>
                  <a:cubicBezTo>
                    <a:pt x="2382" y="883"/>
                    <a:pt x="2472" y="1095"/>
                    <a:pt x="2472" y="1370"/>
                  </a:cubicBezTo>
                  <a:lnTo>
                    <a:pt x="2472" y="1428"/>
                  </a:lnTo>
                  <a:lnTo>
                    <a:pt x="1635" y="1428"/>
                  </a:lnTo>
                  <a:cubicBezTo>
                    <a:pt x="1092" y="1428"/>
                    <a:pt x="684" y="1532"/>
                    <a:pt x="411" y="1740"/>
                  </a:cubicBezTo>
                  <a:cubicBezTo>
                    <a:pt x="137" y="1947"/>
                    <a:pt x="0" y="2255"/>
                    <a:pt x="0" y="2664"/>
                  </a:cubicBezTo>
                  <a:cubicBezTo>
                    <a:pt x="0" y="3014"/>
                    <a:pt x="110" y="3294"/>
                    <a:pt x="329" y="3503"/>
                  </a:cubicBezTo>
                  <a:cubicBezTo>
                    <a:pt x="549" y="3711"/>
                    <a:pt x="845" y="3816"/>
                    <a:pt x="1217" y="3816"/>
                  </a:cubicBezTo>
                  <a:cubicBezTo>
                    <a:pt x="1511" y="3816"/>
                    <a:pt x="1760" y="3763"/>
                    <a:pt x="1963" y="3658"/>
                  </a:cubicBezTo>
                  <a:cubicBezTo>
                    <a:pt x="2166" y="3554"/>
                    <a:pt x="2336" y="3391"/>
                    <a:pt x="2472" y="3170"/>
                  </a:cubicBezTo>
                  <a:lnTo>
                    <a:pt x="2472" y="3722"/>
                  </a:lnTo>
                  <a:lnTo>
                    <a:pt x="3069" y="3722"/>
                  </a:lnTo>
                  <a:lnTo>
                    <a:pt x="3069" y="1649"/>
                  </a:lnTo>
                  <a:cubicBezTo>
                    <a:pt x="3069" y="1095"/>
                    <a:pt x="2939" y="682"/>
                    <a:pt x="2680" y="409"/>
                  </a:cubicBezTo>
                  <a:cubicBezTo>
                    <a:pt x="2420" y="137"/>
                    <a:pt x="2028" y="1"/>
                    <a:pt x="15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3528600" y="3601525"/>
              <a:ext cx="1499225" cy="160775"/>
            </a:xfrm>
            <a:custGeom>
              <a:avLst/>
              <a:gdLst/>
              <a:ahLst/>
              <a:cxnLst/>
              <a:rect l="0" t="0" r="0" b="0"/>
              <a:pathLst>
                <a:path w="59969" h="6431" extrusionOk="0">
                  <a:moveTo>
                    <a:pt x="4361" y="1"/>
                  </a:moveTo>
                  <a:lnTo>
                    <a:pt x="4361" y="757"/>
                  </a:lnTo>
                  <a:lnTo>
                    <a:pt x="4958" y="757"/>
                  </a:lnTo>
                  <a:lnTo>
                    <a:pt x="4958" y="1"/>
                  </a:lnTo>
                  <a:close/>
                  <a:moveTo>
                    <a:pt x="35575" y="1"/>
                  </a:moveTo>
                  <a:lnTo>
                    <a:pt x="35575" y="757"/>
                  </a:lnTo>
                  <a:lnTo>
                    <a:pt x="36172" y="757"/>
                  </a:lnTo>
                  <a:lnTo>
                    <a:pt x="36172" y="1"/>
                  </a:lnTo>
                  <a:close/>
                  <a:moveTo>
                    <a:pt x="54898" y="1834"/>
                  </a:moveTo>
                  <a:cubicBezTo>
                    <a:pt x="55192" y="1834"/>
                    <a:pt x="55428" y="1931"/>
                    <a:pt x="55607" y="2126"/>
                  </a:cubicBezTo>
                  <a:cubicBezTo>
                    <a:pt x="55785" y="2320"/>
                    <a:pt x="55876" y="2581"/>
                    <a:pt x="55881" y="2908"/>
                  </a:cubicBezTo>
                  <a:lnTo>
                    <a:pt x="53753" y="2911"/>
                  </a:lnTo>
                  <a:cubicBezTo>
                    <a:pt x="53783" y="2569"/>
                    <a:pt x="53898" y="2304"/>
                    <a:pt x="54098" y="2116"/>
                  </a:cubicBezTo>
                  <a:cubicBezTo>
                    <a:pt x="54298" y="1928"/>
                    <a:pt x="54565" y="1834"/>
                    <a:pt x="54898" y="1834"/>
                  </a:cubicBezTo>
                  <a:close/>
                  <a:moveTo>
                    <a:pt x="11790" y="1827"/>
                  </a:moveTo>
                  <a:cubicBezTo>
                    <a:pt x="12112" y="1827"/>
                    <a:pt x="12363" y="1946"/>
                    <a:pt x="12541" y="2184"/>
                  </a:cubicBezTo>
                  <a:cubicBezTo>
                    <a:pt x="12720" y="2422"/>
                    <a:pt x="12809" y="2757"/>
                    <a:pt x="12809" y="3190"/>
                  </a:cubicBezTo>
                  <a:cubicBezTo>
                    <a:pt x="12809" y="3620"/>
                    <a:pt x="12720" y="3954"/>
                    <a:pt x="12541" y="4192"/>
                  </a:cubicBezTo>
                  <a:cubicBezTo>
                    <a:pt x="12363" y="4430"/>
                    <a:pt x="12112" y="4549"/>
                    <a:pt x="11790" y="4549"/>
                  </a:cubicBezTo>
                  <a:cubicBezTo>
                    <a:pt x="11470" y="4549"/>
                    <a:pt x="11221" y="4430"/>
                    <a:pt x="11042" y="4192"/>
                  </a:cubicBezTo>
                  <a:cubicBezTo>
                    <a:pt x="10864" y="3954"/>
                    <a:pt x="10775" y="3620"/>
                    <a:pt x="10775" y="3190"/>
                  </a:cubicBezTo>
                  <a:cubicBezTo>
                    <a:pt x="10775" y="2757"/>
                    <a:pt x="10864" y="2422"/>
                    <a:pt x="11042" y="2184"/>
                  </a:cubicBezTo>
                  <a:cubicBezTo>
                    <a:pt x="11221" y="1946"/>
                    <a:pt x="11470" y="1827"/>
                    <a:pt x="11790" y="1827"/>
                  </a:cubicBezTo>
                  <a:close/>
                  <a:moveTo>
                    <a:pt x="46502" y="1834"/>
                  </a:moveTo>
                  <a:cubicBezTo>
                    <a:pt x="46820" y="1834"/>
                    <a:pt x="47072" y="1960"/>
                    <a:pt x="47258" y="2212"/>
                  </a:cubicBezTo>
                  <a:cubicBezTo>
                    <a:pt x="47444" y="2464"/>
                    <a:pt x="47537" y="2805"/>
                    <a:pt x="47537" y="3235"/>
                  </a:cubicBezTo>
                  <a:cubicBezTo>
                    <a:pt x="47537" y="3668"/>
                    <a:pt x="47444" y="4009"/>
                    <a:pt x="47258" y="4260"/>
                  </a:cubicBezTo>
                  <a:cubicBezTo>
                    <a:pt x="47072" y="4511"/>
                    <a:pt x="46820" y="4637"/>
                    <a:pt x="46502" y="4637"/>
                  </a:cubicBezTo>
                  <a:cubicBezTo>
                    <a:pt x="46180" y="4637"/>
                    <a:pt x="45926" y="4512"/>
                    <a:pt x="45741" y="4262"/>
                  </a:cubicBezTo>
                  <a:cubicBezTo>
                    <a:pt x="45556" y="4012"/>
                    <a:pt x="45464" y="3670"/>
                    <a:pt x="45464" y="3235"/>
                  </a:cubicBezTo>
                  <a:cubicBezTo>
                    <a:pt x="45464" y="2800"/>
                    <a:pt x="45557" y="2458"/>
                    <a:pt x="45743" y="2208"/>
                  </a:cubicBezTo>
                  <a:cubicBezTo>
                    <a:pt x="45929" y="1959"/>
                    <a:pt x="46182" y="1834"/>
                    <a:pt x="46502" y="1834"/>
                  </a:cubicBezTo>
                  <a:close/>
                  <a:moveTo>
                    <a:pt x="18992" y="3222"/>
                  </a:moveTo>
                  <a:lnTo>
                    <a:pt x="18992" y="3355"/>
                  </a:lnTo>
                  <a:cubicBezTo>
                    <a:pt x="18992" y="3745"/>
                    <a:pt x="18892" y="4057"/>
                    <a:pt x="18692" y="4291"/>
                  </a:cubicBezTo>
                  <a:cubicBezTo>
                    <a:pt x="18492" y="4526"/>
                    <a:pt x="18226" y="4643"/>
                    <a:pt x="17895" y="4643"/>
                  </a:cubicBezTo>
                  <a:cubicBezTo>
                    <a:pt x="17655" y="4643"/>
                    <a:pt x="17465" y="4581"/>
                    <a:pt x="17326" y="4457"/>
                  </a:cubicBezTo>
                  <a:cubicBezTo>
                    <a:pt x="17186" y="4332"/>
                    <a:pt x="17117" y="4164"/>
                    <a:pt x="17117" y="3952"/>
                  </a:cubicBezTo>
                  <a:cubicBezTo>
                    <a:pt x="17117" y="3686"/>
                    <a:pt x="17210" y="3498"/>
                    <a:pt x="17396" y="3388"/>
                  </a:cubicBezTo>
                  <a:cubicBezTo>
                    <a:pt x="17582" y="3277"/>
                    <a:pt x="17916" y="3222"/>
                    <a:pt x="18398" y="3222"/>
                  </a:cubicBezTo>
                  <a:close/>
                  <a:moveTo>
                    <a:pt x="26401" y="1827"/>
                  </a:moveTo>
                  <a:cubicBezTo>
                    <a:pt x="26717" y="1827"/>
                    <a:pt x="26966" y="1952"/>
                    <a:pt x="27147" y="2202"/>
                  </a:cubicBezTo>
                  <a:cubicBezTo>
                    <a:pt x="27329" y="2452"/>
                    <a:pt x="27420" y="2796"/>
                    <a:pt x="27420" y="3235"/>
                  </a:cubicBezTo>
                  <a:cubicBezTo>
                    <a:pt x="27420" y="3674"/>
                    <a:pt x="27329" y="4019"/>
                    <a:pt x="27147" y="4268"/>
                  </a:cubicBezTo>
                  <a:cubicBezTo>
                    <a:pt x="26966" y="4518"/>
                    <a:pt x="26717" y="4643"/>
                    <a:pt x="26401" y="4643"/>
                  </a:cubicBezTo>
                  <a:cubicBezTo>
                    <a:pt x="26085" y="4643"/>
                    <a:pt x="25837" y="4518"/>
                    <a:pt x="25657" y="4268"/>
                  </a:cubicBezTo>
                  <a:cubicBezTo>
                    <a:pt x="25476" y="4019"/>
                    <a:pt x="25386" y="3674"/>
                    <a:pt x="25386" y="3235"/>
                  </a:cubicBezTo>
                  <a:cubicBezTo>
                    <a:pt x="25386" y="2796"/>
                    <a:pt x="25476" y="2452"/>
                    <a:pt x="25657" y="2202"/>
                  </a:cubicBezTo>
                  <a:cubicBezTo>
                    <a:pt x="25837" y="1952"/>
                    <a:pt x="26085" y="1827"/>
                    <a:pt x="26401" y="1827"/>
                  </a:cubicBezTo>
                  <a:close/>
                  <a:moveTo>
                    <a:pt x="32730" y="1827"/>
                  </a:moveTo>
                  <a:cubicBezTo>
                    <a:pt x="33046" y="1827"/>
                    <a:pt x="33295" y="1952"/>
                    <a:pt x="33476" y="2202"/>
                  </a:cubicBezTo>
                  <a:cubicBezTo>
                    <a:pt x="33658" y="2452"/>
                    <a:pt x="33749" y="2796"/>
                    <a:pt x="33749" y="3235"/>
                  </a:cubicBezTo>
                  <a:cubicBezTo>
                    <a:pt x="33749" y="3674"/>
                    <a:pt x="33658" y="4019"/>
                    <a:pt x="33476" y="4268"/>
                  </a:cubicBezTo>
                  <a:cubicBezTo>
                    <a:pt x="33295" y="4518"/>
                    <a:pt x="33046" y="4643"/>
                    <a:pt x="32730" y="4643"/>
                  </a:cubicBezTo>
                  <a:cubicBezTo>
                    <a:pt x="32414" y="4643"/>
                    <a:pt x="32166" y="4518"/>
                    <a:pt x="31986" y="4268"/>
                  </a:cubicBezTo>
                  <a:cubicBezTo>
                    <a:pt x="31805" y="4019"/>
                    <a:pt x="31715" y="3674"/>
                    <a:pt x="31715" y="3235"/>
                  </a:cubicBezTo>
                  <a:cubicBezTo>
                    <a:pt x="31715" y="2796"/>
                    <a:pt x="31805" y="2452"/>
                    <a:pt x="31986" y="2202"/>
                  </a:cubicBezTo>
                  <a:cubicBezTo>
                    <a:pt x="32166" y="1952"/>
                    <a:pt x="32414" y="1827"/>
                    <a:pt x="32730" y="1827"/>
                  </a:cubicBezTo>
                  <a:close/>
                  <a:moveTo>
                    <a:pt x="4361" y="1415"/>
                  </a:moveTo>
                  <a:lnTo>
                    <a:pt x="4361" y="5049"/>
                  </a:lnTo>
                  <a:lnTo>
                    <a:pt x="4958" y="5049"/>
                  </a:lnTo>
                  <a:lnTo>
                    <a:pt x="4958" y="1415"/>
                  </a:lnTo>
                  <a:close/>
                  <a:moveTo>
                    <a:pt x="7959" y="1328"/>
                  </a:moveTo>
                  <a:cubicBezTo>
                    <a:pt x="7706" y="1328"/>
                    <a:pt x="7482" y="1382"/>
                    <a:pt x="7289" y="1490"/>
                  </a:cubicBezTo>
                  <a:cubicBezTo>
                    <a:pt x="7095" y="1598"/>
                    <a:pt x="6927" y="1761"/>
                    <a:pt x="6784" y="1980"/>
                  </a:cubicBezTo>
                  <a:lnTo>
                    <a:pt x="6784" y="1415"/>
                  </a:lnTo>
                  <a:lnTo>
                    <a:pt x="6184" y="1415"/>
                  </a:lnTo>
                  <a:lnTo>
                    <a:pt x="6184" y="5049"/>
                  </a:lnTo>
                  <a:lnTo>
                    <a:pt x="6784" y="5049"/>
                  </a:lnTo>
                  <a:lnTo>
                    <a:pt x="6784" y="2995"/>
                  </a:lnTo>
                  <a:cubicBezTo>
                    <a:pt x="6784" y="2640"/>
                    <a:pt x="6877" y="2360"/>
                    <a:pt x="7063" y="2155"/>
                  </a:cubicBezTo>
                  <a:cubicBezTo>
                    <a:pt x="7249" y="1949"/>
                    <a:pt x="7503" y="1847"/>
                    <a:pt x="7826" y="1847"/>
                  </a:cubicBezTo>
                  <a:cubicBezTo>
                    <a:pt x="8094" y="1847"/>
                    <a:pt x="8295" y="1932"/>
                    <a:pt x="8429" y="2103"/>
                  </a:cubicBezTo>
                  <a:cubicBezTo>
                    <a:pt x="8563" y="2274"/>
                    <a:pt x="8630" y="2531"/>
                    <a:pt x="8630" y="2875"/>
                  </a:cubicBezTo>
                  <a:lnTo>
                    <a:pt x="8630" y="5049"/>
                  </a:lnTo>
                  <a:lnTo>
                    <a:pt x="9227" y="5049"/>
                  </a:lnTo>
                  <a:lnTo>
                    <a:pt x="9227" y="2856"/>
                  </a:lnTo>
                  <a:cubicBezTo>
                    <a:pt x="9227" y="2354"/>
                    <a:pt x="9120" y="1974"/>
                    <a:pt x="8906" y="1715"/>
                  </a:cubicBezTo>
                  <a:cubicBezTo>
                    <a:pt x="8692" y="1457"/>
                    <a:pt x="8376" y="1328"/>
                    <a:pt x="7959" y="1328"/>
                  </a:cubicBezTo>
                  <a:close/>
                  <a:moveTo>
                    <a:pt x="22570" y="1328"/>
                  </a:moveTo>
                  <a:cubicBezTo>
                    <a:pt x="22317" y="1328"/>
                    <a:pt x="22093" y="1382"/>
                    <a:pt x="21900" y="1490"/>
                  </a:cubicBezTo>
                  <a:cubicBezTo>
                    <a:pt x="21706" y="1598"/>
                    <a:pt x="21538" y="1761"/>
                    <a:pt x="21395" y="1980"/>
                  </a:cubicBezTo>
                  <a:lnTo>
                    <a:pt x="21395" y="1415"/>
                  </a:lnTo>
                  <a:lnTo>
                    <a:pt x="20795" y="1415"/>
                  </a:lnTo>
                  <a:lnTo>
                    <a:pt x="20795" y="5049"/>
                  </a:lnTo>
                  <a:lnTo>
                    <a:pt x="21395" y="5049"/>
                  </a:lnTo>
                  <a:lnTo>
                    <a:pt x="21395" y="2995"/>
                  </a:lnTo>
                  <a:cubicBezTo>
                    <a:pt x="21395" y="2640"/>
                    <a:pt x="21488" y="2360"/>
                    <a:pt x="21674" y="2155"/>
                  </a:cubicBezTo>
                  <a:cubicBezTo>
                    <a:pt x="21860" y="1949"/>
                    <a:pt x="22114" y="1847"/>
                    <a:pt x="22437" y="1847"/>
                  </a:cubicBezTo>
                  <a:cubicBezTo>
                    <a:pt x="22705" y="1847"/>
                    <a:pt x="22906" y="1932"/>
                    <a:pt x="23040" y="2103"/>
                  </a:cubicBezTo>
                  <a:cubicBezTo>
                    <a:pt x="23174" y="2274"/>
                    <a:pt x="23241" y="2531"/>
                    <a:pt x="23241" y="2875"/>
                  </a:cubicBezTo>
                  <a:lnTo>
                    <a:pt x="23241" y="5049"/>
                  </a:lnTo>
                  <a:lnTo>
                    <a:pt x="23838" y="5049"/>
                  </a:lnTo>
                  <a:lnTo>
                    <a:pt x="23838" y="2856"/>
                  </a:lnTo>
                  <a:cubicBezTo>
                    <a:pt x="23838" y="2354"/>
                    <a:pt x="23731" y="1974"/>
                    <a:pt x="23517" y="1715"/>
                  </a:cubicBezTo>
                  <a:cubicBezTo>
                    <a:pt x="23303" y="1457"/>
                    <a:pt x="22987" y="1328"/>
                    <a:pt x="22570" y="1328"/>
                  </a:cubicBezTo>
                  <a:close/>
                  <a:moveTo>
                    <a:pt x="35575" y="1415"/>
                  </a:moveTo>
                  <a:lnTo>
                    <a:pt x="35575" y="5049"/>
                  </a:lnTo>
                  <a:lnTo>
                    <a:pt x="36172" y="5049"/>
                  </a:lnTo>
                  <a:lnTo>
                    <a:pt x="36172" y="1415"/>
                  </a:lnTo>
                  <a:close/>
                  <a:moveTo>
                    <a:pt x="40860" y="1"/>
                  </a:moveTo>
                  <a:lnTo>
                    <a:pt x="40860" y="5049"/>
                  </a:lnTo>
                  <a:lnTo>
                    <a:pt x="41460" y="5049"/>
                  </a:lnTo>
                  <a:lnTo>
                    <a:pt x="41460" y="2995"/>
                  </a:lnTo>
                  <a:cubicBezTo>
                    <a:pt x="41460" y="2640"/>
                    <a:pt x="41553" y="2360"/>
                    <a:pt x="41739" y="2155"/>
                  </a:cubicBezTo>
                  <a:cubicBezTo>
                    <a:pt x="41925" y="1949"/>
                    <a:pt x="42179" y="1847"/>
                    <a:pt x="42502" y="1847"/>
                  </a:cubicBezTo>
                  <a:cubicBezTo>
                    <a:pt x="42770" y="1847"/>
                    <a:pt x="42971" y="1932"/>
                    <a:pt x="43105" y="2103"/>
                  </a:cubicBezTo>
                  <a:cubicBezTo>
                    <a:pt x="43239" y="2274"/>
                    <a:pt x="43306" y="2531"/>
                    <a:pt x="43306" y="2875"/>
                  </a:cubicBezTo>
                  <a:lnTo>
                    <a:pt x="43306" y="5049"/>
                  </a:lnTo>
                  <a:lnTo>
                    <a:pt x="43903" y="5049"/>
                  </a:lnTo>
                  <a:lnTo>
                    <a:pt x="43903" y="2856"/>
                  </a:lnTo>
                  <a:cubicBezTo>
                    <a:pt x="43903" y="2354"/>
                    <a:pt x="43796" y="1974"/>
                    <a:pt x="43582" y="1715"/>
                  </a:cubicBezTo>
                  <a:cubicBezTo>
                    <a:pt x="43368" y="1457"/>
                    <a:pt x="43052" y="1328"/>
                    <a:pt x="42635" y="1328"/>
                  </a:cubicBezTo>
                  <a:cubicBezTo>
                    <a:pt x="42382" y="1328"/>
                    <a:pt x="42158" y="1382"/>
                    <a:pt x="41965" y="1490"/>
                  </a:cubicBezTo>
                  <a:cubicBezTo>
                    <a:pt x="41771" y="1598"/>
                    <a:pt x="41603" y="1761"/>
                    <a:pt x="41460" y="1980"/>
                  </a:cubicBezTo>
                  <a:lnTo>
                    <a:pt x="41460" y="1"/>
                  </a:lnTo>
                  <a:close/>
                  <a:moveTo>
                    <a:pt x="50911" y="1328"/>
                  </a:moveTo>
                  <a:cubicBezTo>
                    <a:pt x="50658" y="1328"/>
                    <a:pt x="50434" y="1382"/>
                    <a:pt x="50241" y="1490"/>
                  </a:cubicBezTo>
                  <a:cubicBezTo>
                    <a:pt x="50047" y="1598"/>
                    <a:pt x="49879" y="1761"/>
                    <a:pt x="49736" y="1980"/>
                  </a:cubicBezTo>
                  <a:lnTo>
                    <a:pt x="49736" y="1415"/>
                  </a:lnTo>
                  <a:lnTo>
                    <a:pt x="49136" y="1415"/>
                  </a:lnTo>
                  <a:lnTo>
                    <a:pt x="49136" y="5049"/>
                  </a:lnTo>
                  <a:lnTo>
                    <a:pt x="49736" y="5049"/>
                  </a:lnTo>
                  <a:lnTo>
                    <a:pt x="49736" y="2995"/>
                  </a:lnTo>
                  <a:cubicBezTo>
                    <a:pt x="49736" y="2640"/>
                    <a:pt x="49829" y="2360"/>
                    <a:pt x="50015" y="2155"/>
                  </a:cubicBezTo>
                  <a:cubicBezTo>
                    <a:pt x="50201" y="1949"/>
                    <a:pt x="50455" y="1847"/>
                    <a:pt x="50778" y="1847"/>
                  </a:cubicBezTo>
                  <a:cubicBezTo>
                    <a:pt x="51046" y="1847"/>
                    <a:pt x="51247" y="1932"/>
                    <a:pt x="51381" y="2103"/>
                  </a:cubicBezTo>
                  <a:cubicBezTo>
                    <a:pt x="51515" y="2274"/>
                    <a:pt x="51582" y="2531"/>
                    <a:pt x="51582" y="2875"/>
                  </a:cubicBezTo>
                  <a:lnTo>
                    <a:pt x="51582" y="5049"/>
                  </a:lnTo>
                  <a:lnTo>
                    <a:pt x="52179" y="5049"/>
                  </a:lnTo>
                  <a:lnTo>
                    <a:pt x="52179" y="2856"/>
                  </a:lnTo>
                  <a:cubicBezTo>
                    <a:pt x="52179" y="2354"/>
                    <a:pt x="52072" y="1974"/>
                    <a:pt x="51858" y="1715"/>
                  </a:cubicBezTo>
                  <a:cubicBezTo>
                    <a:pt x="51644" y="1457"/>
                    <a:pt x="51328" y="1328"/>
                    <a:pt x="50911" y="1328"/>
                  </a:cubicBezTo>
                  <a:close/>
                  <a:moveTo>
                    <a:pt x="18022" y="1328"/>
                  </a:moveTo>
                  <a:cubicBezTo>
                    <a:pt x="17827" y="1328"/>
                    <a:pt x="17627" y="1349"/>
                    <a:pt x="17422" y="1391"/>
                  </a:cubicBezTo>
                  <a:cubicBezTo>
                    <a:pt x="17216" y="1433"/>
                    <a:pt x="17004" y="1496"/>
                    <a:pt x="16786" y="1581"/>
                  </a:cubicBezTo>
                  <a:lnTo>
                    <a:pt x="16786" y="2132"/>
                  </a:lnTo>
                  <a:cubicBezTo>
                    <a:pt x="16967" y="2033"/>
                    <a:pt x="17157" y="1958"/>
                    <a:pt x="17354" y="1908"/>
                  </a:cubicBezTo>
                  <a:cubicBezTo>
                    <a:pt x="17550" y="1859"/>
                    <a:pt x="17753" y="1834"/>
                    <a:pt x="17960" y="1834"/>
                  </a:cubicBezTo>
                  <a:cubicBezTo>
                    <a:pt x="18287" y="1834"/>
                    <a:pt x="18540" y="1909"/>
                    <a:pt x="18721" y="2059"/>
                  </a:cubicBezTo>
                  <a:cubicBezTo>
                    <a:pt x="18902" y="2210"/>
                    <a:pt x="18992" y="2422"/>
                    <a:pt x="18992" y="2697"/>
                  </a:cubicBezTo>
                  <a:lnTo>
                    <a:pt x="18992" y="2755"/>
                  </a:lnTo>
                  <a:lnTo>
                    <a:pt x="18155" y="2755"/>
                  </a:lnTo>
                  <a:cubicBezTo>
                    <a:pt x="17612" y="2755"/>
                    <a:pt x="17204" y="2859"/>
                    <a:pt x="16930" y="3067"/>
                  </a:cubicBezTo>
                  <a:cubicBezTo>
                    <a:pt x="16657" y="3274"/>
                    <a:pt x="16520" y="3582"/>
                    <a:pt x="16520" y="3991"/>
                  </a:cubicBezTo>
                  <a:cubicBezTo>
                    <a:pt x="16520" y="4341"/>
                    <a:pt x="16630" y="4621"/>
                    <a:pt x="16849" y="4830"/>
                  </a:cubicBezTo>
                  <a:cubicBezTo>
                    <a:pt x="17069" y="5038"/>
                    <a:pt x="17364" y="5143"/>
                    <a:pt x="17736" y="5143"/>
                  </a:cubicBezTo>
                  <a:cubicBezTo>
                    <a:pt x="18030" y="5143"/>
                    <a:pt x="18279" y="5090"/>
                    <a:pt x="18482" y="4985"/>
                  </a:cubicBezTo>
                  <a:cubicBezTo>
                    <a:pt x="18686" y="4881"/>
                    <a:pt x="18856" y="4718"/>
                    <a:pt x="18992" y="4497"/>
                  </a:cubicBezTo>
                  <a:lnTo>
                    <a:pt x="18992" y="5049"/>
                  </a:lnTo>
                  <a:lnTo>
                    <a:pt x="19589" y="5049"/>
                  </a:lnTo>
                  <a:lnTo>
                    <a:pt x="19589" y="2976"/>
                  </a:lnTo>
                  <a:cubicBezTo>
                    <a:pt x="19589" y="2422"/>
                    <a:pt x="19459" y="2009"/>
                    <a:pt x="19199" y="1736"/>
                  </a:cubicBezTo>
                  <a:cubicBezTo>
                    <a:pt x="18940" y="1464"/>
                    <a:pt x="18547" y="1328"/>
                    <a:pt x="18022" y="1328"/>
                  </a:cubicBezTo>
                  <a:close/>
                  <a:moveTo>
                    <a:pt x="27420" y="1"/>
                  </a:moveTo>
                  <a:lnTo>
                    <a:pt x="27420" y="1967"/>
                  </a:lnTo>
                  <a:cubicBezTo>
                    <a:pt x="27294" y="1750"/>
                    <a:pt x="27136" y="1590"/>
                    <a:pt x="26945" y="1485"/>
                  </a:cubicBezTo>
                  <a:cubicBezTo>
                    <a:pt x="26753" y="1380"/>
                    <a:pt x="26523" y="1328"/>
                    <a:pt x="26255" y="1328"/>
                  </a:cubicBezTo>
                  <a:cubicBezTo>
                    <a:pt x="25816" y="1328"/>
                    <a:pt x="25459" y="1503"/>
                    <a:pt x="25183" y="1853"/>
                  </a:cubicBezTo>
                  <a:cubicBezTo>
                    <a:pt x="24907" y="2204"/>
                    <a:pt x="24769" y="2664"/>
                    <a:pt x="24769" y="3235"/>
                  </a:cubicBezTo>
                  <a:cubicBezTo>
                    <a:pt x="24769" y="3806"/>
                    <a:pt x="24907" y="4267"/>
                    <a:pt x="25183" y="4617"/>
                  </a:cubicBezTo>
                  <a:cubicBezTo>
                    <a:pt x="25459" y="4968"/>
                    <a:pt x="25816" y="5143"/>
                    <a:pt x="26255" y="5143"/>
                  </a:cubicBezTo>
                  <a:cubicBezTo>
                    <a:pt x="26523" y="5143"/>
                    <a:pt x="26753" y="5090"/>
                    <a:pt x="26945" y="4985"/>
                  </a:cubicBezTo>
                  <a:cubicBezTo>
                    <a:pt x="27136" y="4881"/>
                    <a:pt x="27294" y="4720"/>
                    <a:pt x="27420" y="4504"/>
                  </a:cubicBezTo>
                  <a:lnTo>
                    <a:pt x="27420" y="5049"/>
                  </a:lnTo>
                  <a:lnTo>
                    <a:pt x="28017" y="5049"/>
                  </a:lnTo>
                  <a:lnTo>
                    <a:pt x="28017" y="1"/>
                  </a:lnTo>
                  <a:close/>
                  <a:moveTo>
                    <a:pt x="33749" y="1"/>
                  </a:moveTo>
                  <a:lnTo>
                    <a:pt x="33749" y="1967"/>
                  </a:lnTo>
                  <a:cubicBezTo>
                    <a:pt x="33623" y="1750"/>
                    <a:pt x="33465" y="1590"/>
                    <a:pt x="33274" y="1485"/>
                  </a:cubicBezTo>
                  <a:cubicBezTo>
                    <a:pt x="33082" y="1380"/>
                    <a:pt x="32852" y="1328"/>
                    <a:pt x="32584" y="1328"/>
                  </a:cubicBezTo>
                  <a:cubicBezTo>
                    <a:pt x="32145" y="1328"/>
                    <a:pt x="31788" y="1503"/>
                    <a:pt x="31512" y="1853"/>
                  </a:cubicBezTo>
                  <a:cubicBezTo>
                    <a:pt x="31236" y="2204"/>
                    <a:pt x="31098" y="2664"/>
                    <a:pt x="31098" y="3235"/>
                  </a:cubicBezTo>
                  <a:cubicBezTo>
                    <a:pt x="31098" y="3806"/>
                    <a:pt x="31236" y="4267"/>
                    <a:pt x="31512" y="4617"/>
                  </a:cubicBezTo>
                  <a:cubicBezTo>
                    <a:pt x="31788" y="4968"/>
                    <a:pt x="32145" y="5143"/>
                    <a:pt x="32584" y="5143"/>
                  </a:cubicBezTo>
                  <a:cubicBezTo>
                    <a:pt x="32852" y="5143"/>
                    <a:pt x="33082" y="5090"/>
                    <a:pt x="33274" y="4985"/>
                  </a:cubicBezTo>
                  <a:cubicBezTo>
                    <a:pt x="33465" y="4881"/>
                    <a:pt x="33623" y="4720"/>
                    <a:pt x="33749" y="4504"/>
                  </a:cubicBezTo>
                  <a:lnTo>
                    <a:pt x="33749" y="5049"/>
                  </a:lnTo>
                  <a:lnTo>
                    <a:pt x="34346" y="5049"/>
                  </a:lnTo>
                  <a:lnTo>
                    <a:pt x="34346" y="1"/>
                  </a:lnTo>
                  <a:close/>
                  <a:moveTo>
                    <a:pt x="38576" y="1328"/>
                  </a:moveTo>
                  <a:cubicBezTo>
                    <a:pt x="38130" y="1328"/>
                    <a:pt x="37786" y="1421"/>
                    <a:pt x="37544" y="1607"/>
                  </a:cubicBezTo>
                  <a:cubicBezTo>
                    <a:pt x="37302" y="1793"/>
                    <a:pt x="37181" y="2056"/>
                    <a:pt x="37181" y="2398"/>
                  </a:cubicBezTo>
                  <a:cubicBezTo>
                    <a:pt x="37181" y="2679"/>
                    <a:pt x="37263" y="2901"/>
                    <a:pt x="37427" y="3062"/>
                  </a:cubicBezTo>
                  <a:cubicBezTo>
                    <a:pt x="37592" y="3223"/>
                    <a:pt x="37859" y="3342"/>
                    <a:pt x="38229" y="3420"/>
                  </a:cubicBezTo>
                  <a:lnTo>
                    <a:pt x="38436" y="3469"/>
                  </a:lnTo>
                  <a:cubicBezTo>
                    <a:pt x="38806" y="3549"/>
                    <a:pt x="39046" y="3632"/>
                    <a:pt x="39155" y="3719"/>
                  </a:cubicBezTo>
                  <a:cubicBezTo>
                    <a:pt x="39264" y="3805"/>
                    <a:pt x="39319" y="3929"/>
                    <a:pt x="39319" y="4092"/>
                  </a:cubicBezTo>
                  <a:cubicBezTo>
                    <a:pt x="39319" y="4267"/>
                    <a:pt x="39243" y="4403"/>
                    <a:pt x="39092" y="4499"/>
                  </a:cubicBezTo>
                  <a:cubicBezTo>
                    <a:pt x="38940" y="4595"/>
                    <a:pt x="38724" y="4643"/>
                    <a:pt x="38443" y="4643"/>
                  </a:cubicBezTo>
                  <a:cubicBezTo>
                    <a:pt x="38233" y="4643"/>
                    <a:pt x="38021" y="4614"/>
                    <a:pt x="37807" y="4557"/>
                  </a:cubicBezTo>
                  <a:cubicBezTo>
                    <a:pt x="37593" y="4500"/>
                    <a:pt x="37375" y="4414"/>
                    <a:pt x="37155" y="4299"/>
                  </a:cubicBezTo>
                  <a:lnTo>
                    <a:pt x="37155" y="4916"/>
                  </a:lnTo>
                  <a:cubicBezTo>
                    <a:pt x="37388" y="4991"/>
                    <a:pt x="37611" y="5048"/>
                    <a:pt x="37822" y="5086"/>
                  </a:cubicBezTo>
                  <a:cubicBezTo>
                    <a:pt x="38032" y="5124"/>
                    <a:pt x="38235" y="5143"/>
                    <a:pt x="38430" y="5143"/>
                  </a:cubicBezTo>
                  <a:cubicBezTo>
                    <a:pt x="38897" y="5143"/>
                    <a:pt x="39264" y="5044"/>
                    <a:pt x="39531" y="4848"/>
                  </a:cubicBezTo>
                  <a:cubicBezTo>
                    <a:pt x="39798" y="4651"/>
                    <a:pt x="39932" y="4384"/>
                    <a:pt x="39932" y="4046"/>
                  </a:cubicBezTo>
                  <a:cubicBezTo>
                    <a:pt x="39932" y="3750"/>
                    <a:pt x="39843" y="3519"/>
                    <a:pt x="39664" y="3354"/>
                  </a:cubicBezTo>
                  <a:cubicBezTo>
                    <a:pt x="39486" y="3188"/>
                    <a:pt x="39185" y="3060"/>
                    <a:pt x="38761" y="2969"/>
                  </a:cubicBezTo>
                  <a:lnTo>
                    <a:pt x="38556" y="2924"/>
                  </a:lnTo>
                  <a:cubicBezTo>
                    <a:pt x="38236" y="2852"/>
                    <a:pt x="38023" y="2777"/>
                    <a:pt x="37917" y="2698"/>
                  </a:cubicBezTo>
                  <a:cubicBezTo>
                    <a:pt x="37811" y="2619"/>
                    <a:pt x="37758" y="2511"/>
                    <a:pt x="37758" y="2372"/>
                  </a:cubicBezTo>
                  <a:cubicBezTo>
                    <a:pt x="37758" y="2191"/>
                    <a:pt x="37832" y="2054"/>
                    <a:pt x="37981" y="1963"/>
                  </a:cubicBezTo>
                  <a:cubicBezTo>
                    <a:pt x="38129" y="1873"/>
                    <a:pt x="38351" y="1827"/>
                    <a:pt x="38647" y="1827"/>
                  </a:cubicBezTo>
                  <a:cubicBezTo>
                    <a:pt x="38842" y="1827"/>
                    <a:pt x="39030" y="1849"/>
                    <a:pt x="39212" y="1892"/>
                  </a:cubicBezTo>
                  <a:cubicBezTo>
                    <a:pt x="39393" y="1935"/>
                    <a:pt x="39568" y="2000"/>
                    <a:pt x="39737" y="2087"/>
                  </a:cubicBezTo>
                  <a:lnTo>
                    <a:pt x="39737" y="1522"/>
                  </a:lnTo>
                  <a:cubicBezTo>
                    <a:pt x="39573" y="1457"/>
                    <a:pt x="39393" y="1409"/>
                    <a:pt x="39199" y="1376"/>
                  </a:cubicBezTo>
                  <a:cubicBezTo>
                    <a:pt x="39004" y="1344"/>
                    <a:pt x="38796" y="1328"/>
                    <a:pt x="38576" y="1328"/>
                  </a:cubicBezTo>
                  <a:close/>
                  <a:moveTo>
                    <a:pt x="46502" y="1328"/>
                  </a:moveTo>
                  <a:cubicBezTo>
                    <a:pt x="45981" y="1328"/>
                    <a:pt x="45572" y="1496"/>
                    <a:pt x="45277" y="1834"/>
                  </a:cubicBezTo>
                  <a:cubicBezTo>
                    <a:pt x="44982" y="2171"/>
                    <a:pt x="44834" y="2638"/>
                    <a:pt x="44834" y="3235"/>
                  </a:cubicBezTo>
                  <a:cubicBezTo>
                    <a:pt x="44834" y="3830"/>
                    <a:pt x="44982" y="4297"/>
                    <a:pt x="45277" y="4635"/>
                  </a:cubicBezTo>
                  <a:cubicBezTo>
                    <a:pt x="45572" y="4974"/>
                    <a:pt x="45981" y="5143"/>
                    <a:pt x="46502" y="5143"/>
                  </a:cubicBezTo>
                  <a:cubicBezTo>
                    <a:pt x="47021" y="5143"/>
                    <a:pt x="47429" y="4974"/>
                    <a:pt x="47725" y="4635"/>
                  </a:cubicBezTo>
                  <a:cubicBezTo>
                    <a:pt x="48021" y="4297"/>
                    <a:pt x="48169" y="3830"/>
                    <a:pt x="48169" y="3235"/>
                  </a:cubicBezTo>
                  <a:cubicBezTo>
                    <a:pt x="48169" y="2638"/>
                    <a:pt x="48021" y="2171"/>
                    <a:pt x="47725" y="1834"/>
                  </a:cubicBezTo>
                  <a:cubicBezTo>
                    <a:pt x="47429" y="1496"/>
                    <a:pt x="47021" y="1328"/>
                    <a:pt x="46502" y="1328"/>
                  </a:cubicBezTo>
                  <a:close/>
                  <a:moveTo>
                    <a:pt x="54891" y="1328"/>
                  </a:moveTo>
                  <a:cubicBezTo>
                    <a:pt x="54346" y="1328"/>
                    <a:pt x="53913" y="1502"/>
                    <a:pt x="53592" y="1852"/>
                  </a:cubicBezTo>
                  <a:cubicBezTo>
                    <a:pt x="53271" y="2201"/>
                    <a:pt x="53110" y="2673"/>
                    <a:pt x="53110" y="3268"/>
                  </a:cubicBezTo>
                  <a:cubicBezTo>
                    <a:pt x="53110" y="3843"/>
                    <a:pt x="53280" y="4299"/>
                    <a:pt x="53618" y="4637"/>
                  </a:cubicBezTo>
                  <a:cubicBezTo>
                    <a:pt x="53957" y="4974"/>
                    <a:pt x="54416" y="5143"/>
                    <a:pt x="54995" y="5143"/>
                  </a:cubicBezTo>
                  <a:cubicBezTo>
                    <a:pt x="55227" y="5143"/>
                    <a:pt x="55455" y="5119"/>
                    <a:pt x="55680" y="5071"/>
                  </a:cubicBezTo>
                  <a:cubicBezTo>
                    <a:pt x="55905" y="5024"/>
                    <a:pt x="56124" y="4955"/>
                    <a:pt x="56338" y="4864"/>
                  </a:cubicBezTo>
                  <a:lnTo>
                    <a:pt x="56338" y="4299"/>
                  </a:lnTo>
                  <a:cubicBezTo>
                    <a:pt x="56126" y="4412"/>
                    <a:pt x="55913" y="4496"/>
                    <a:pt x="55698" y="4552"/>
                  </a:cubicBezTo>
                  <a:cubicBezTo>
                    <a:pt x="55482" y="4609"/>
                    <a:pt x="55260" y="4637"/>
                    <a:pt x="55031" y="4637"/>
                  </a:cubicBezTo>
                  <a:cubicBezTo>
                    <a:pt x="54635" y="4637"/>
                    <a:pt x="54326" y="4529"/>
                    <a:pt x="54105" y="4314"/>
                  </a:cubicBezTo>
                  <a:cubicBezTo>
                    <a:pt x="53883" y="4099"/>
                    <a:pt x="53759" y="3786"/>
                    <a:pt x="53733" y="3375"/>
                  </a:cubicBezTo>
                  <a:lnTo>
                    <a:pt x="56478" y="3375"/>
                  </a:lnTo>
                  <a:lnTo>
                    <a:pt x="56478" y="3083"/>
                  </a:lnTo>
                  <a:cubicBezTo>
                    <a:pt x="56478" y="2542"/>
                    <a:pt x="56336" y="2114"/>
                    <a:pt x="56051" y="1800"/>
                  </a:cubicBezTo>
                  <a:cubicBezTo>
                    <a:pt x="55767" y="1485"/>
                    <a:pt x="55380" y="1328"/>
                    <a:pt x="54891" y="1328"/>
                  </a:cubicBezTo>
                  <a:close/>
                  <a:moveTo>
                    <a:pt x="58613" y="1328"/>
                  </a:moveTo>
                  <a:cubicBezTo>
                    <a:pt x="58167" y="1328"/>
                    <a:pt x="57823" y="1421"/>
                    <a:pt x="57581" y="1607"/>
                  </a:cubicBezTo>
                  <a:cubicBezTo>
                    <a:pt x="57339" y="1793"/>
                    <a:pt x="57218" y="2056"/>
                    <a:pt x="57218" y="2398"/>
                  </a:cubicBezTo>
                  <a:cubicBezTo>
                    <a:pt x="57218" y="2679"/>
                    <a:pt x="57300" y="2901"/>
                    <a:pt x="57464" y="3062"/>
                  </a:cubicBezTo>
                  <a:cubicBezTo>
                    <a:pt x="57629" y="3223"/>
                    <a:pt x="57896" y="3342"/>
                    <a:pt x="58266" y="3420"/>
                  </a:cubicBezTo>
                  <a:lnTo>
                    <a:pt x="58473" y="3469"/>
                  </a:lnTo>
                  <a:cubicBezTo>
                    <a:pt x="58843" y="3549"/>
                    <a:pt x="59083" y="3632"/>
                    <a:pt x="59192" y="3719"/>
                  </a:cubicBezTo>
                  <a:cubicBezTo>
                    <a:pt x="59301" y="3805"/>
                    <a:pt x="59356" y="3929"/>
                    <a:pt x="59356" y="4092"/>
                  </a:cubicBezTo>
                  <a:cubicBezTo>
                    <a:pt x="59356" y="4267"/>
                    <a:pt x="59280" y="4403"/>
                    <a:pt x="59129" y="4499"/>
                  </a:cubicBezTo>
                  <a:cubicBezTo>
                    <a:pt x="58977" y="4595"/>
                    <a:pt x="58761" y="4643"/>
                    <a:pt x="58480" y="4643"/>
                  </a:cubicBezTo>
                  <a:cubicBezTo>
                    <a:pt x="58270" y="4643"/>
                    <a:pt x="58058" y="4614"/>
                    <a:pt x="57844" y="4557"/>
                  </a:cubicBezTo>
                  <a:cubicBezTo>
                    <a:pt x="57630" y="4500"/>
                    <a:pt x="57412" y="4414"/>
                    <a:pt x="57192" y="4299"/>
                  </a:cubicBezTo>
                  <a:lnTo>
                    <a:pt x="57192" y="4916"/>
                  </a:lnTo>
                  <a:cubicBezTo>
                    <a:pt x="57425" y="4991"/>
                    <a:pt x="57648" y="5048"/>
                    <a:pt x="57859" y="5086"/>
                  </a:cubicBezTo>
                  <a:cubicBezTo>
                    <a:pt x="58069" y="5124"/>
                    <a:pt x="58272" y="5143"/>
                    <a:pt x="58467" y="5143"/>
                  </a:cubicBezTo>
                  <a:cubicBezTo>
                    <a:pt x="58934" y="5143"/>
                    <a:pt x="59301" y="5044"/>
                    <a:pt x="59568" y="4848"/>
                  </a:cubicBezTo>
                  <a:cubicBezTo>
                    <a:pt x="59835" y="4651"/>
                    <a:pt x="59969" y="4384"/>
                    <a:pt x="59969" y="4046"/>
                  </a:cubicBezTo>
                  <a:cubicBezTo>
                    <a:pt x="59969" y="3750"/>
                    <a:pt x="59880" y="3519"/>
                    <a:pt x="59701" y="3354"/>
                  </a:cubicBezTo>
                  <a:cubicBezTo>
                    <a:pt x="59523" y="3188"/>
                    <a:pt x="59222" y="3060"/>
                    <a:pt x="58798" y="2969"/>
                  </a:cubicBezTo>
                  <a:lnTo>
                    <a:pt x="58593" y="2924"/>
                  </a:lnTo>
                  <a:cubicBezTo>
                    <a:pt x="58273" y="2852"/>
                    <a:pt x="58060" y="2777"/>
                    <a:pt x="57954" y="2698"/>
                  </a:cubicBezTo>
                  <a:cubicBezTo>
                    <a:pt x="57848" y="2619"/>
                    <a:pt x="57795" y="2511"/>
                    <a:pt x="57795" y="2372"/>
                  </a:cubicBezTo>
                  <a:cubicBezTo>
                    <a:pt x="57795" y="2191"/>
                    <a:pt x="57869" y="2054"/>
                    <a:pt x="58018" y="1963"/>
                  </a:cubicBezTo>
                  <a:cubicBezTo>
                    <a:pt x="58166" y="1873"/>
                    <a:pt x="58388" y="1827"/>
                    <a:pt x="58684" y="1827"/>
                  </a:cubicBezTo>
                  <a:cubicBezTo>
                    <a:pt x="58879" y="1827"/>
                    <a:pt x="59067" y="1849"/>
                    <a:pt x="59249" y="1892"/>
                  </a:cubicBezTo>
                  <a:cubicBezTo>
                    <a:pt x="59430" y="1935"/>
                    <a:pt x="59605" y="2000"/>
                    <a:pt x="59774" y="2087"/>
                  </a:cubicBezTo>
                  <a:lnTo>
                    <a:pt x="59774" y="1522"/>
                  </a:lnTo>
                  <a:cubicBezTo>
                    <a:pt x="59610" y="1457"/>
                    <a:pt x="59430" y="1409"/>
                    <a:pt x="59236" y="1376"/>
                  </a:cubicBezTo>
                  <a:cubicBezTo>
                    <a:pt x="59041" y="1344"/>
                    <a:pt x="58833" y="1328"/>
                    <a:pt x="58613" y="1328"/>
                  </a:cubicBezTo>
                  <a:close/>
                  <a:moveTo>
                    <a:pt x="1" y="1415"/>
                  </a:moveTo>
                  <a:lnTo>
                    <a:pt x="1470" y="4990"/>
                  </a:lnTo>
                  <a:lnTo>
                    <a:pt x="1363" y="5263"/>
                  </a:lnTo>
                  <a:cubicBezTo>
                    <a:pt x="1253" y="5553"/>
                    <a:pt x="1152" y="5736"/>
                    <a:pt x="1061" y="5814"/>
                  </a:cubicBezTo>
                  <a:cubicBezTo>
                    <a:pt x="971" y="5892"/>
                    <a:pt x="843" y="5931"/>
                    <a:pt x="679" y="5931"/>
                  </a:cubicBezTo>
                  <a:lnTo>
                    <a:pt x="328" y="5931"/>
                  </a:lnTo>
                  <a:lnTo>
                    <a:pt x="328" y="6431"/>
                  </a:lnTo>
                  <a:lnTo>
                    <a:pt x="805" y="6431"/>
                  </a:lnTo>
                  <a:cubicBezTo>
                    <a:pt x="1073" y="6431"/>
                    <a:pt x="1287" y="6365"/>
                    <a:pt x="1448" y="6233"/>
                  </a:cubicBezTo>
                  <a:cubicBezTo>
                    <a:pt x="1608" y="6101"/>
                    <a:pt x="1772" y="5819"/>
                    <a:pt x="1941" y="5386"/>
                  </a:cubicBezTo>
                  <a:lnTo>
                    <a:pt x="3537" y="1415"/>
                  </a:lnTo>
                  <a:lnTo>
                    <a:pt x="2904" y="1415"/>
                  </a:lnTo>
                  <a:lnTo>
                    <a:pt x="1769" y="4257"/>
                  </a:lnTo>
                  <a:lnTo>
                    <a:pt x="633" y="1415"/>
                  </a:lnTo>
                  <a:close/>
                  <a:moveTo>
                    <a:pt x="11644" y="1328"/>
                  </a:moveTo>
                  <a:cubicBezTo>
                    <a:pt x="11199" y="1328"/>
                    <a:pt x="10840" y="1497"/>
                    <a:pt x="10567" y="1837"/>
                  </a:cubicBezTo>
                  <a:cubicBezTo>
                    <a:pt x="10295" y="2177"/>
                    <a:pt x="10158" y="2627"/>
                    <a:pt x="10158" y="3190"/>
                  </a:cubicBezTo>
                  <a:cubicBezTo>
                    <a:pt x="10158" y="3750"/>
                    <a:pt x="10295" y="4200"/>
                    <a:pt x="10567" y="4539"/>
                  </a:cubicBezTo>
                  <a:cubicBezTo>
                    <a:pt x="10840" y="4879"/>
                    <a:pt x="11199" y="5049"/>
                    <a:pt x="11644" y="5049"/>
                  </a:cubicBezTo>
                  <a:cubicBezTo>
                    <a:pt x="11912" y="5049"/>
                    <a:pt x="12143" y="4996"/>
                    <a:pt x="12335" y="4890"/>
                  </a:cubicBezTo>
                  <a:cubicBezTo>
                    <a:pt x="12528" y="4784"/>
                    <a:pt x="12686" y="4624"/>
                    <a:pt x="12809" y="4410"/>
                  </a:cubicBezTo>
                  <a:lnTo>
                    <a:pt x="12809" y="4705"/>
                  </a:lnTo>
                  <a:cubicBezTo>
                    <a:pt x="12809" y="5118"/>
                    <a:pt x="12711" y="5427"/>
                    <a:pt x="12517" y="5631"/>
                  </a:cubicBezTo>
                  <a:cubicBezTo>
                    <a:pt x="12322" y="5835"/>
                    <a:pt x="12029" y="5938"/>
                    <a:pt x="11638" y="5938"/>
                  </a:cubicBezTo>
                  <a:cubicBezTo>
                    <a:pt x="11460" y="5938"/>
                    <a:pt x="11286" y="5915"/>
                    <a:pt x="11115" y="5869"/>
                  </a:cubicBezTo>
                  <a:cubicBezTo>
                    <a:pt x="10945" y="5824"/>
                    <a:pt x="10771" y="5754"/>
                    <a:pt x="10596" y="5659"/>
                  </a:cubicBezTo>
                  <a:lnTo>
                    <a:pt x="10596" y="6239"/>
                  </a:lnTo>
                  <a:cubicBezTo>
                    <a:pt x="10771" y="6304"/>
                    <a:pt x="10952" y="6352"/>
                    <a:pt x="11138" y="6384"/>
                  </a:cubicBezTo>
                  <a:cubicBezTo>
                    <a:pt x="11324" y="6415"/>
                    <a:pt x="11522" y="6431"/>
                    <a:pt x="11732" y="6431"/>
                  </a:cubicBezTo>
                  <a:cubicBezTo>
                    <a:pt x="12298" y="6431"/>
                    <a:pt x="12719" y="6280"/>
                    <a:pt x="12994" y="5978"/>
                  </a:cubicBezTo>
                  <a:cubicBezTo>
                    <a:pt x="13268" y="5676"/>
                    <a:pt x="13406" y="5216"/>
                    <a:pt x="13406" y="4598"/>
                  </a:cubicBezTo>
                  <a:lnTo>
                    <a:pt x="13406" y="1415"/>
                  </a:lnTo>
                  <a:lnTo>
                    <a:pt x="12809" y="1415"/>
                  </a:lnTo>
                  <a:lnTo>
                    <a:pt x="12809" y="1967"/>
                  </a:lnTo>
                  <a:cubicBezTo>
                    <a:pt x="12686" y="1753"/>
                    <a:pt x="12528" y="1593"/>
                    <a:pt x="12335" y="1487"/>
                  </a:cubicBezTo>
                  <a:cubicBezTo>
                    <a:pt x="12143" y="1381"/>
                    <a:pt x="11912" y="1328"/>
                    <a:pt x="11644" y="13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5036750" y="3611100"/>
              <a:ext cx="56725" cy="116650"/>
            </a:xfrm>
            <a:custGeom>
              <a:avLst/>
              <a:gdLst/>
              <a:ahLst/>
              <a:cxnLst/>
              <a:rect l="0" t="0" r="0" b="0"/>
              <a:pathLst>
                <a:path w="2269" h="4666" extrusionOk="0">
                  <a:moveTo>
                    <a:pt x="439" y="1"/>
                  </a:moveTo>
                  <a:lnTo>
                    <a:pt x="439" y="1032"/>
                  </a:lnTo>
                  <a:lnTo>
                    <a:pt x="1" y="1032"/>
                  </a:lnTo>
                  <a:lnTo>
                    <a:pt x="1" y="1496"/>
                  </a:lnTo>
                  <a:lnTo>
                    <a:pt x="439" y="1496"/>
                  </a:lnTo>
                  <a:lnTo>
                    <a:pt x="439" y="3469"/>
                  </a:lnTo>
                  <a:cubicBezTo>
                    <a:pt x="439" y="3923"/>
                    <a:pt x="526" y="4236"/>
                    <a:pt x="702" y="4408"/>
                  </a:cubicBezTo>
                  <a:cubicBezTo>
                    <a:pt x="877" y="4580"/>
                    <a:pt x="1195" y="4666"/>
                    <a:pt x="1655" y="4666"/>
                  </a:cubicBezTo>
                  <a:lnTo>
                    <a:pt x="2269" y="4666"/>
                  </a:lnTo>
                  <a:lnTo>
                    <a:pt x="2269" y="4166"/>
                  </a:lnTo>
                  <a:lnTo>
                    <a:pt x="1655" y="4166"/>
                  </a:lnTo>
                  <a:cubicBezTo>
                    <a:pt x="1407" y="4166"/>
                    <a:pt x="1242" y="4124"/>
                    <a:pt x="1161" y="4040"/>
                  </a:cubicBezTo>
                  <a:cubicBezTo>
                    <a:pt x="1080" y="3955"/>
                    <a:pt x="1039" y="3765"/>
                    <a:pt x="1039" y="3469"/>
                  </a:cubicBezTo>
                  <a:lnTo>
                    <a:pt x="1039" y="1496"/>
                  </a:lnTo>
                  <a:lnTo>
                    <a:pt x="2269" y="1496"/>
                  </a:lnTo>
                  <a:lnTo>
                    <a:pt x="2269" y="1032"/>
                  </a:lnTo>
                  <a:lnTo>
                    <a:pt x="1039" y="1032"/>
                  </a:lnTo>
                  <a:lnTo>
                    <a:pt x="10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5103000" y="3636900"/>
              <a:ext cx="88425" cy="125400"/>
            </a:xfrm>
            <a:custGeom>
              <a:avLst/>
              <a:gdLst/>
              <a:ahLst/>
              <a:cxnLst/>
              <a:rect l="0" t="0" r="0" b="0"/>
              <a:pathLst>
                <a:path w="3537" h="5016" extrusionOk="0">
                  <a:moveTo>
                    <a:pt x="0" y="0"/>
                  </a:moveTo>
                  <a:lnTo>
                    <a:pt x="1470" y="3575"/>
                  </a:lnTo>
                  <a:lnTo>
                    <a:pt x="1363" y="3848"/>
                  </a:lnTo>
                  <a:cubicBezTo>
                    <a:pt x="1252" y="4138"/>
                    <a:pt x="1152" y="4321"/>
                    <a:pt x="1061" y="4399"/>
                  </a:cubicBezTo>
                  <a:cubicBezTo>
                    <a:pt x="970" y="4477"/>
                    <a:pt x="842" y="4516"/>
                    <a:pt x="678" y="4516"/>
                  </a:cubicBezTo>
                  <a:lnTo>
                    <a:pt x="328" y="4516"/>
                  </a:lnTo>
                  <a:lnTo>
                    <a:pt x="328" y="5016"/>
                  </a:lnTo>
                  <a:lnTo>
                    <a:pt x="805" y="5016"/>
                  </a:lnTo>
                  <a:cubicBezTo>
                    <a:pt x="1073" y="5016"/>
                    <a:pt x="1287" y="4950"/>
                    <a:pt x="1447" y="4818"/>
                  </a:cubicBezTo>
                  <a:cubicBezTo>
                    <a:pt x="1607" y="4686"/>
                    <a:pt x="1771" y="4404"/>
                    <a:pt x="1940" y="3971"/>
                  </a:cubicBezTo>
                  <a:lnTo>
                    <a:pt x="3536" y="0"/>
                  </a:lnTo>
                  <a:lnTo>
                    <a:pt x="2904" y="0"/>
                  </a:lnTo>
                  <a:lnTo>
                    <a:pt x="1768" y="2842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5198850" y="3707125"/>
              <a:ext cx="17125" cy="20625"/>
            </a:xfrm>
            <a:custGeom>
              <a:avLst/>
              <a:gdLst/>
              <a:ahLst/>
              <a:cxnLst/>
              <a:rect l="0" t="0" r="0" b="0"/>
              <a:pathLst>
                <a:path w="685" h="825" extrusionOk="0">
                  <a:moveTo>
                    <a:pt x="0" y="1"/>
                  </a:moveTo>
                  <a:lnTo>
                    <a:pt x="0" y="825"/>
                  </a:lnTo>
                  <a:lnTo>
                    <a:pt x="685" y="825"/>
                  </a:lnTo>
                  <a:lnTo>
                    <a:pt x="6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3099775" y="4663725"/>
              <a:ext cx="2226675" cy="615925"/>
            </a:xfrm>
            <a:custGeom>
              <a:avLst/>
              <a:gdLst/>
              <a:ahLst/>
              <a:cxnLst/>
              <a:rect l="0" t="0" r="0" b="0"/>
              <a:pathLst>
                <a:path w="89067" h="24637" extrusionOk="0">
                  <a:moveTo>
                    <a:pt x="1" y="0"/>
                  </a:moveTo>
                  <a:lnTo>
                    <a:pt x="1" y="24637"/>
                  </a:lnTo>
                  <a:lnTo>
                    <a:pt x="89066" y="24637"/>
                  </a:lnTo>
                  <a:lnTo>
                    <a:pt x="89066" y="0"/>
                  </a:lnTo>
                  <a:close/>
                </a:path>
              </a:pathLst>
            </a:custGeom>
            <a:solidFill>
              <a:srgbClr val="000000"/>
            </a:solidFill>
            <a:ln w="83050" cap="rnd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2293550" y="4509725"/>
              <a:ext cx="923900" cy="925650"/>
            </a:xfrm>
            <a:custGeom>
              <a:avLst/>
              <a:gdLst/>
              <a:ahLst/>
              <a:cxnLst/>
              <a:rect l="0" t="0" r="0" b="0"/>
              <a:pathLst>
                <a:path w="36956" h="37026" extrusionOk="0">
                  <a:moveTo>
                    <a:pt x="17509" y="1"/>
                  </a:moveTo>
                  <a:lnTo>
                    <a:pt x="16610" y="70"/>
                  </a:lnTo>
                  <a:lnTo>
                    <a:pt x="15641" y="209"/>
                  </a:lnTo>
                  <a:lnTo>
                    <a:pt x="14741" y="347"/>
                  </a:lnTo>
                  <a:lnTo>
                    <a:pt x="13842" y="555"/>
                  </a:lnTo>
                  <a:lnTo>
                    <a:pt x="12942" y="831"/>
                  </a:lnTo>
                  <a:lnTo>
                    <a:pt x="12112" y="1108"/>
                  </a:lnTo>
                  <a:lnTo>
                    <a:pt x="11281" y="1454"/>
                  </a:lnTo>
                  <a:lnTo>
                    <a:pt x="10451" y="1800"/>
                  </a:lnTo>
                  <a:lnTo>
                    <a:pt x="9689" y="2215"/>
                  </a:lnTo>
                  <a:lnTo>
                    <a:pt x="8859" y="2700"/>
                  </a:lnTo>
                  <a:lnTo>
                    <a:pt x="8167" y="3184"/>
                  </a:lnTo>
                  <a:lnTo>
                    <a:pt x="7406" y="3669"/>
                  </a:lnTo>
                  <a:lnTo>
                    <a:pt x="6714" y="4222"/>
                  </a:lnTo>
                  <a:lnTo>
                    <a:pt x="6022" y="4776"/>
                  </a:lnTo>
                  <a:lnTo>
                    <a:pt x="5399" y="5399"/>
                  </a:lnTo>
                  <a:lnTo>
                    <a:pt x="4776" y="6091"/>
                  </a:lnTo>
                  <a:lnTo>
                    <a:pt x="4222" y="6714"/>
                  </a:lnTo>
                  <a:lnTo>
                    <a:pt x="3669" y="7406"/>
                  </a:lnTo>
                  <a:lnTo>
                    <a:pt x="3115" y="8167"/>
                  </a:lnTo>
                  <a:lnTo>
                    <a:pt x="2631" y="8928"/>
                  </a:lnTo>
                  <a:lnTo>
                    <a:pt x="2215" y="9689"/>
                  </a:lnTo>
                  <a:lnTo>
                    <a:pt x="1800" y="10451"/>
                  </a:lnTo>
                  <a:lnTo>
                    <a:pt x="1454" y="11281"/>
                  </a:lnTo>
                  <a:lnTo>
                    <a:pt x="1108" y="12112"/>
                  </a:lnTo>
                  <a:lnTo>
                    <a:pt x="831" y="13011"/>
                  </a:lnTo>
                  <a:lnTo>
                    <a:pt x="555" y="13842"/>
                  </a:lnTo>
                  <a:lnTo>
                    <a:pt x="347" y="14741"/>
                  </a:lnTo>
                  <a:lnTo>
                    <a:pt x="209" y="15710"/>
                  </a:lnTo>
                  <a:lnTo>
                    <a:pt x="70" y="16610"/>
                  </a:lnTo>
                  <a:lnTo>
                    <a:pt x="1" y="17579"/>
                  </a:lnTo>
                  <a:lnTo>
                    <a:pt x="1" y="18478"/>
                  </a:lnTo>
                  <a:lnTo>
                    <a:pt x="1" y="19447"/>
                  </a:lnTo>
                  <a:lnTo>
                    <a:pt x="70" y="20416"/>
                  </a:lnTo>
                  <a:lnTo>
                    <a:pt x="209" y="21316"/>
                  </a:lnTo>
                  <a:lnTo>
                    <a:pt x="347" y="22215"/>
                  </a:lnTo>
                  <a:lnTo>
                    <a:pt x="555" y="23115"/>
                  </a:lnTo>
                  <a:lnTo>
                    <a:pt x="831" y="24015"/>
                  </a:lnTo>
                  <a:lnTo>
                    <a:pt x="1108" y="24845"/>
                  </a:lnTo>
                  <a:lnTo>
                    <a:pt x="1454" y="25676"/>
                  </a:lnTo>
                  <a:lnTo>
                    <a:pt x="1800" y="26506"/>
                  </a:lnTo>
                  <a:lnTo>
                    <a:pt x="2215" y="27337"/>
                  </a:lnTo>
                  <a:lnTo>
                    <a:pt x="2631" y="28098"/>
                  </a:lnTo>
                  <a:lnTo>
                    <a:pt x="3115" y="28859"/>
                  </a:lnTo>
                  <a:lnTo>
                    <a:pt x="3669" y="29551"/>
                  </a:lnTo>
                  <a:lnTo>
                    <a:pt x="4222" y="30243"/>
                  </a:lnTo>
                  <a:lnTo>
                    <a:pt x="4776" y="30935"/>
                  </a:lnTo>
                  <a:lnTo>
                    <a:pt x="5399" y="31558"/>
                  </a:lnTo>
                  <a:lnTo>
                    <a:pt x="6022" y="32181"/>
                  </a:lnTo>
                  <a:lnTo>
                    <a:pt x="6714" y="32734"/>
                  </a:lnTo>
                  <a:lnTo>
                    <a:pt x="7406" y="33288"/>
                  </a:lnTo>
                  <a:lnTo>
                    <a:pt x="8167" y="33842"/>
                  </a:lnTo>
                  <a:lnTo>
                    <a:pt x="8859" y="34326"/>
                  </a:lnTo>
                  <a:lnTo>
                    <a:pt x="9689" y="34741"/>
                  </a:lnTo>
                  <a:lnTo>
                    <a:pt x="10451" y="35157"/>
                  </a:lnTo>
                  <a:lnTo>
                    <a:pt x="11281" y="35503"/>
                  </a:lnTo>
                  <a:lnTo>
                    <a:pt x="12112" y="35849"/>
                  </a:lnTo>
                  <a:lnTo>
                    <a:pt x="12942" y="36125"/>
                  </a:lnTo>
                  <a:lnTo>
                    <a:pt x="13842" y="36402"/>
                  </a:lnTo>
                  <a:lnTo>
                    <a:pt x="14741" y="36610"/>
                  </a:lnTo>
                  <a:lnTo>
                    <a:pt x="15641" y="36748"/>
                  </a:lnTo>
                  <a:lnTo>
                    <a:pt x="16610" y="36887"/>
                  </a:lnTo>
                  <a:lnTo>
                    <a:pt x="17509" y="36956"/>
                  </a:lnTo>
                  <a:lnTo>
                    <a:pt x="18478" y="37025"/>
                  </a:lnTo>
                  <a:lnTo>
                    <a:pt x="19447" y="36956"/>
                  </a:lnTo>
                  <a:lnTo>
                    <a:pt x="20347" y="36887"/>
                  </a:lnTo>
                  <a:lnTo>
                    <a:pt x="21316" y="36748"/>
                  </a:lnTo>
                  <a:lnTo>
                    <a:pt x="22215" y="36610"/>
                  </a:lnTo>
                  <a:lnTo>
                    <a:pt x="23115" y="36402"/>
                  </a:lnTo>
                  <a:lnTo>
                    <a:pt x="23945" y="36125"/>
                  </a:lnTo>
                  <a:lnTo>
                    <a:pt x="24845" y="35849"/>
                  </a:lnTo>
                  <a:lnTo>
                    <a:pt x="25675" y="35503"/>
                  </a:lnTo>
                  <a:lnTo>
                    <a:pt x="26506" y="35157"/>
                  </a:lnTo>
                  <a:lnTo>
                    <a:pt x="27267" y="34741"/>
                  </a:lnTo>
                  <a:lnTo>
                    <a:pt x="28098" y="34326"/>
                  </a:lnTo>
                  <a:lnTo>
                    <a:pt x="28790" y="33842"/>
                  </a:lnTo>
                  <a:lnTo>
                    <a:pt x="29551" y="33288"/>
                  </a:lnTo>
                  <a:lnTo>
                    <a:pt x="30243" y="32734"/>
                  </a:lnTo>
                  <a:lnTo>
                    <a:pt x="30935" y="32181"/>
                  </a:lnTo>
                  <a:lnTo>
                    <a:pt x="31558" y="31558"/>
                  </a:lnTo>
                  <a:lnTo>
                    <a:pt x="32181" y="30935"/>
                  </a:lnTo>
                  <a:lnTo>
                    <a:pt x="32734" y="30243"/>
                  </a:lnTo>
                  <a:lnTo>
                    <a:pt x="33288" y="29551"/>
                  </a:lnTo>
                  <a:lnTo>
                    <a:pt x="33842" y="28859"/>
                  </a:lnTo>
                  <a:lnTo>
                    <a:pt x="34257" y="28098"/>
                  </a:lnTo>
                  <a:lnTo>
                    <a:pt x="34741" y="27337"/>
                  </a:lnTo>
                  <a:lnTo>
                    <a:pt x="35156" y="26506"/>
                  </a:lnTo>
                  <a:lnTo>
                    <a:pt x="35502" y="25676"/>
                  </a:lnTo>
                  <a:lnTo>
                    <a:pt x="35848" y="24845"/>
                  </a:lnTo>
                  <a:lnTo>
                    <a:pt x="36125" y="24015"/>
                  </a:lnTo>
                  <a:lnTo>
                    <a:pt x="36402" y="23115"/>
                  </a:lnTo>
                  <a:lnTo>
                    <a:pt x="36610" y="22215"/>
                  </a:lnTo>
                  <a:lnTo>
                    <a:pt x="36748" y="21316"/>
                  </a:lnTo>
                  <a:lnTo>
                    <a:pt x="36887" y="20416"/>
                  </a:lnTo>
                  <a:lnTo>
                    <a:pt x="36956" y="19447"/>
                  </a:lnTo>
                  <a:lnTo>
                    <a:pt x="36956" y="18478"/>
                  </a:lnTo>
                  <a:lnTo>
                    <a:pt x="36956" y="17579"/>
                  </a:lnTo>
                  <a:lnTo>
                    <a:pt x="36887" y="16610"/>
                  </a:lnTo>
                  <a:lnTo>
                    <a:pt x="36748" y="15710"/>
                  </a:lnTo>
                  <a:lnTo>
                    <a:pt x="36610" y="14741"/>
                  </a:lnTo>
                  <a:lnTo>
                    <a:pt x="36402" y="13842"/>
                  </a:lnTo>
                  <a:lnTo>
                    <a:pt x="36125" y="13011"/>
                  </a:lnTo>
                  <a:lnTo>
                    <a:pt x="35848" y="12112"/>
                  </a:lnTo>
                  <a:lnTo>
                    <a:pt x="35502" y="11281"/>
                  </a:lnTo>
                  <a:lnTo>
                    <a:pt x="35156" y="10451"/>
                  </a:lnTo>
                  <a:lnTo>
                    <a:pt x="34741" y="9689"/>
                  </a:lnTo>
                  <a:lnTo>
                    <a:pt x="34257" y="8928"/>
                  </a:lnTo>
                  <a:lnTo>
                    <a:pt x="33842" y="8167"/>
                  </a:lnTo>
                  <a:lnTo>
                    <a:pt x="33288" y="7406"/>
                  </a:lnTo>
                  <a:lnTo>
                    <a:pt x="32734" y="6714"/>
                  </a:lnTo>
                  <a:lnTo>
                    <a:pt x="32181" y="6091"/>
                  </a:lnTo>
                  <a:lnTo>
                    <a:pt x="31558" y="5399"/>
                  </a:lnTo>
                  <a:lnTo>
                    <a:pt x="30935" y="4776"/>
                  </a:lnTo>
                  <a:lnTo>
                    <a:pt x="30243" y="4222"/>
                  </a:lnTo>
                  <a:lnTo>
                    <a:pt x="29551" y="3669"/>
                  </a:lnTo>
                  <a:lnTo>
                    <a:pt x="28790" y="3184"/>
                  </a:lnTo>
                  <a:lnTo>
                    <a:pt x="28098" y="2700"/>
                  </a:lnTo>
                  <a:lnTo>
                    <a:pt x="27267" y="2215"/>
                  </a:lnTo>
                  <a:lnTo>
                    <a:pt x="26506" y="1800"/>
                  </a:lnTo>
                  <a:lnTo>
                    <a:pt x="25675" y="1454"/>
                  </a:lnTo>
                  <a:lnTo>
                    <a:pt x="24845" y="1108"/>
                  </a:lnTo>
                  <a:lnTo>
                    <a:pt x="23945" y="831"/>
                  </a:lnTo>
                  <a:lnTo>
                    <a:pt x="23115" y="555"/>
                  </a:lnTo>
                  <a:lnTo>
                    <a:pt x="22215" y="347"/>
                  </a:lnTo>
                  <a:lnTo>
                    <a:pt x="21316" y="209"/>
                  </a:lnTo>
                  <a:lnTo>
                    <a:pt x="20347" y="70"/>
                  </a:lnTo>
                  <a:lnTo>
                    <a:pt x="19447" y="1"/>
                  </a:lnTo>
                  <a:close/>
                </a:path>
              </a:pathLst>
            </a:custGeom>
            <a:solidFill>
              <a:srgbClr val="FFFFFF"/>
            </a:solidFill>
            <a:ln w="83050" cap="rnd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2795275" y="4700050"/>
              <a:ext cx="190350" cy="136700"/>
            </a:xfrm>
            <a:custGeom>
              <a:avLst/>
              <a:gdLst/>
              <a:ahLst/>
              <a:cxnLst/>
              <a:rect l="0" t="0" r="0" b="0"/>
              <a:pathLst>
                <a:path w="7614" h="5468" extrusionOk="0">
                  <a:moveTo>
                    <a:pt x="1" y="0"/>
                  </a:moveTo>
                  <a:lnTo>
                    <a:pt x="1" y="1661"/>
                  </a:lnTo>
                  <a:lnTo>
                    <a:pt x="5468" y="1661"/>
                  </a:lnTo>
                  <a:lnTo>
                    <a:pt x="5468" y="5467"/>
                  </a:lnTo>
                  <a:lnTo>
                    <a:pt x="7613" y="5467"/>
                  </a:lnTo>
                  <a:lnTo>
                    <a:pt x="7613" y="2215"/>
                  </a:lnTo>
                  <a:lnTo>
                    <a:pt x="7613" y="1800"/>
                  </a:lnTo>
                  <a:lnTo>
                    <a:pt x="7475" y="1384"/>
                  </a:lnTo>
                  <a:lnTo>
                    <a:pt x="7267" y="969"/>
                  </a:lnTo>
                  <a:lnTo>
                    <a:pt x="6991" y="692"/>
                  </a:lnTo>
                  <a:lnTo>
                    <a:pt x="6645" y="416"/>
                  </a:lnTo>
                  <a:lnTo>
                    <a:pt x="6299" y="208"/>
                  </a:lnTo>
                  <a:lnTo>
                    <a:pt x="5883" y="70"/>
                  </a:lnTo>
                  <a:lnTo>
                    <a:pt x="5468" y="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2822975" y="4864400"/>
              <a:ext cx="271650" cy="378925"/>
            </a:xfrm>
            <a:custGeom>
              <a:avLst/>
              <a:gdLst/>
              <a:ahLst/>
              <a:cxnLst/>
              <a:rect l="0" t="0" r="0" b="0"/>
              <a:pathLst>
                <a:path w="10866" h="15157" extrusionOk="0">
                  <a:moveTo>
                    <a:pt x="0" y="1"/>
                  </a:moveTo>
                  <a:lnTo>
                    <a:pt x="2215" y="15156"/>
                  </a:lnTo>
                  <a:lnTo>
                    <a:pt x="8720" y="1515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2416400" y="5161975"/>
              <a:ext cx="378900" cy="81350"/>
            </a:xfrm>
            <a:custGeom>
              <a:avLst/>
              <a:gdLst/>
              <a:ahLst/>
              <a:cxnLst/>
              <a:rect l="0" t="0" r="0" b="0"/>
              <a:pathLst>
                <a:path w="15156" h="3254" extrusionOk="0">
                  <a:moveTo>
                    <a:pt x="0" y="1"/>
                  </a:moveTo>
                  <a:lnTo>
                    <a:pt x="70" y="693"/>
                  </a:lnTo>
                  <a:lnTo>
                    <a:pt x="277" y="1247"/>
                  </a:lnTo>
                  <a:lnTo>
                    <a:pt x="554" y="1800"/>
                  </a:lnTo>
                  <a:lnTo>
                    <a:pt x="969" y="2285"/>
                  </a:lnTo>
                  <a:lnTo>
                    <a:pt x="1454" y="2700"/>
                  </a:lnTo>
                  <a:lnTo>
                    <a:pt x="2007" y="2977"/>
                  </a:lnTo>
                  <a:lnTo>
                    <a:pt x="2630" y="3184"/>
                  </a:lnTo>
                  <a:lnTo>
                    <a:pt x="3253" y="3253"/>
                  </a:lnTo>
                  <a:lnTo>
                    <a:pt x="11903" y="3253"/>
                  </a:lnTo>
                  <a:lnTo>
                    <a:pt x="12595" y="3184"/>
                  </a:lnTo>
                  <a:lnTo>
                    <a:pt x="13218" y="2977"/>
                  </a:lnTo>
                  <a:lnTo>
                    <a:pt x="13772" y="2700"/>
                  </a:lnTo>
                  <a:lnTo>
                    <a:pt x="14256" y="2285"/>
                  </a:lnTo>
                  <a:lnTo>
                    <a:pt x="14602" y="1800"/>
                  </a:lnTo>
                  <a:lnTo>
                    <a:pt x="14948" y="1247"/>
                  </a:lnTo>
                  <a:lnTo>
                    <a:pt x="15156" y="693"/>
                  </a:lnTo>
                  <a:lnTo>
                    <a:pt x="15156" y="1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2416400" y="5161975"/>
              <a:ext cx="378900" cy="81350"/>
            </a:xfrm>
            <a:custGeom>
              <a:avLst/>
              <a:gdLst/>
              <a:ahLst/>
              <a:cxnLst/>
              <a:rect l="0" t="0" r="0" b="0"/>
              <a:pathLst>
                <a:path w="15156" h="3254" fill="none" extrusionOk="0">
                  <a:moveTo>
                    <a:pt x="3253" y="3253"/>
                  </a:moveTo>
                  <a:lnTo>
                    <a:pt x="11903" y="3253"/>
                  </a:lnTo>
                  <a:lnTo>
                    <a:pt x="11903" y="3253"/>
                  </a:lnTo>
                  <a:lnTo>
                    <a:pt x="12595" y="3184"/>
                  </a:lnTo>
                  <a:lnTo>
                    <a:pt x="13218" y="2977"/>
                  </a:lnTo>
                  <a:lnTo>
                    <a:pt x="13772" y="2700"/>
                  </a:lnTo>
                  <a:lnTo>
                    <a:pt x="14256" y="2285"/>
                  </a:lnTo>
                  <a:lnTo>
                    <a:pt x="14602" y="1800"/>
                  </a:lnTo>
                  <a:lnTo>
                    <a:pt x="14948" y="1247"/>
                  </a:lnTo>
                  <a:lnTo>
                    <a:pt x="15156" y="693"/>
                  </a:lnTo>
                  <a:lnTo>
                    <a:pt x="15156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70" y="693"/>
                  </a:lnTo>
                  <a:lnTo>
                    <a:pt x="277" y="1247"/>
                  </a:lnTo>
                  <a:lnTo>
                    <a:pt x="554" y="1800"/>
                  </a:lnTo>
                  <a:lnTo>
                    <a:pt x="969" y="2285"/>
                  </a:lnTo>
                  <a:lnTo>
                    <a:pt x="1454" y="2700"/>
                  </a:lnTo>
                  <a:lnTo>
                    <a:pt x="2007" y="2977"/>
                  </a:lnTo>
                  <a:lnTo>
                    <a:pt x="2630" y="3184"/>
                  </a:lnTo>
                  <a:lnTo>
                    <a:pt x="3253" y="3253"/>
                  </a:lnTo>
                </a:path>
              </a:pathLst>
            </a:cu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2416400" y="5027025"/>
              <a:ext cx="378900" cy="51950"/>
            </a:xfrm>
            <a:custGeom>
              <a:avLst/>
              <a:gdLst/>
              <a:ahLst/>
              <a:cxnLst/>
              <a:rect l="0" t="0" r="0" b="0"/>
              <a:pathLst>
                <a:path w="15156" h="2078" extrusionOk="0">
                  <a:moveTo>
                    <a:pt x="0" y="1"/>
                  </a:moveTo>
                  <a:lnTo>
                    <a:pt x="0" y="485"/>
                  </a:lnTo>
                  <a:lnTo>
                    <a:pt x="0" y="1039"/>
                  </a:lnTo>
                  <a:lnTo>
                    <a:pt x="2699" y="1039"/>
                  </a:lnTo>
                  <a:lnTo>
                    <a:pt x="7059" y="2008"/>
                  </a:lnTo>
                  <a:lnTo>
                    <a:pt x="7613" y="2077"/>
                  </a:lnTo>
                  <a:lnTo>
                    <a:pt x="8097" y="2008"/>
                  </a:lnTo>
                  <a:lnTo>
                    <a:pt x="12457" y="1039"/>
                  </a:lnTo>
                  <a:lnTo>
                    <a:pt x="15156" y="1039"/>
                  </a:lnTo>
                  <a:lnTo>
                    <a:pt x="15156" y="485"/>
                  </a:lnTo>
                  <a:lnTo>
                    <a:pt x="15156" y="1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2416400" y="5080675"/>
              <a:ext cx="378900" cy="53650"/>
            </a:xfrm>
            <a:custGeom>
              <a:avLst/>
              <a:gdLst/>
              <a:ahLst/>
              <a:cxnLst/>
              <a:rect l="0" t="0" r="0" b="0"/>
              <a:pathLst>
                <a:path w="15156" h="2146" extrusionOk="0">
                  <a:moveTo>
                    <a:pt x="831" y="0"/>
                  </a:moveTo>
                  <a:lnTo>
                    <a:pt x="692" y="69"/>
                  </a:lnTo>
                  <a:lnTo>
                    <a:pt x="346" y="346"/>
                  </a:lnTo>
                  <a:lnTo>
                    <a:pt x="70" y="692"/>
                  </a:lnTo>
                  <a:lnTo>
                    <a:pt x="0" y="831"/>
                  </a:lnTo>
                  <a:lnTo>
                    <a:pt x="0" y="1108"/>
                  </a:lnTo>
                  <a:lnTo>
                    <a:pt x="0" y="1315"/>
                  </a:lnTo>
                  <a:lnTo>
                    <a:pt x="70" y="1523"/>
                  </a:lnTo>
                  <a:lnTo>
                    <a:pt x="346" y="1869"/>
                  </a:lnTo>
                  <a:lnTo>
                    <a:pt x="692" y="2076"/>
                  </a:lnTo>
                  <a:lnTo>
                    <a:pt x="831" y="2146"/>
                  </a:lnTo>
                  <a:lnTo>
                    <a:pt x="14326" y="2146"/>
                  </a:lnTo>
                  <a:lnTo>
                    <a:pt x="14533" y="2076"/>
                  </a:lnTo>
                  <a:lnTo>
                    <a:pt x="14879" y="1869"/>
                  </a:lnTo>
                  <a:lnTo>
                    <a:pt x="15087" y="1523"/>
                  </a:lnTo>
                  <a:lnTo>
                    <a:pt x="15156" y="1315"/>
                  </a:lnTo>
                  <a:lnTo>
                    <a:pt x="15156" y="1108"/>
                  </a:lnTo>
                  <a:lnTo>
                    <a:pt x="15156" y="831"/>
                  </a:lnTo>
                  <a:lnTo>
                    <a:pt x="15087" y="692"/>
                  </a:lnTo>
                  <a:lnTo>
                    <a:pt x="14879" y="346"/>
                  </a:lnTo>
                  <a:lnTo>
                    <a:pt x="14533" y="69"/>
                  </a:lnTo>
                  <a:lnTo>
                    <a:pt x="14326" y="0"/>
                  </a:lnTo>
                  <a:lnTo>
                    <a:pt x="12595" y="0"/>
                  </a:lnTo>
                  <a:lnTo>
                    <a:pt x="8374" y="900"/>
                  </a:lnTo>
                  <a:lnTo>
                    <a:pt x="7959" y="969"/>
                  </a:lnTo>
                  <a:lnTo>
                    <a:pt x="7613" y="1038"/>
                  </a:lnTo>
                  <a:lnTo>
                    <a:pt x="7198" y="969"/>
                  </a:lnTo>
                  <a:lnTo>
                    <a:pt x="6852" y="900"/>
                  </a:lnTo>
                  <a:lnTo>
                    <a:pt x="2561" y="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2416400" y="5080675"/>
              <a:ext cx="378900" cy="53650"/>
            </a:xfrm>
            <a:custGeom>
              <a:avLst/>
              <a:gdLst/>
              <a:ahLst/>
              <a:cxnLst/>
              <a:rect l="0" t="0" r="0" b="0"/>
              <a:pathLst>
                <a:path w="15156" h="2146" fill="none" extrusionOk="0">
                  <a:moveTo>
                    <a:pt x="14118" y="0"/>
                  </a:moveTo>
                  <a:lnTo>
                    <a:pt x="12595" y="0"/>
                  </a:lnTo>
                  <a:lnTo>
                    <a:pt x="8374" y="900"/>
                  </a:lnTo>
                  <a:lnTo>
                    <a:pt x="8374" y="900"/>
                  </a:lnTo>
                  <a:lnTo>
                    <a:pt x="7959" y="969"/>
                  </a:lnTo>
                  <a:lnTo>
                    <a:pt x="7613" y="1038"/>
                  </a:lnTo>
                  <a:lnTo>
                    <a:pt x="7613" y="1038"/>
                  </a:lnTo>
                  <a:lnTo>
                    <a:pt x="7198" y="969"/>
                  </a:lnTo>
                  <a:lnTo>
                    <a:pt x="6852" y="900"/>
                  </a:lnTo>
                  <a:lnTo>
                    <a:pt x="2561" y="0"/>
                  </a:lnTo>
                  <a:lnTo>
                    <a:pt x="1108" y="0"/>
                  </a:lnTo>
                  <a:lnTo>
                    <a:pt x="1108" y="0"/>
                  </a:lnTo>
                  <a:lnTo>
                    <a:pt x="831" y="0"/>
                  </a:lnTo>
                  <a:lnTo>
                    <a:pt x="692" y="69"/>
                  </a:lnTo>
                  <a:lnTo>
                    <a:pt x="346" y="346"/>
                  </a:lnTo>
                  <a:lnTo>
                    <a:pt x="70" y="692"/>
                  </a:lnTo>
                  <a:lnTo>
                    <a:pt x="0" y="831"/>
                  </a:lnTo>
                  <a:lnTo>
                    <a:pt x="0" y="1108"/>
                  </a:lnTo>
                  <a:lnTo>
                    <a:pt x="0" y="1108"/>
                  </a:lnTo>
                  <a:lnTo>
                    <a:pt x="0" y="1315"/>
                  </a:lnTo>
                  <a:lnTo>
                    <a:pt x="70" y="1523"/>
                  </a:lnTo>
                  <a:lnTo>
                    <a:pt x="346" y="1869"/>
                  </a:lnTo>
                  <a:lnTo>
                    <a:pt x="692" y="2076"/>
                  </a:lnTo>
                  <a:lnTo>
                    <a:pt x="831" y="2146"/>
                  </a:lnTo>
                  <a:lnTo>
                    <a:pt x="1108" y="2146"/>
                  </a:lnTo>
                  <a:lnTo>
                    <a:pt x="14118" y="2146"/>
                  </a:lnTo>
                  <a:lnTo>
                    <a:pt x="14118" y="2146"/>
                  </a:lnTo>
                  <a:lnTo>
                    <a:pt x="14326" y="2146"/>
                  </a:lnTo>
                  <a:lnTo>
                    <a:pt x="14533" y="2076"/>
                  </a:lnTo>
                  <a:lnTo>
                    <a:pt x="14879" y="1869"/>
                  </a:lnTo>
                  <a:lnTo>
                    <a:pt x="15087" y="1523"/>
                  </a:lnTo>
                  <a:lnTo>
                    <a:pt x="15156" y="1315"/>
                  </a:lnTo>
                  <a:lnTo>
                    <a:pt x="15156" y="1108"/>
                  </a:lnTo>
                  <a:lnTo>
                    <a:pt x="15156" y="1108"/>
                  </a:lnTo>
                  <a:lnTo>
                    <a:pt x="15156" y="831"/>
                  </a:lnTo>
                  <a:lnTo>
                    <a:pt x="15087" y="692"/>
                  </a:lnTo>
                  <a:lnTo>
                    <a:pt x="14879" y="346"/>
                  </a:lnTo>
                  <a:lnTo>
                    <a:pt x="14533" y="69"/>
                  </a:lnTo>
                  <a:lnTo>
                    <a:pt x="14326" y="0"/>
                  </a:lnTo>
                  <a:lnTo>
                    <a:pt x="14118" y="0"/>
                  </a:lnTo>
                </a:path>
              </a:pathLst>
            </a:cu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2416400" y="4864400"/>
              <a:ext cx="378900" cy="134975"/>
            </a:xfrm>
            <a:custGeom>
              <a:avLst/>
              <a:gdLst/>
              <a:ahLst/>
              <a:cxnLst/>
              <a:rect l="0" t="0" r="0" b="0"/>
              <a:pathLst>
                <a:path w="15156" h="5399" extrusionOk="0">
                  <a:moveTo>
                    <a:pt x="5952" y="1592"/>
                  </a:moveTo>
                  <a:lnTo>
                    <a:pt x="5952" y="2700"/>
                  </a:lnTo>
                  <a:lnTo>
                    <a:pt x="4914" y="2700"/>
                  </a:lnTo>
                  <a:lnTo>
                    <a:pt x="4914" y="1592"/>
                  </a:lnTo>
                  <a:close/>
                  <a:moveTo>
                    <a:pt x="10312" y="1592"/>
                  </a:moveTo>
                  <a:lnTo>
                    <a:pt x="10312" y="2700"/>
                  </a:lnTo>
                  <a:lnTo>
                    <a:pt x="9204" y="2700"/>
                  </a:lnTo>
                  <a:lnTo>
                    <a:pt x="9204" y="1592"/>
                  </a:lnTo>
                  <a:close/>
                  <a:moveTo>
                    <a:pt x="3807" y="3253"/>
                  </a:moveTo>
                  <a:lnTo>
                    <a:pt x="3807" y="4291"/>
                  </a:lnTo>
                  <a:lnTo>
                    <a:pt x="2699" y="4291"/>
                  </a:lnTo>
                  <a:lnTo>
                    <a:pt x="2699" y="3253"/>
                  </a:lnTo>
                  <a:close/>
                  <a:moveTo>
                    <a:pt x="8166" y="3253"/>
                  </a:moveTo>
                  <a:lnTo>
                    <a:pt x="8166" y="4291"/>
                  </a:lnTo>
                  <a:lnTo>
                    <a:pt x="7059" y="4291"/>
                  </a:lnTo>
                  <a:lnTo>
                    <a:pt x="7059" y="3253"/>
                  </a:lnTo>
                  <a:close/>
                  <a:moveTo>
                    <a:pt x="12457" y="3253"/>
                  </a:moveTo>
                  <a:lnTo>
                    <a:pt x="12457" y="4291"/>
                  </a:lnTo>
                  <a:lnTo>
                    <a:pt x="11419" y="4291"/>
                  </a:lnTo>
                  <a:lnTo>
                    <a:pt x="11419" y="3253"/>
                  </a:lnTo>
                  <a:close/>
                  <a:moveTo>
                    <a:pt x="6506" y="1"/>
                  </a:moveTo>
                  <a:lnTo>
                    <a:pt x="5883" y="70"/>
                  </a:lnTo>
                  <a:lnTo>
                    <a:pt x="5260" y="208"/>
                  </a:lnTo>
                  <a:lnTo>
                    <a:pt x="4706" y="416"/>
                  </a:lnTo>
                  <a:lnTo>
                    <a:pt x="4083" y="624"/>
                  </a:lnTo>
                  <a:lnTo>
                    <a:pt x="3530" y="900"/>
                  </a:lnTo>
                  <a:lnTo>
                    <a:pt x="2907" y="1177"/>
                  </a:lnTo>
                  <a:lnTo>
                    <a:pt x="2422" y="1592"/>
                  </a:lnTo>
                  <a:lnTo>
                    <a:pt x="1869" y="1938"/>
                  </a:lnTo>
                  <a:lnTo>
                    <a:pt x="1454" y="2354"/>
                  </a:lnTo>
                  <a:lnTo>
                    <a:pt x="1038" y="2838"/>
                  </a:lnTo>
                  <a:lnTo>
                    <a:pt x="692" y="3253"/>
                  </a:lnTo>
                  <a:lnTo>
                    <a:pt x="416" y="3807"/>
                  </a:lnTo>
                  <a:lnTo>
                    <a:pt x="208" y="4291"/>
                  </a:lnTo>
                  <a:lnTo>
                    <a:pt x="70" y="4845"/>
                  </a:lnTo>
                  <a:lnTo>
                    <a:pt x="0" y="5399"/>
                  </a:lnTo>
                  <a:lnTo>
                    <a:pt x="15156" y="5399"/>
                  </a:lnTo>
                  <a:lnTo>
                    <a:pt x="15156" y="4845"/>
                  </a:lnTo>
                  <a:lnTo>
                    <a:pt x="15018" y="4291"/>
                  </a:lnTo>
                  <a:lnTo>
                    <a:pt x="14810" y="3807"/>
                  </a:lnTo>
                  <a:lnTo>
                    <a:pt x="14533" y="3253"/>
                  </a:lnTo>
                  <a:lnTo>
                    <a:pt x="14187" y="2838"/>
                  </a:lnTo>
                  <a:lnTo>
                    <a:pt x="13772" y="2354"/>
                  </a:lnTo>
                  <a:lnTo>
                    <a:pt x="13287" y="1938"/>
                  </a:lnTo>
                  <a:lnTo>
                    <a:pt x="12803" y="1592"/>
                  </a:lnTo>
                  <a:lnTo>
                    <a:pt x="12249" y="1177"/>
                  </a:lnTo>
                  <a:lnTo>
                    <a:pt x="11696" y="900"/>
                  </a:lnTo>
                  <a:lnTo>
                    <a:pt x="11073" y="624"/>
                  </a:lnTo>
                  <a:lnTo>
                    <a:pt x="10519" y="416"/>
                  </a:lnTo>
                  <a:lnTo>
                    <a:pt x="9897" y="208"/>
                  </a:lnTo>
                  <a:lnTo>
                    <a:pt x="9274" y="70"/>
                  </a:lnTo>
                  <a:lnTo>
                    <a:pt x="8720" y="1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2416400" y="4864400"/>
              <a:ext cx="378900" cy="134975"/>
            </a:xfrm>
            <a:custGeom>
              <a:avLst/>
              <a:gdLst/>
              <a:ahLst/>
              <a:cxnLst/>
              <a:rect l="0" t="0" r="0" b="0"/>
              <a:pathLst>
                <a:path w="15156" h="5399" fill="none" extrusionOk="0">
                  <a:moveTo>
                    <a:pt x="8166" y="1"/>
                  </a:moveTo>
                  <a:lnTo>
                    <a:pt x="7059" y="1"/>
                  </a:lnTo>
                  <a:lnTo>
                    <a:pt x="7059" y="1"/>
                  </a:lnTo>
                  <a:lnTo>
                    <a:pt x="6506" y="1"/>
                  </a:lnTo>
                  <a:lnTo>
                    <a:pt x="5883" y="70"/>
                  </a:lnTo>
                  <a:lnTo>
                    <a:pt x="5260" y="208"/>
                  </a:lnTo>
                  <a:lnTo>
                    <a:pt x="4706" y="416"/>
                  </a:lnTo>
                  <a:lnTo>
                    <a:pt x="4083" y="624"/>
                  </a:lnTo>
                  <a:lnTo>
                    <a:pt x="3530" y="900"/>
                  </a:lnTo>
                  <a:lnTo>
                    <a:pt x="2907" y="1177"/>
                  </a:lnTo>
                  <a:lnTo>
                    <a:pt x="2422" y="1592"/>
                  </a:lnTo>
                  <a:lnTo>
                    <a:pt x="1869" y="1938"/>
                  </a:lnTo>
                  <a:lnTo>
                    <a:pt x="1454" y="2354"/>
                  </a:lnTo>
                  <a:lnTo>
                    <a:pt x="1038" y="2838"/>
                  </a:lnTo>
                  <a:lnTo>
                    <a:pt x="692" y="3253"/>
                  </a:lnTo>
                  <a:lnTo>
                    <a:pt x="416" y="3807"/>
                  </a:lnTo>
                  <a:lnTo>
                    <a:pt x="208" y="4291"/>
                  </a:lnTo>
                  <a:lnTo>
                    <a:pt x="70" y="4845"/>
                  </a:lnTo>
                  <a:lnTo>
                    <a:pt x="0" y="5399"/>
                  </a:lnTo>
                  <a:lnTo>
                    <a:pt x="15156" y="5399"/>
                  </a:lnTo>
                  <a:lnTo>
                    <a:pt x="15156" y="5399"/>
                  </a:lnTo>
                  <a:lnTo>
                    <a:pt x="15156" y="4845"/>
                  </a:lnTo>
                  <a:lnTo>
                    <a:pt x="15018" y="4291"/>
                  </a:lnTo>
                  <a:lnTo>
                    <a:pt x="14810" y="3807"/>
                  </a:lnTo>
                  <a:lnTo>
                    <a:pt x="14533" y="3253"/>
                  </a:lnTo>
                  <a:lnTo>
                    <a:pt x="14187" y="2838"/>
                  </a:lnTo>
                  <a:lnTo>
                    <a:pt x="13772" y="2354"/>
                  </a:lnTo>
                  <a:lnTo>
                    <a:pt x="13287" y="1938"/>
                  </a:lnTo>
                  <a:lnTo>
                    <a:pt x="12803" y="1592"/>
                  </a:lnTo>
                  <a:lnTo>
                    <a:pt x="12249" y="1177"/>
                  </a:lnTo>
                  <a:lnTo>
                    <a:pt x="11696" y="900"/>
                  </a:lnTo>
                  <a:lnTo>
                    <a:pt x="11073" y="624"/>
                  </a:lnTo>
                  <a:lnTo>
                    <a:pt x="10519" y="416"/>
                  </a:lnTo>
                  <a:lnTo>
                    <a:pt x="9897" y="208"/>
                  </a:lnTo>
                  <a:lnTo>
                    <a:pt x="9274" y="70"/>
                  </a:lnTo>
                  <a:lnTo>
                    <a:pt x="8720" y="1"/>
                  </a:lnTo>
                  <a:lnTo>
                    <a:pt x="8166" y="1"/>
                  </a:lnTo>
                </a:path>
              </a:pathLst>
            </a:cu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2483875" y="4945725"/>
              <a:ext cx="27700" cy="25975"/>
            </a:xfrm>
            <a:custGeom>
              <a:avLst/>
              <a:gdLst/>
              <a:ahLst/>
              <a:cxnLst/>
              <a:rect l="0" t="0" r="0" b="0"/>
              <a:pathLst>
                <a:path w="1108" h="1039" fill="none" extrusionOk="0">
                  <a:moveTo>
                    <a:pt x="1108" y="1038"/>
                  </a:moveTo>
                  <a:lnTo>
                    <a:pt x="0" y="1038"/>
                  </a:lnTo>
                  <a:lnTo>
                    <a:pt x="0" y="0"/>
                  </a:lnTo>
                  <a:lnTo>
                    <a:pt x="1108" y="0"/>
                  </a:lnTo>
                  <a:lnTo>
                    <a:pt x="1108" y="1038"/>
                  </a:lnTo>
                </a:path>
              </a:pathLst>
            </a:cu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2539225" y="4904200"/>
              <a:ext cx="25975" cy="27700"/>
            </a:xfrm>
            <a:custGeom>
              <a:avLst/>
              <a:gdLst/>
              <a:ahLst/>
              <a:cxnLst/>
              <a:rect l="0" t="0" r="0" b="0"/>
              <a:pathLst>
                <a:path w="1039" h="1108" fill="none" extrusionOk="0">
                  <a:moveTo>
                    <a:pt x="1039" y="1108"/>
                  </a:moveTo>
                  <a:lnTo>
                    <a:pt x="1" y="1108"/>
                  </a:lnTo>
                  <a:lnTo>
                    <a:pt x="1" y="0"/>
                  </a:lnTo>
                  <a:lnTo>
                    <a:pt x="1039" y="0"/>
                  </a:lnTo>
                  <a:lnTo>
                    <a:pt x="1039" y="1108"/>
                  </a:lnTo>
                </a:path>
              </a:pathLst>
            </a:cu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2592875" y="4945725"/>
              <a:ext cx="27700" cy="25975"/>
            </a:xfrm>
            <a:custGeom>
              <a:avLst/>
              <a:gdLst/>
              <a:ahLst/>
              <a:cxnLst/>
              <a:rect l="0" t="0" r="0" b="0"/>
              <a:pathLst>
                <a:path w="1108" h="1039" fill="none" extrusionOk="0">
                  <a:moveTo>
                    <a:pt x="1107" y="1038"/>
                  </a:moveTo>
                  <a:lnTo>
                    <a:pt x="0" y="1038"/>
                  </a:lnTo>
                  <a:lnTo>
                    <a:pt x="0" y="0"/>
                  </a:lnTo>
                  <a:lnTo>
                    <a:pt x="1107" y="0"/>
                  </a:lnTo>
                  <a:lnTo>
                    <a:pt x="1107" y="1038"/>
                  </a:lnTo>
                </a:path>
              </a:pathLst>
            </a:cu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2646500" y="4904200"/>
              <a:ext cx="27700" cy="27700"/>
            </a:xfrm>
            <a:custGeom>
              <a:avLst/>
              <a:gdLst/>
              <a:ahLst/>
              <a:cxnLst/>
              <a:rect l="0" t="0" r="0" b="0"/>
              <a:pathLst>
                <a:path w="1108" h="1108" fill="none" extrusionOk="0">
                  <a:moveTo>
                    <a:pt x="1108" y="1108"/>
                  </a:moveTo>
                  <a:lnTo>
                    <a:pt x="0" y="1108"/>
                  </a:lnTo>
                  <a:lnTo>
                    <a:pt x="0" y="0"/>
                  </a:lnTo>
                  <a:lnTo>
                    <a:pt x="1108" y="0"/>
                  </a:lnTo>
                  <a:lnTo>
                    <a:pt x="1108" y="1108"/>
                  </a:lnTo>
                </a:path>
              </a:pathLst>
            </a:cu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2701850" y="4945725"/>
              <a:ext cx="26000" cy="25975"/>
            </a:xfrm>
            <a:custGeom>
              <a:avLst/>
              <a:gdLst/>
              <a:ahLst/>
              <a:cxnLst/>
              <a:rect l="0" t="0" r="0" b="0"/>
              <a:pathLst>
                <a:path w="1040" h="1039" fill="none" extrusionOk="0">
                  <a:moveTo>
                    <a:pt x="1039" y="1038"/>
                  </a:moveTo>
                  <a:lnTo>
                    <a:pt x="1" y="1038"/>
                  </a:lnTo>
                  <a:lnTo>
                    <a:pt x="1" y="0"/>
                  </a:lnTo>
                  <a:lnTo>
                    <a:pt x="1039" y="0"/>
                  </a:lnTo>
                  <a:lnTo>
                    <a:pt x="1039" y="1038"/>
                  </a:lnTo>
                </a:path>
              </a:pathLst>
            </a:cu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3292550" y="4691500"/>
              <a:ext cx="1637525" cy="160775"/>
            </a:xfrm>
            <a:custGeom>
              <a:avLst/>
              <a:gdLst/>
              <a:ahLst/>
              <a:cxnLst/>
              <a:rect l="0" t="0" r="0" b="0"/>
              <a:pathLst>
                <a:path w="65501" h="6431" extrusionOk="0">
                  <a:moveTo>
                    <a:pt x="5091" y="0"/>
                  </a:moveTo>
                  <a:lnTo>
                    <a:pt x="5091" y="756"/>
                  </a:lnTo>
                  <a:lnTo>
                    <a:pt x="5688" y="756"/>
                  </a:lnTo>
                  <a:lnTo>
                    <a:pt x="5688" y="0"/>
                  </a:lnTo>
                  <a:close/>
                  <a:moveTo>
                    <a:pt x="31467" y="0"/>
                  </a:moveTo>
                  <a:lnTo>
                    <a:pt x="31467" y="756"/>
                  </a:lnTo>
                  <a:lnTo>
                    <a:pt x="32064" y="756"/>
                  </a:lnTo>
                  <a:lnTo>
                    <a:pt x="32064" y="0"/>
                  </a:lnTo>
                  <a:close/>
                  <a:moveTo>
                    <a:pt x="40110" y="0"/>
                  </a:moveTo>
                  <a:lnTo>
                    <a:pt x="40110" y="756"/>
                  </a:lnTo>
                  <a:lnTo>
                    <a:pt x="40707" y="756"/>
                  </a:lnTo>
                  <a:lnTo>
                    <a:pt x="40707" y="0"/>
                  </a:lnTo>
                  <a:close/>
                  <a:moveTo>
                    <a:pt x="44561" y="0"/>
                  </a:moveTo>
                  <a:lnTo>
                    <a:pt x="44561" y="756"/>
                  </a:lnTo>
                  <a:lnTo>
                    <a:pt x="45158" y="756"/>
                  </a:lnTo>
                  <a:lnTo>
                    <a:pt x="45158" y="0"/>
                  </a:lnTo>
                  <a:close/>
                  <a:moveTo>
                    <a:pt x="56570" y="0"/>
                  </a:moveTo>
                  <a:lnTo>
                    <a:pt x="56570" y="756"/>
                  </a:lnTo>
                  <a:lnTo>
                    <a:pt x="57167" y="756"/>
                  </a:lnTo>
                  <a:lnTo>
                    <a:pt x="57167" y="0"/>
                  </a:lnTo>
                  <a:close/>
                  <a:moveTo>
                    <a:pt x="1448" y="743"/>
                  </a:moveTo>
                  <a:cubicBezTo>
                    <a:pt x="2116" y="743"/>
                    <a:pt x="2605" y="894"/>
                    <a:pt x="2916" y="1196"/>
                  </a:cubicBezTo>
                  <a:cubicBezTo>
                    <a:pt x="3226" y="1498"/>
                    <a:pt x="3381" y="1973"/>
                    <a:pt x="3381" y="2622"/>
                  </a:cubicBezTo>
                  <a:cubicBezTo>
                    <a:pt x="3381" y="3275"/>
                    <a:pt x="3226" y="3753"/>
                    <a:pt x="2916" y="4056"/>
                  </a:cubicBezTo>
                  <a:cubicBezTo>
                    <a:pt x="2605" y="4358"/>
                    <a:pt x="2116" y="4510"/>
                    <a:pt x="1448" y="4510"/>
                  </a:cubicBezTo>
                  <a:lnTo>
                    <a:pt x="656" y="4510"/>
                  </a:lnTo>
                  <a:lnTo>
                    <a:pt x="656" y="743"/>
                  </a:lnTo>
                  <a:close/>
                  <a:moveTo>
                    <a:pt x="14412" y="1833"/>
                  </a:moveTo>
                  <a:cubicBezTo>
                    <a:pt x="14730" y="1833"/>
                    <a:pt x="14982" y="1959"/>
                    <a:pt x="15168" y="2211"/>
                  </a:cubicBezTo>
                  <a:cubicBezTo>
                    <a:pt x="15354" y="2463"/>
                    <a:pt x="15447" y="2804"/>
                    <a:pt x="15447" y="3235"/>
                  </a:cubicBezTo>
                  <a:cubicBezTo>
                    <a:pt x="15447" y="3667"/>
                    <a:pt x="15354" y="4009"/>
                    <a:pt x="15168" y="4260"/>
                  </a:cubicBezTo>
                  <a:cubicBezTo>
                    <a:pt x="14982" y="4511"/>
                    <a:pt x="14730" y="4636"/>
                    <a:pt x="14412" y="4636"/>
                  </a:cubicBezTo>
                  <a:cubicBezTo>
                    <a:pt x="14089" y="4636"/>
                    <a:pt x="13836" y="4511"/>
                    <a:pt x="13651" y="4262"/>
                  </a:cubicBezTo>
                  <a:cubicBezTo>
                    <a:pt x="13466" y="4012"/>
                    <a:pt x="13374" y="3669"/>
                    <a:pt x="13374" y="3235"/>
                  </a:cubicBezTo>
                  <a:cubicBezTo>
                    <a:pt x="13374" y="2800"/>
                    <a:pt x="13467" y="2458"/>
                    <a:pt x="13653" y="2208"/>
                  </a:cubicBezTo>
                  <a:cubicBezTo>
                    <a:pt x="13839" y="1958"/>
                    <a:pt x="14092" y="1833"/>
                    <a:pt x="14412" y="1833"/>
                  </a:cubicBezTo>
                  <a:close/>
                  <a:moveTo>
                    <a:pt x="34721" y="1833"/>
                  </a:moveTo>
                  <a:cubicBezTo>
                    <a:pt x="35039" y="1833"/>
                    <a:pt x="35291" y="1959"/>
                    <a:pt x="35477" y="2211"/>
                  </a:cubicBezTo>
                  <a:cubicBezTo>
                    <a:pt x="35663" y="2463"/>
                    <a:pt x="35756" y="2804"/>
                    <a:pt x="35756" y="3235"/>
                  </a:cubicBezTo>
                  <a:cubicBezTo>
                    <a:pt x="35756" y="3667"/>
                    <a:pt x="35663" y="4009"/>
                    <a:pt x="35477" y="4260"/>
                  </a:cubicBezTo>
                  <a:cubicBezTo>
                    <a:pt x="35291" y="4511"/>
                    <a:pt x="35039" y="4636"/>
                    <a:pt x="34721" y="4636"/>
                  </a:cubicBezTo>
                  <a:cubicBezTo>
                    <a:pt x="34398" y="4636"/>
                    <a:pt x="34145" y="4511"/>
                    <a:pt x="33960" y="4262"/>
                  </a:cubicBezTo>
                  <a:cubicBezTo>
                    <a:pt x="33775" y="4012"/>
                    <a:pt x="33683" y="3669"/>
                    <a:pt x="33683" y="3235"/>
                  </a:cubicBezTo>
                  <a:cubicBezTo>
                    <a:pt x="33683" y="2800"/>
                    <a:pt x="33776" y="2458"/>
                    <a:pt x="33962" y="2208"/>
                  </a:cubicBezTo>
                  <a:cubicBezTo>
                    <a:pt x="34148" y="1958"/>
                    <a:pt x="34401" y="1833"/>
                    <a:pt x="34721" y="1833"/>
                  </a:cubicBezTo>
                  <a:close/>
                  <a:moveTo>
                    <a:pt x="59824" y="1833"/>
                  </a:moveTo>
                  <a:cubicBezTo>
                    <a:pt x="60142" y="1833"/>
                    <a:pt x="60394" y="1959"/>
                    <a:pt x="60580" y="2211"/>
                  </a:cubicBezTo>
                  <a:cubicBezTo>
                    <a:pt x="60766" y="2463"/>
                    <a:pt x="60859" y="2804"/>
                    <a:pt x="60859" y="3235"/>
                  </a:cubicBezTo>
                  <a:cubicBezTo>
                    <a:pt x="60859" y="3667"/>
                    <a:pt x="60766" y="4009"/>
                    <a:pt x="60580" y="4260"/>
                  </a:cubicBezTo>
                  <a:cubicBezTo>
                    <a:pt x="60394" y="4511"/>
                    <a:pt x="60142" y="4636"/>
                    <a:pt x="59824" y="4636"/>
                  </a:cubicBezTo>
                  <a:cubicBezTo>
                    <a:pt x="59501" y="4636"/>
                    <a:pt x="59248" y="4511"/>
                    <a:pt x="59063" y="4262"/>
                  </a:cubicBezTo>
                  <a:cubicBezTo>
                    <a:pt x="58878" y="4012"/>
                    <a:pt x="58786" y="3669"/>
                    <a:pt x="58786" y="3235"/>
                  </a:cubicBezTo>
                  <a:cubicBezTo>
                    <a:pt x="58786" y="2800"/>
                    <a:pt x="58879" y="2458"/>
                    <a:pt x="59065" y="2208"/>
                  </a:cubicBezTo>
                  <a:cubicBezTo>
                    <a:pt x="59251" y="1958"/>
                    <a:pt x="59504" y="1833"/>
                    <a:pt x="59824" y="1833"/>
                  </a:cubicBezTo>
                  <a:close/>
                  <a:moveTo>
                    <a:pt x="26111" y="1827"/>
                  </a:moveTo>
                  <a:cubicBezTo>
                    <a:pt x="26426" y="1827"/>
                    <a:pt x="26675" y="1952"/>
                    <a:pt x="26855" y="2202"/>
                  </a:cubicBezTo>
                  <a:cubicBezTo>
                    <a:pt x="27036" y="2451"/>
                    <a:pt x="27126" y="2796"/>
                    <a:pt x="27126" y="3235"/>
                  </a:cubicBezTo>
                  <a:cubicBezTo>
                    <a:pt x="27126" y="3674"/>
                    <a:pt x="27036" y="4018"/>
                    <a:pt x="26855" y="4268"/>
                  </a:cubicBezTo>
                  <a:cubicBezTo>
                    <a:pt x="26675" y="4518"/>
                    <a:pt x="26426" y="4643"/>
                    <a:pt x="26111" y="4643"/>
                  </a:cubicBezTo>
                  <a:cubicBezTo>
                    <a:pt x="25795" y="4643"/>
                    <a:pt x="25547" y="4518"/>
                    <a:pt x="25366" y="4268"/>
                  </a:cubicBezTo>
                  <a:cubicBezTo>
                    <a:pt x="25185" y="4018"/>
                    <a:pt x="25095" y="3674"/>
                    <a:pt x="25095" y="3235"/>
                  </a:cubicBezTo>
                  <a:cubicBezTo>
                    <a:pt x="25095" y="2796"/>
                    <a:pt x="25185" y="2451"/>
                    <a:pt x="25366" y="2202"/>
                  </a:cubicBezTo>
                  <a:cubicBezTo>
                    <a:pt x="25547" y="1952"/>
                    <a:pt x="25795" y="1827"/>
                    <a:pt x="26111" y="1827"/>
                  </a:cubicBezTo>
                  <a:close/>
                  <a:moveTo>
                    <a:pt x="52139" y="3222"/>
                  </a:moveTo>
                  <a:lnTo>
                    <a:pt x="52139" y="3355"/>
                  </a:lnTo>
                  <a:cubicBezTo>
                    <a:pt x="52139" y="3744"/>
                    <a:pt x="52039" y="4056"/>
                    <a:pt x="51839" y="4291"/>
                  </a:cubicBezTo>
                  <a:cubicBezTo>
                    <a:pt x="51639" y="4525"/>
                    <a:pt x="51373" y="4643"/>
                    <a:pt x="51042" y="4643"/>
                  </a:cubicBezTo>
                  <a:cubicBezTo>
                    <a:pt x="50802" y="4643"/>
                    <a:pt x="50612" y="4581"/>
                    <a:pt x="50473" y="4456"/>
                  </a:cubicBezTo>
                  <a:cubicBezTo>
                    <a:pt x="50333" y="4332"/>
                    <a:pt x="50264" y="4164"/>
                    <a:pt x="50264" y="3952"/>
                  </a:cubicBezTo>
                  <a:cubicBezTo>
                    <a:pt x="50264" y="3686"/>
                    <a:pt x="50357" y="3498"/>
                    <a:pt x="50543" y="3387"/>
                  </a:cubicBezTo>
                  <a:cubicBezTo>
                    <a:pt x="50729" y="3277"/>
                    <a:pt x="51063" y="3222"/>
                    <a:pt x="51545" y="3222"/>
                  </a:cubicBezTo>
                  <a:close/>
                  <a:moveTo>
                    <a:pt x="1" y="205"/>
                  </a:moveTo>
                  <a:lnTo>
                    <a:pt x="1" y="5048"/>
                  </a:lnTo>
                  <a:lnTo>
                    <a:pt x="1347" y="5048"/>
                  </a:lnTo>
                  <a:cubicBezTo>
                    <a:pt x="2281" y="5048"/>
                    <a:pt x="2969" y="4853"/>
                    <a:pt x="3410" y="4461"/>
                  </a:cubicBezTo>
                  <a:cubicBezTo>
                    <a:pt x="3851" y="4070"/>
                    <a:pt x="4072" y="3456"/>
                    <a:pt x="4072" y="2622"/>
                  </a:cubicBezTo>
                  <a:cubicBezTo>
                    <a:pt x="4072" y="1791"/>
                    <a:pt x="3853" y="1181"/>
                    <a:pt x="3413" y="790"/>
                  </a:cubicBezTo>
                  <a:cubicBezTo>
                    <a:pt x="2974" y="400"/>
                    <a:pt x="2286" y="205"/>
                    <a:pt x="1347" y="205"/>
                  </a:cubicBezTo>
                  <a:close/>
                  <a:moveTo>
                    <a:pt x="5091" y="1415"/>
                  </a:moveTo>
                  <a:lnTo>
                    <a:pt x="5091" y="5048"/>
                  </a:lnTo>
                  <a:lnTo>
                    <a:pt x="5688" y="5048"/>
                  </a:lnTo>
                  <a:lnTo>
                    <a:pt x="5688" y="1415"/>
                  </a:lnTo>
                  <a:close/>
                  <a:moveTo>
                    <a:pt x="10389" y="383"/>
                  </a:moveTo>
                  <a:lnTo>
                    <a:pt x="10389" y="1415"/>
                  </a:lnTo>
                  <a:lnTo>
                    <a:pt x="9951" y="1415"/>
                  </a:lnTo>
                  <a:lnTo>
                    <a:pt x="9951" y="1879"/>
                  </a:lnTo>
                  <a:lnTo>
                    <a:pt x="10389" y="1879"/>
                  </a:lnTo>
                  <a:lnTo>
                    <a:pt x="10389" y="3851"/>
                  </a:lnTo>
                  <a:cubicBezTo>
                    <a:pt x="10389" y="4305"/>
                    <a:pt x="10477" y="4618"/>
                    <a:pt x="10652" y="4790"/>
                  </a:cubicBezTo>
                  <a:cubicBezTo>
                    <a:pt x="10827" y="4962"/>
                    <a:pt x="11145" y="5048"/>
                    <a:pt x="11606" y="5048"/>
                  </a:cubicBezTo>
                  <a:lnTo>
                    <a:pt x="12219" y="5048"/>
                  </a:lnTo>
                  <a:lnTo>
                    <a:pt x="12219" y="4549"/>
                  </a:lnTo>
                  <a:lnTo>
                    <a:pt x="11606" y="4549"/>
                  </a:lnTo>
                  <a:cubicBezTo>
                    <a:pt x="11357" y="4549"/>
                    <a:pt x="11192" y="4506"/>
                    <a:pt x="11111" y="4422"/>
                  </a:cubicBezTo>
                  <a:cubicBezTo>
                    <a:pt x="11030" y="4338"/>
                    <a:pt x="10989" y="4147"/>
                    <a:pt x="10989" y="3851"/>
                  </a:cubicBezTo>
                  <a:lnTo>
                    <a:pt x="10989" y="1879"/>
                  </a:lnTo>
                  <a:lnTo>
                    <a:pt x="12219" y="1879"/>
                  </a:lnTo>
                  <a:lnTo>
                    <a:pt x="12219" y="1415"/>
                  </a:lnTo>
                  <a:lnTo>
                    <a:pt x="10989" y="1415"/>
                  </a:lnTo>
                  <a:lnTo>
                    <a:pt x="10989" y="383"/>
                  </a:lnTo>
                  <a:close/>
                  <a:moveTo>
                    <a:pt x="18869" y="1327"/>
                  </a:moveTo>
                  <a:cubicBezTo>
                    <a:pt x="18582" y="1327"/>
                    <a:pt x="18337" y="1381"/>
                    <a:pt x="18136" y="1488"/>
                  </a:cubicBezTo>
                  <a:cubicBezTo>
                    <a:pt x="17935" y="1595"/>
                    <a:pt x="17772" y="1759"/>
                    <a:pt x="17646" y="1979"/>
                  </a:cubicBezTo>
                  <a:lnTo>
                    <a:pt x="17646" y="1415"/>
                  </a:lnTo>
                  <a:lnTo>
                    <a:pt x="17046" y="1415"/>
                  </a:lnTo>
                  <a:lnTo>
                    <a:pt x="17046" y="5048"/>
                  </a:lnTo>
                  <a:lnTo>
                    <a:pt x="17646" y="5048"/>
                  </a:lnTo>
                  <a:lnTo>
                    <a:pt x="17646" y="3134"/>
                  </a:lnTo>
                  <a:cubicBezTo>
                    <a:pt x="17646" y="2723"/>
                    <a:pt x="17736" y="2408"/>
                    <a:pt x="17917" y="2189"/>
                  </a:cubicBezTo>
                  <a:cubicBezTo>
                    <a:pt x="18098" y="1969"/>
                    <a:pt x="18357" y="1859"/>
                    <a:pt x="18694" y="1859"/>
                  </a:cubicBezTo>
                  <a:cubicBezTo>
                    <a:pt x="18789" y="1859"/>
                    <a:pt x="18876" y="1868"/>
                    <a:pt x="18955" y="1887"/>
                  </a:cubicBezTo>
                  <a:cubicBezTo>
                    <a:pt x="19034" y="1905"/>
                    <a:pt x="19107" y="1934"/>
                    <a:pt x="19174" y="1973"/>
                  </a:cubicBezTo>
                  <a:lnTo>
                    <a:pt x="19171" y="1360"/>
                  </a:lnTo>
                  <a:cubicBezTo>
                    <a:pt x="19110" y="1349"/>
                    <a:pt x="19055" y="1341"/>
                    <a:pt x="19005" y="1335"/>
                  </a:cubicBezTo>
                  <a:cubicBezTo>
                    <a:pt x="18956" y="1330"/>
                    <a:pt x="18910" y="1327"/>
                    <a:pt x="18869" y="1327"/>
                  </a:cubicBezTo>
                  <a:close/>
                  <a:moveTo>
                    <a:pt x="19791" y="383"/>
                  </a:moveTo>
                  <a:lnTo>
                    <a:pt x="19791" y="1415"/>
                  </a:lnTo>
                  <a:lnTo>
                    <a:pt x="19353" y="1415"/>
                  </a:lnTo>
                  <a:lnTo>
                    <a:pt x="19353" y="1879"/>
                  </a:lnTo>
                  <a:lnTo>
                    <a:pt x="19791" y="1879"/>
                  </a:lnTo>
                  <a:lnTo>
                    <a:pt x="19791" y="3851"/>
                  </a:lnTo>
                  <a:cubicBezTo>
                    <a:pt x="19791" y="4305"/>
                    <a:pt x="19879" y="4618"/>
                    <a:pt x="20054" y="4790"/>
                  </a:cubicBezTo>
                  <a:cubicBezTo>
                    <a:pt x="20229" y="4962"/>
                    <a:pt x="20547" y="5048"/>
                    <a:pt x="21008" y="5048"/>
                  </a:cubicBezTo>
                  <a:lnTo>
                    <a:pt x="21621" y="5048"/>
                  </a:lnTo>
                  <a:lnTo>
                    <a:pt x="21621" y="4549"/>
                  </a:lnTo>
                  <a:lnTo>
                    <a:pt x="21008" y="4549"/>
                  </a:lnTo>
                  <a:cubicBezTo>
                    <a:pt x="20759" y="4549"/>
                    <a:pt x="20594" y="4506"/>
                    <a:pt x="20513" y="4422"/>
                  </a:cubicBezTo>
                  <a:cubicBezTo>
                    <a:pt x="20432" y="4338"/>
                    <a:pt x="20391" y="4147"/>
                    <a:pt x="20391" y="3851"/>
                  </a:cubicBezTo>
                  <a:lnTo>
                    <a:pt x="20391" y="1879"/>
                  </a:lnTo>
                  <a:lnTo>
                    <a:pt x="21621" y="1879"/>
                  </a:lnTo>
                  <a:lnTo>
                    <a:pt x="21621" y="1415"/>
                  </a:lnTo>
                  <a:lnTo>
                    <a:pt x="20391" y="1415"/>
                  </a:lnTo>
                  <a:lnTo>
                    <a:pt x="20391" y="383"/>
                  </a:lnTo>
                  <a:close/>
                  <a:moveTo>
                    <a:pt x="30535" y="1327"/>
                  </a:moveTo>
                  <a:cubicBezTo>
                    <a:pt x="30248" y="1327"/>
                    <a:pt x="30003" y="1381"/>
                    <a:pt x="29802" y="1488"/>
                  </a:cubicBezTo>
                  <a:cubicBezTo>
                    <a:pt x="29601" y="1595"/>
                    <a:pt x="29438" y="1759"/>
                    <a:pt x="29312" y="1979"/>
                  </a:cubicBezTo>
                  <a:lnTo>
                    <a:pt x="29312" y="1415"/>
                  </a:lnTo>
                  <a:lnTo>
                    <a:pt x="28712" y="1415"/>
                  </a:lnTo>
                  <a:lnTo>
                    <a:pt x="28712" y="5048"/>
                  </a:lnTo>
                  <a:lnTo>
                    <a:pt x="29312" y="5048"/>
                  </a:lnTo>
                  <a:lnTo>
                    <a:pt x="29312" y="3134"/>
                  </a:lnTo>
                  <a:cubicBezTo>
                    <a:pt x="29312" y="2723"/>
                    <a:pt x="29402" y="2408"/>
                    <a:pt x="29583" y="2189"/>
                  </a:cubicBezTo>
                  <a:cubicBezTo>
                    <a:pt x="29764" y="1969"/>
                    <a:pt x="30023" y="1859"/>
                    <a:pt x="30360" y="1859"/>
                  </a:cubicBezTo>
                  <a:cubicBezTo>
                    <a:pt x="30455" y="1859"/>
                    <a:pt x="30542" y="1868"/>
                    <a:pt x="30621" y="1887"/>
                  </a:cubicBezTo>
                  <a:cubicBezTo>
                    <a:pt x="30700" y="1905"/>
                    <a:pt x="30773" y="1934"/>
                    <a:pt x="30840" y="1973"/>
                  </a:cubicBezTo>
                  <a:lnTo>
                    <a:pt x="30837" y="1360"/>
                  </a:lnTo>
                  <a:cubicBezTo>
                    <a:pt x="30776" y="1349"/>
                    <a:pt x="30721" y="1341"/>
                    <a:pt x="30671" y="1335"/>
                  </a:cubicBezTo>
                  <a:cubicBezTo>
                    <a:pt x="30622" y="1330"/>
                    <a:pt x="30576" y="1327"/>
                    <a:pt x="30535" y="1327"/>
                  </a:cubicBezTo>
                  <a:close/>
                  <a:moveTo>
                    <a:pt x="31467" y="1415"/>
                  </a:moveTo>
                  <a:lnTo>
                    <a:pt x="31467" y="5048"/>
                  </a:lnTo>
                  <a:lnTo>
                    <a:pt x="32064" y="5048"/>
                  </a:lnTo>
                  <a:lnTo>
                    <a:pt x="32064" y="1415"/>
                  </a:lnTo>
                  <a:close/>
                  <a:moveTo>
                    <a:pt x="39178" y="1327"/>
                  </a:moveTo>
                  <a:cubicBezTo>
                    <a:pt x="38891" y="1327"/>
                    <a:pt x="38646" y="1381"/>
                    <a:pt x="38445" y="1488"/>
                  </a:cubicBezTo>
                  <a:cubicBezTo>
                    <a:pt x="38244" y="1595"/>
                    <a:pt x="38081" y="1759"/>
                    <a:pt x="37955" y="1979"/>
                  </a:cubicBezTo>
                  <a:lnTo>
                    <a:pt x="37955" y="1415"/>
                  </a:lnTo>
                  <a:lnTo>
                    <a:pt x="37355" y="1415"/>
                  </a:lnTo>
                  <a:lnTo>
                    <a:pt x="37355" y="5048"/>
                  </a:lnTo>
                  <a:lnTo>
                    <a:pt x="37955" y="5048"/>
                  </a:lnTo>
                  <a:lnTo>
                    <a:pt x="37955" y="3134"/>
                  </a:lnTo>
                  <a:cubicBezTo>
                    <a:pt x="37955" y="2723"/>
                    <a:pt x="38045" y="2408"/>
                    <a:pt x="38226" y="2189"/>
                  </a:cubicBezTo>
                  <a:cubicBezTo>
                    <a:pt x="38407" y="1969"/>
                    <a:pt x="38666" y="1859"/>
                    <a:pt x="39003" y="1859"/>
                  </a:cubicBezTo>
                  <a:cubicBezTo>
                    <a:pt x="39098" y="1859"/>
                    <a:pt x="39185" y="1868"/>
                    <a:pt x="39264" y="1887"/>
                  </a:cubicBezTo>
                  <a:cubicBezTo>
                    <a:pt x="39343" y="1905"/>
                    <a:pt x="39416" y="1934"/>
                    <a:pt x="39483" y="1973"/>
                  </a:cubicBezTo>
                  <a:lnTo>
                    <a:pt x="39480" y="1360"/>
                  </a:lnTo>
                  <a:cubicBezTo>
                    <a:pt x="39419" y="1349"/>
                    <a:pt x="39364" y="1341"/>
                    <a:pt x="39314" y="1335"/>
                  </a:cubicBezTo>
                  <a:cubicBezTo>
                    <a:pt x="39265" y="1330"/>
                    <a:pt x="39219" y="1327"/>
                    <a:pt x="39178" y="1327"/>
                  </a:cubicBezTo>
                  <a:close/>
                  <a:moveTo>
                    <a:pt x="40110" y="1415"/>
                  </a:moveTo>
                  <a:lnTo>
                    <a:pt x="40110" y="5048"/>
                  </a:lnTo>
                  <a:lnTo>
                    <a:pt x="40707" y="5048"/>
                  </a:lnTo>
                  <a:lnTo>
                    <a:pt x="40707" y="1415"/>
                  </a:lnTo>
                  <a:close/>
                  <a:moveTo>
                    <a:pt x="41946" y="383"/>
                  </a:moveTo>
                  <a:lnTo>
                    <a:pt x="41946" y="1415"/>
                  </a:lnTo>
                  <a:lnTo>
                    <a:pt x="41508" y="1415"/>
                  </a:lnTo>
                  <a:lnTo>
                    <a:pt x="41508" y="1879"/>
                  </a:lnTo>
                  <a:lnTo>
                    <a:pt x="41946" y="1879"/>
                  </a:lnTo>
                  <a:lnTo>
                    <a:pt x="41946" y="3851"/>
                  </a:lnTo>
                  <a:cubicBezTo>
                    <a:pt x="41946" y="4305"/>
                    <a:pt x="42034" y="4618"/>
                    <a:pt x="42209" y="4790"/>
                  </a:cubicBezTo>
                  <a:cubicBezTo>
                    <a:pt x="42384" y="4962"/>
                    <a:pt x="42702" y="5048"/>
                    <a:pt x="43163" y="5048"/>
                  </a:cubicBezTo>
                  <a:lnTo>
                    <a:pt x="43776" y="5048"/>
                  </a:lnTo>
                  <a:lnTo>
                    <a:pt x="43776" y="4549"/>
                  </a:lnTo>
                  <a:lnTo>
                    <a:pt x="43163" y="4549"/>
                  </a:lnTo>
                  <a:cubicBezTo>
                    <a:pt x="42914" y="4549"/>
                    <a:pt x="42749" y="4506"/>
                    <a:pt x="42668" y="4422"/>
                  </a:cubicBezTo>
                  <a:cubicBezTo>
                    <a:pt x="42587" y="4338"/>
                    <a:pt x="42546" y="4147"/>
                    <a:pt x="42546" y="3851"/>
                  </a:cubicBezTo>
                  <a:lnTo>
                    <a:pt x="42546" y="1879"/>
                  </a:lnTo>
                  <a:lnTo>
                    <a:pt x="43776" y="1879"/>
                  </a:lnTo>
                  <a:lnTo>
                    <a:pt x="43776" y="1415"/>
                  </a:lnTo>
                  <a:lnTo>
                    <a:pt x="42546" y="1415"/>
                  </a:lnTo>
                  <a:lnTo>
                    <a:pt x="42546" y="383"/>
                  </a:lnTo>
                  <a:close/>
                  <a:moveTo>
                    <a:pt x="44561" y="1415"/>
                  </a:moveTo>
                  <a:lnTo>
                    <a:pt x="44561" y="5048"/>
                  </a:lnTo>
                  <a:lnTo>
                    <a:pt x="45158" y="5048"/>
                  </a:lnTo>
                  <a:lnTo>
                    <a:pt x="45158" y="1415"/>
                  </a:lnTo>
                  <a:close/>
                  <a:moveTo>
                    <a:pt x="46147" y="1415"/>
                  </a:moveTo>
                  <a:lnTo>
                    <a:pt x="46147" y="1892"/>
                  </a:lnTo>
                  <a:lnTo>
                    <a:pt x="48311" y="1892"/>
                  </a:lnTo>
                  <a:lnTo>
                    <a:pt x="46066" y="4503"/>
                  </a:lnTo>
                  <a:lnTo>
                    <a:pt x="46066" y="5048"/>
                  </a:lnTo>
                  <a:lnTo>
                    <a:pt x="48983" y="5048"/>
                  </a:lnTo>
                  <a:lnTo>
                    <a:pt x="48983" y="4571"/>
                  </a:lnTo>
                  <a:lnTo>
                    <a:pt x="46738" y="4571"/>
                  </a:lnTo>
                  <a:lnTo>
                    <a:pt x="48983" y="1960"/>
                  </a:lnTo>
                  <a:lnTo>
                    <a:pt x="48983" y="1415"/>
                  </a:lnTo>
                  <a:close/>
                  <a:moveTo>
                    <a:pt x="53955" y="383"/>
                  </a:moveTo>
                  <a:lnTo>
                    <a:pt x="53955" y="1415"/>
                  </a:lnTo>
                  <a:lnTo>
                    <a:pt x="53517" y="1415"/>
                  </a:lnTo>
                  <a:lnTo>
                    <a:pt x="53517" y="1879"/>
                  </a:lnTo>
                  <a:lnTo>
                    <a:pt x="53955" y="1879"/>
                  </a:lnTo>
                  <a:lnTo>
                    <a:pt x="53955" y="3851"/>
                  </a:lnTo>
                  <a:cubicBezTo>
                    <a:pt x="53955" y="4305"/>
                    <a:pt x="54043" y="4618"/>
                    <a:pt x="54218" y="4790"/>
                  </a:cubicBezTo>
                  <a:cubicBezTo>
                    <a:pt x="54393" y="4962"/>
                    <a:pt x="54711" y="5048"/>
                    <a:pt x="55172" y="5048"/>
                  </a:cubicBezTo>
                  <a:lnTo>
                    <a:pt x="55785" y="5048"/>
                  </a:lnTo>
                  <a:lnTo>
                    <a:pt x="55785" y="4549"/>
                  </a:lnTo>
                  <a:lnTo>
                    <a:pt x="55172" y="4549"/>
                  </a:lnTo>
                  <a:cubicBezTo>
                    <a:pt x="54923" y="4549"/>
                    <a:pt x="54758" y="4506"/>
                    <a:pt x="54677" y="4422"/>
                  </a:cubicBezTo>
                  <a:cubicBezTo>
                    <a:pt x="54596" y="4338"/>
                    <a:pt x="54555" y="4147"/>
                    <a:pt x="54555" y="3851"/>
                  </a:cubicBezTo>
                  <a:lnTo>
                    <a:pt x="54555" y="1879"/>
                  </a:lnTo>
                  <a:lnTo>
                    <a:pt x="55785" y="1879"/>
                  </a:lnTo>
                  <a:lnTo>
                    <a:pt x="55785" y="1415"/>
                  </a:lnTo>
                  <a:lnTo>
                    <a:pt x="54555" y="1415"/>
                  </a:lnTo>
                  <a:lnTo>
                    <a:pt x="54555" y="383"/>
                  </a:lnTo>
                  <a:close/>
                  <a:moveTo>
                    <a:pt x="56570" y="1415"/>
                  </a:moveTo>
                  <a:lnTo>
                    <a:pt x="56570" y="5048"/>
                  </a:lnTo>
                  <a:lnTo>
                    <a:pt x="57167" y="5048"/>
                  </a:lnTo>
                  <a:lnTo>
                    <a:pt x="57167" y="1415"/>
                  </a:lnTo>
                  <a:close/>
                  <a:moveTo>
                    <a:pt x="64233" y="1327"/>
                  </a:moveTo>
                  <a:cubicBezTo>
                    <a:pt x="63980" y="1327"/>
                    <a:pt x="63756" y="1381"/>
                    <a:pt x="63563" y="1489"/>
                  </a:cubicBezTo>
                  <a:cubicBezTo>
                    <a:pt x="63369" y="1598"/>
                    <a:pt x="63201" y="1761"/>
                    <a:pt x="63058" y="1979"/>
                  </a:cubicBezTo>
                  <a:lnTo>
                    <a:pt x="63058" y="1415"/>
                  </a:lnTo>
                  <a:lnTo>
                    <a:pt x="62458" y="1415"/>
                  </a:lnTo>
                  <a:lnTo>
                    <a:pt x="62458" y="5048"/>
                  </a:lnTo>
                  <a:lnTo>
                    <a:pt x="63058" y="5048"/>
                  </a:lnTo>
                  <a:lnTo>
                    <a:pt x="63058" y="2995"/>
                  </a:lnTo>
                  <a:cubicBezTo>
                    <a:pt x="63058" y="2640"/>
                    <a:pt x="63151" y="2360"/>
                    <a:pt x="63337" y="2154"/>
                  </a:cubicBezTo>
                  <a:cubicBezTo>
                    <a:pt x="63523" y="1949"/>
                    <a:pt x="63777" y="1846"/>
                    <a:pt x="64100" y="1846"/>
                  </a:cubicBezTo>
                  <a:cubicBezTo>
                    <a:pt x="64368" y="1846"/>
                    <a:pt x="64569" y="1932"/>
                    <a:pt x="64703" y="2103"/>
                  </a:cubicBezTo>
                  <a:cubicBezTo>
                    <a:pt x="64837" y="2273"/>
                    <a:pt x="64904" y="2531"/>
                    <a:pt x="64904" y="2875"/>
                  </a:cubicBezTo>
                  <a:lnTo>
                    <a:pt x="64904" y="5048"/>
                  </a:lnTo>
                  <a:lnTo>
                    <a:pt x="65501" y="5048"/>
                  </a:lnTo>
                  <a:lnTo>
                    <a:pt x="65501" y="2855"/>
                  </a:lnTo>
                  <a:cubicBezTo>
                    <a:pt x="65501" y="2353"/>
                    <a:pt x="65394" y="1973"/>
                    <a:pt x="65180" y="1715"/>
                  </a:cubicBezTo>
                  <a:cubicBezTo>
                    <a:pt x="64966" y="1456"/>
                    <a:pt x="64650" y="1327"/>
                    <a:pt x="64233" y="1327"/>
                  </a:cubicBezTo>
                  <a:close/>
                  <a:moveTo>
                    <a:pt x="8092" y="1327"/>
                  </a:moveTo>
                  <a:cubicBezTo>
                    <a:pt x="7646" y="1327"/>
                    <a:pt x="7302" y="1420"/>
                    <a:pt x="7060" y="1606"/>
                  </a:cubicBezTo>
                  <a:cubicBezTo>
                    <a:pt x="6818" y="1792"/>
                    <a:pt x="6697" y="2056"/>
                    <a:pt x="6697" y="2398"/>
                  </a:cubicBezTo>
                  <a:cubicBezTo>
                    <a:pt x="6697" y="2679"/>
                    <a:pt x="6779" y="2900"/>
                    <a:pt x="6943" y="3061"/>
                  </a:cubicBezTo>
                  <a:cubicBezTo>
                    <a:pt x="7108" y="3222"/>
                    <a:pt x="7375" y="3342"/>
                    <a:pt x="7745" y="3420"/>
                  </a:cubicBezTo>
                  <a:lnTo>
                    <a:pt x="7952" y="3468"/>
                  </a:lnTo>
                  <a:cubicBezTo>
                    <a:pt x="8322" y="3548"/>
                    <a:pt x="8561" y="3632"/>
                    <a:pt x="8671" y="3718"/>
                  </a:cubicBezTo>
                  <a:cubicBezTo>
                    <a:pt x="8780" y="3805"/>
                    <a:pt x="8835" y="3929"/>
                    <a:pt x="8835" y="4091"/>
                  </a:cubicBezTo>
                  <a:cubicBezTo>
                    <a:pt x="8835" y="4266"/>
                    <a:pt x="8759" y="4402"/>
                    <a:pt x="8607" y="4498"/>
                  </a:cubicBezTo>
                  <a:cubicBezTo>
                    <a:pt x="8456" y="4595"/>
                    <a:pt x="8240" y="4643"/>
                    <a:pt x="7959" y="4643"/>
                  </a:cubicBezTo>
                  <a:cubicBezTo>
                    <a:pt x="7749" y="4643"/>
                    <a:pt x="7537" y="4614"/>
                    <a:pt x="7323" y="4557"/>
                  </a:cubicBezTo>
                  <a:cubicBezTo>
                    <a:pt x="7109" y="4499"/>
                    <a:pt x="6891" y="4413"/>
                    <a:pt x="6671" y="4299"/>
                  </a:cubicBezTo>
                  <a:lnTo>
                    <a:pt x="6671" y="4915"/>
                  </a:lnTo>
                  <a:cubicBezTo>
                    <a:pt x="6904" y="4991"/>
                    <a:pt x="7127" y="5048"/>
                    <a:pt x="7337" y="5086"/>
                  </a:cubicBezTo>
                  <a:cubicBezTo>
                    <a:pt x="7548" y="5123"/>
                    <a:pt x="7751" y="5142"/>
                    <a:pt x="7946" y="5142"/>
                  </a:cubicBezTo>
                  <a:cubicBezTo>
                    <a:pt x="8413" y="5142"/>
                    <a:pt x="8780" y="5044"/>
                    <a:pt x="9047" y="4847"/>
                  </a:cubicBezTo>
                  <a:cubicBezTo>
                    <a:pt x="9314" y="4650"/>
                    <a:pt x="9448" y="4383"/>
                    <a:pt x="9448" y="4046"/>
                  </a:cubicBezTo>
                  <a:cubicBezTo>
                    <a:pt x="9448" y="3750"/>
                    <a:pt x="9358" y="3519"/>
                    <a:pt x="9180" y="3353"/>
                  </a:cubicBezTo>
                  <a:cubicBezTo>
                    <a:pt x="9002" y="3188"/>
                    <a:pt x="8700" y="3060"/>
                    <a:pt x="8277" y="2969"/>
                  </a:cubicBezTo>
                  <a:lnTo>
                    <a:pt x="8072" y="2923"/>
                  </a:lnTo>
                  <a:cubicBezTo>
                    <a:pt x="7752" y="2852"/>
                    <a:pt x="7539" y="2777"/>
                    <a:pt x="7433" y="2698"/>
                  </a:cubicBezTo>
                  <a:cubicBezTo>
                    <a:pt x="7327" y="2619"/>
                    <a:pt x="7274" y="2510"/>
                    <a:pt x="7274" y="2372"/>
                  </a:cubicBezTo>
                  <a:cubicBezTo>
                    <a:pt x="7274" y="2190"/>
                    <a:pt x="7348" y="2054"/>
                    <a:pt x="7496" y="1963"/>
                  </a:cubicBezTo>
                  <a:cubicBezTo>
                    <a:pt x="7645" y="1872"/>
                    <a:pt x="7867" y="1827"/>
                    <a:pt x="8163" y="1827"/>
                  </a:cubicBezTo>
                  <a:cubicBezTo>
                    <a:pt x="8358" y="1827"/>
                    <a:pt x="8546" y="1848"/>
                    <a:pt x="8727" y="1892"/>
                  </a:cubicBezTo>
                  <a:cubicBezTo>
                    <a:pt x="8909" y="1935"/>
                    <a:pt x="9084" y="2000"/>
                    <a:pt x="9253" y="2086"/>
                  </a:cubicBezTo>
                  <a:lnTo>
                    <a:pt x="9253" y="1522"/>
                  </a:lnTo>
                  <a:cubicBezTo>
                    <a:pt x="9089" y="1457"/>
                    <a:pt x="8909" y="1408"/>
                    <a:pt x="8715" y="1376"/>
                  </a:cubicBezTo>
                  <a:cubicBezTo>
                    <a:pt x="8520" y="1343"/>
                    <a:pt x="8312" y="1327"/>
                    <a:pt x="8092" y="1327"/>
                  </a:cubicBezTo>
                  <a:close/>
                  <a:moveTo>
                    <a:pt x="14412" y="1327"/>
                  </a:moveTo>
                  <a:cubicBezTo>
                    <a:pt x="13890" y="1327"/>
                    <a:pt x="13482" y="1496"/>
                    <a:pt x="13187" y="1833"/>
                  </a:cubicBezTo>
                  <a:cubicBezTo>
                    <a:pt x="12892" y="2171"/>
                    <a:pt x="12744" y="2638"/>
                    <a:pt x="12744" y="3235"/>
                  </a:cubicBezTo>
                  <a:cubicBezTo>
                    <a:pt x="12744" y="3830"/>
                    <a:pt x="12892" y="4296"/>
                    <a:pt x="13187" y="4635"/>
                  </a:cubicBezTo>
                  <a:cubicBezTo>
                    <a:pt x="13482" y="4973"/>
                    <a:pt x="13890" y="5142"/>
                    <a:pt x="14412" y="5142"/>
                  </a:cubicBezTo>
                  <a:cubicBezTo>
                    <a:pt x="14931" y="5142"/>
                    <a:pt x="15338" y="4973"/>
                    <a:pt x="15635" y="4635"/>
                  </a:cubicBezTo>
                  <a:cubicBezTo>
                    <a:pt x="15931" y="4296"/>
                    <a:pt x="16079" y="3830"/>
                    <a:pt x="16079" y="3235"/>
                  </a:cubicBezTo>
                  <a:cubicBezTo>
                    <a:pt x="16079" y="2638"/>
                    <a:pt x="15931" y="2171"/>
                    <a:pt x="15635" y="1833"/>
                  </a:cubicBezTo>
                  <a:cubicBezTo>
                    <a:pt x="15338" y="1496"/>
                    <a:pt x="14931" y="1327"/>
                    <a:pt x="14412" y="1327"/>
                  </a:cubicBezTo>
                  <a:close/>
                  <a:moveTo>
                    <a:pt x="34721" y="1327"/>
                  </a:moveTo>
                  <a:cubicBezTo>
                    <a:pt x="34199" y="1327"/>
                    <a:pt x="33791" y="1496"/>
                    <a:pt x="33496" y="1833"/>
                  </a:cubicBezTo>
                  <a:cubicBezTo>
                    <a:pt x="33201" y="2171"/>
                    <a:pt x="33053" y="2638"/>
                    <a:pt x="33053" y="3235"/>
                  </a:cubicBezTo>
                  <a:cubicBezTo>
                    <a:pt x="33053" y="3830"/>
                    <a:pt x="33201" y="4296"/>
                    <a:pt x="33496" y="4635"/>
                  </a:cubicBezTo>
                  <a:cubicBezTo>
                    <a:pt x="33791" y="4973"/>
                    <a:pt x="34199" y="5142"/>
                    <a:pt x="34721" y="5142"/>
                  </a:cubicBezTo>
                  <a:cubicBezTo>
                    <a:pt x="35240" y="5142"/>
                    <a:pt x="35647" y="4973"/>
                    <a:pt x="35944" y="4635"/>
                  </a:cubicBezTo>
                  <a:cubicBezTo>
                    <a:pt x="36240" y="4296"/>
                    <a:pt x="36388" y="3830"/>
                    <a:pt x="36388" y="3235"/>
                  </a:cubicBezTo>
                  <a:cubicBezTo>
                    <a:pt x="36388" y="2638"/>
                    <a:pt x="36240" y="2171"/>
                    <a:pt x="35944" y="1833"/>
                  </a:cubicBezTo>
                  <a:cubicBezTo>
                    <a:pt x="35647" y="1496"/>
                    <a:pt x="35240" y="1327"/>
                    <a:pt x="34721" y="1327"/>
                  </a:cubicBezTo>
                  <a:close/>
                  <a:moveTo>
                    <a:pt x="51169" y="1327"/>
                  </a:moveTo>
                  <a:cubicBezTo>
                    <a:pt x="50974" y="1327"/>
                    <a:pt x="50774" y="1348"/>
                    <a:pt x="50569" y="1390"/>
                  </a:cubicBezTo>
                  <a:cubicBezTo>
                    <a:pt x="50363" y="1433"/>
                    <a:pt x="50151" y="1496"/>
                    <a:pt x="49933" y="1580"/>
                  </a:cubicBezTo>
                  <a:lnTo>
                    <a:pt x="49933" y="2132"/>
                  </a:lnTo>
                  <a:cubicBezTo>
                    <a:pt x="50114" y="2032"/>
                    <a:pt x="50304" y="1958"/>
                    <a:pt x="50500" y="1908"/>
                  </a:cubicBezTo>
                  <a:cubicBezTo>
                    <a:pt x="50697" y="1858"/>
                    <a:pt x="50899" y="1833"/>
                    <a:pt x="51107" y="1833"/>
                  </a:cubicBezTo>
                  <a:cubicBezTo>
                    <a:pt x="51434" y="1833"/>
                    <a:pt x="51687" y="1908"/>
                    <a:pt x="51868" y="2059"/>
                  </a:cubicBezTo>
                  <a:cubicBezTo>
                    <a:pt x="52048" y="2209"/>
                    <a:pt x="52139" y="2422"/>
                    <a:pt x="52139" y="2696"/>
                  </a:cubicBezTo>
                  <a:lnTo>
                    <a:pt x="52139" y="2755"/>
                  </a:lnTo>
                  <a:lnTo>
                    <a:pt x="51302" y="2755"/>
                  </a:lnTo>
                  <a:cubicBezTo>
                    <a:pt x="50759" y="2755"/>
                    <a:pt x="50351" y="2858"/>
                    <a:pt x="50077" y="3066"/>
                  </a:cubicBezTo>
                  <a:cubicBezTo>
                    <a:pt x="49803" y="3274"/>
                    <a:pt x="49667" y="3582"/>
                    <a:pt x="49667" y="3991"/>
                  </a:cubicBezTo>
                  <a:cubicBezTo>
                    <a:pt x="49667" y="4341"/>
                    <a:pt x="49776" y="4621"/>
                    <a:pt x="49996" y="4829"/>
                  </a:cubicBezTo>
                  <a:cubicBezTo>
                    <a:pt x="50215" y="5038"/>
                    <a:pt x="50511" y="5142"/>
                    <a:pt x="50883" y="5142"/>
                  </a:cubicBezTo>
                  <a:cubicBezTo>
                    <a:pt x="51177" y="5142"/>
                    <a:pt x="51426" y="5090"/>
                    <a:pt x="51629" y="4985"/>
                  </a:cubicBezTo>
                  <a:cubicBezTo>
                    <a:pt x="51833" y="4880"/>
                    <a:pt x="52002" y="4717"/>
                    <a:pt x="52139" y="4497"/>
                  </a:cubicBezTo>
                  <a:lnTo>
                    <a:pt x="52139" y="5048"/>
                  </a:lnTo>
                  <a:lnTo>
                    <a:pt x="52736" y="5048"/>
                  </a:lnTo>
                  <a:lnTo>
                    <a:pt x="52736" y="2975"/>
                  </a:lnTo>
                  <a:cubicBezTo>
                    <a:pt x="52736" y="2422"/>
                    <a:pt x="52606" y="2008"/>
                    <a:pt x="52346" y="1736"/>
                  </a:cubicBezTo>
                  <a:cubicBezTo>
                    <a:pt x="52087" y="1463"/>
                    <a:pt x="51694" y="1327"/>
                    <a:pt x="51169" y="1327"/>
                  </a:cubicBezTo>
                  <a:close/>
                  <a:moveTo>
                    <a:pt x="59824" y="1327"/>
                  </a:moveTo>
                  <a:cubicBezTo>
                    <a:pt x="59302" y="1327"/>
                    <a:pt x="58894" y="1496"/>
                    <a:pt x="58599" y="1833"/>
                  </a:cubicBezTo>
                  <a:cubicBezTo>
                    <a:pt x="58304" y="2171"/>
                    <a:pt x="58156" y="2638"/>
                    <a:pt x="58156" y="3235"/>
                  </a:cubicBezTo>
                  <a:cubicBezTo>
                    <a:pt x="58156" y="3830"/>
                    <a:pt x="58304" y="4296"/>
                    <a:pt x="58599" y="4635"/>
                  </a:cubicBezTo>
                  <a:cubicBezTo>
                    <a:pt x="58894" y="4973"/>
                    <a:pt x="59302" y="5142"/>
                    <a:pt x="59824" y="5142"/>
                  </a:cubicBezTo>
                  <a:cubicBezTo>
                    <a:pt x="60343" y="5142"/>
                    <a:pt x="60750" y="4973"/>
                    <a:pt x="61047" y="4635"/>
                  </a:cubicBezTo>
                  <a:cubicBezTo>
                    <a:pt x="61343" y="4296"/>
                    <a:pt x="61491" y="3830"/>
                    <a:pt x="61491" y="3235"/>
                  </a:cubicBezTo>
                  <a:cubicBezTo>
                    <a:pt x="61491" y="2638"/>
                    <a:pt x="61343" y="2171"/>
                    <a:pt x="61047" y="1833"/>
                  </a:cubicBezTo>
                  <a:cubicBezTo>
                    <a:pt x="60750" y="1496"/>
                    <a:pt x="60343" y="1327"/>
                    <a:pt x="59824" y="1327"/>
                  </a:cubicBezTo>
                  <a:close/>
                  <a:moveTo>
                    <a:pt x="26257" y="1327"/>
                  </a:moveTo>
                  <a:cubicBezTo>
                    <a:pt x="25991" y="1327"/>
                    <a:pt x="25762" y="1380"/>
                    <a:pt x="25570" y="1485"/>
                  </a:cubicBezTo>
                  <a:cubicBezTo>
                    <a:pt x="25379" y="1589"/>
                    <a:pt x="25221" y="1750"/>
                    <a:pt x="25095" y="1966"/>
                  </a:cubicBezTo>
                  <a:lnTo>
                    <a:pt x="25095" y="1415"/>
                  </a:lnTo>
                  <a:lnTo>
                    <a:pt x="24495" y="1415"/>
                  </a:lnTo>
                  <a:lnTo>
                    <a:pt x="24495" y="6430"/>
                  </a:lnTo>
                  <a:lnTo>
                    <a:pt x="25095" y="6430"/>
                  </a:lnTo>
                  <a:lnTo>
                    <a:pt x="25095" y="4503"/>
                  </a:lnTo>
                  <a:cubicBezTo>
                    <a:pt x="25221" y="4720"/>
                    <a:pt x="25379" y="4880"/>
                    <a:pt x="25570" y="4985"/>
                  </a:cubicBezTo>
                  <a:cubicBezTo>
                    <a:pt x="25762" y="5090"/>
                    <a:pt x="25991" y="5142"/>
                    <a:pt x="26257" y="5142"/>
                  </a:cubicBezTo>
                  <a:cubicBezTo>
                    <a:pt x="26698" y="5142"/>
                    <a:pt x="27056" y="4967"/>
                    <a:pt x="27332" y="4617"/>
                  </a:cubicBezTo>
                  <a:cubicBezTo>
                    <a:pt x="27608" y="4266"/>
                    <a:pt x="27746" y="3806"/>
                    <a:pt x="27746" y="3235"/>
                  </a:cubicBezTo>
                  <a:cubicBezTo>
                    <a:pt x="27746" y="2664"/>
                    <a:pt x="27608" y="2203"/>
                    <a:pt x="27332" y="1853"/>
                  </a:cubicBezTo>
                  <a:cubicBezTo>
                    <a:pt x="27056" y="1502"/>
                    <a:pt x="26698" y="1327"/>
                    <a:pt x="26257" y="13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3291350" y="4892200"/>
              <a:ext cx="1139450" cy="128550"/>
            </a:xfrm>
            <a:custGeom>
              <a:avLst/>
              <a:gdLst/>
              <a:ahLst/>
              <a:cxnLst/>
              <a:rect l="0" t="0" r="0" b="0"/>
              <a:pathLst>
                <a:path w="45578" h="5142" extrusionOk="0">
                  <a:moveTo>
                    <a:pt x="13301" y="1833"/>
                  </a:moveTo>
                  <a:cubicBezTo>
                    <a:pt x="13595" y="1833"/>
                    <a:pt x="13831" y="1930"/>
                    <a:pt x="14010" y="2125"/>
                  </a:cubicBezTo>
                  <a:cubicBezTo>
                    <a:pt x="14188" y="2320"/>
                    <a:pt x="14279" y="2580"/>
                    <a:pt x="14284" y="2907"/>
                  </a:cubicBezTo>
                  <a:lnTo>
                    <a:pt x="12156" y="2910"/>
                  </a:lnTo>
                  <a:cubicBezTo>
                    <a:pt x="12186" y="2568"/>
                    <a:pt x="12301" y="2303"/>
                    <a:pt x="12501" y="2115"/>
                  </a:cubicBezTo>
                  <a:cubicBezTo>
                    <a:pt x="12701" y="1927"/>
                    <a:pt x="12968" y="1833"/>
                    <a:pt x="13301" y="1833"/>
                  </a:cubicBezTo>
                  <a:close/>
                  <a:moveTo>
                    <a:pt x="23598" y="1833"/>
                  </a:moveTo>
                  <a:cubicBezTo>
                    <a:pt x="23916" y="1833"/>
                    <a:pt x="24168" y="1959"/>
                    <a:pt x="24354" y="2211"/>
                  </a:cubicBezTo>
                  <a:cubicBezTo>
                    <a:pt x="24540" y="2463"/>
                    <a:pt x="24633" y="2804"/>
                    <a:pt x="24633" y="3234"/>
                  </a:cubicBezTo>
                  <a:cubicBezTo>
                    <a:pt x="24633" y="3667"/>
                    <a:pt x="24540" y="4009"/>
                    <a:pt x="24354" y="4260"/>
                  </a:cubicBezTo>
                  <a:cubicBezTo>
                    <a:pt x="24168" y="4510"/>
                    <a:pt x="23916" y="4636"/>
                    <a:pt x="23598" y="4636"/>
                  </a:cubicBezTo>
                  <a:cubicBezTo>
                    <a:pt x="23275" y="4636"/>
                    <a:pt x="23022" y="4511"/>
                    <a:pt x="22837" y="4261"/>
                  </a:cubicBezTo>
                  <a:cubicBezTo>
                    <a:pt x="22652" y="4011"/>
                    <a:pt x="22560" y="3669"/>
                    <a:pt x="22560" y="3234"/>
                  </a:cubicBezTo>
                  <a:cubicBezTo>
                    <a:pt x="22560" y="2800"/>
                    <a:pt x="22653" y="2457"/>
                    <a:pt x="22839" y="2208"/>
                  </a:cubicBezTo>
                  <a:cubicBezTo>
                    <a:pt x="23025" y="1958"/>
                    <a:pt x="23278" y="1833"/>
                    <a:pt x="23598" y="1833"/>
                  </a:cubicBezTo>
                  <a:close/>
                  <a:moveTo>
                    <a:pt x="37639" y="1833"/>
                  </a:moveTo>
                  <a:cubicBezTo>
                    <a:pt x="37957" y="1833"/>
                    <a:pt x="38209" y="1959"/>
                    <a:pt x="38395" y="2211"/>
                  </a:cubicBezTo>
                  <a:cubicBezTo>
                    <a:pt x="38581" y="2463"/>
                    <a:pt x="38674" y="2804"/>
                    <a:pt x="38674" y="3234"/>
                  </a:cubicBezTo>
                  <a:cubicBezTo>
                    <a:pt x="38674" y="3667"/>
                    <a:pt x="38581" y="4009"/>
                    <a:pt x="38395" y="4260"/>
                  </a:cubicBezTo>
                  <a:cubicBezTo>
                    <a:pt x="38209" y="4510"/>
                    <a:pt x="37957" y="4636"/>
                    <a:pt x="37639" y="4636"/>
                  </a:cubicBezTo>
                  <a:cubicBezTo>
                    <a:pt x="37316" y="4636"/>
                    <a:pt x="37063" y="4511"/>
                    <a:pt x="36878" y="4261"/>
                  </a:cubicBezTo>
                  <a:cubicBezTo>
                    <a:pt x="36693" y="4011"/>
                    <a:pt x="36601" y="3669"/>
                    <a:pt x="36601" y="3234"/>
                  </a:cubicBezTo>
                  <a:cubicBezTo>
                    <a:pt x="36601" y="2800"/>
                    <a:pt x="36694" y="2457"/>
                    <a:pt x="36880" y="2208"/>
                  </a:cubicBezTo>
                  <a:cubicBezTo>
                    <a:pt x="37066" y="1958"/>
                    <a:pt x="37319" y="1833"/>
                    <a:pt x="37639" y="1833"/>
                  </a:cubicBezTo>
                  <a:close/>
                  <a:moveTo>
                    <a:pt x="1616" y="1826"/>
                  </a:moveTo>
                  <a:cubicBezTo>
                    <a:pt x="1931" y="1826"/>
                    <a:pt x="2180" y="1951"/>
                    <a:pt x="2360" y="2201"/>
                  </a:cubicBezTo>
                  <a:cubicBezTo>
                    <a:pt x="2541" y="2451"/>
                    <a:pt x="2631" y="2795"/>
                    <a:pt x="2631" y="3234"/>
                  </a:cubicBezTo>
                  <a:cubicBezTo>
                    <a:pt x="2631" y="3673"/>
                    <a:pt x="2541" y="4018"/>
                    <a:pt x="2360" y="4268"/>
                  </a:cubicBezTo>
                  <a:cubicBezTo>
                    <a:pt x="2180" y="4518"/>
                    <a:pt x="1931" y="4642"/>
                    <a:pt x="1616" y="4642"/>
                  </a:cubicBezTo>
                  <a:cubicBezTo>
                    <a:pt x="1300" y="4642"/>
                    <a:pt x="1052" y="4518"/>
                    <a:pt x="871" y="4268"/>
                  </a:cubicBezTo>
                  <a:cubicBezTo>
                    <a:pt x="690" y="4018"/>
                    <a:pt x="600" y="3673"/>
                    <a:pt x="600" y="3234"/>
                  </a:cubicBezTo>
                  <a:cubicBezTo>
                    <a:pt x="600" y="2795"/>
                    <a:pt x="690" y="2451"/>
                    <a:pt x="871" y="2201"/>
                  </a:cubicBezTo>
                  <a:cubicBezTo>
                    <a:pt x="1052" y="1951"/>
                    <a:pt x="1300" y="1826"/>
                    <a:pt x="1616" y="1826"/>
                  </a:cubicBezTo>
                  <a:close/>
                  <a:moveTo>
                    <a:pt x="6485" y="3221"/>
                  </a:moveTo>
                  <a:lnTo>
                    <a:pt x="6485" y="3354"/>
                  </a:lnTo>
                  <a:cubicBezTo>
                    <a:pt x="6485" y="3744"/>
                    <a:pt x="6385" y="4056"/>
                    <a:pt x="6185" y="4290"/>
                  </a:cubicBezTo>
                  <a:cubicBezTo>
                    <a:pt x="5985" y="4525"/>
                    <a:pt x="5719" y="4642"/>
                    <a:pt x="5388" y="4642"/>
                  </a:cubicBezTo>
                  <a:cubicBezTo>
                    <a:pt x="5148" y="4642"/>
                    <a:pt x="4958" y="4580"/>
                    <a:pt x="4819" y="4456"/>
                  </a:cubicBezTo>
                  <a:cubicBezTo>
                    <a:pt x="4679" y="4331"/>
                    <a:pt x="4610" y="4163"/>
                    <a:pt x="4610" y="3951"/>
                  </a:cubicBezTo>
                  <a:cubicBezTo>
                    <a:pt x="4610" y="3685"/>
                    <a:pt x="4703" y="3497"/>
                    <a:pt x="4889" y="3387"/>
                  </a:cubicBezTo>
                  <a:cubicBezTo>
                    <a:pt x="5075" y="3277"/>
                    <a:pt x="5409" y="3221"/>
                    <a:pt x="5891" y="3221"/>
                  </a:cubicBezTo>
                  <a:close/>
                  <a:moveTo>
                    <a:pt x="17233" y="1826"/>
                  </a:moveTo>
                  <a:cubicBezTo>
                    <a:pt x="17549" y="1826"/>
                    <a:pt x="17797" y="1951"/>
                    <a:pt x="17979" y="2201"/>
                  </a:cubicBezTo>
                  <a:cubicBezTo>
                    <a:pt x="18161" y="2451"/>
                    <a:pt x="18252" y="2795"/>
                    <a:pt x="18252" y="3234"/>
                  </a:cubicBezTo>
                  <a:cubicBezTo>
                    <a:pt x="18252" y="3673"/>
                    <a:pt x="18161" y="4018"/>
                    <a:pt x="17979" y="4268"/>
                  </a:cubicBezTo>
                  <a:cubicBezTo>
                    <a:pt x="17797" y="4518"/>
                    <a:pt x="17549" y="4642"/>
                    <a:pt x="17233" y="4642"/>
                  </a:cubicBezTo>
                  <a:cubicBezTo>
                    <a:pt x="16917" y="4642"/>
                    <a:pt x="16669" y="4518"/>
                    <a:pt x="16488" y="4268"/>
                  </a:cubicBezTo>
                  <a:cubicBezTo>
                    <a:pt x="16308" y="4018"/>
                    <a:pt x="16218" y="3673"/>
                    <a:pt x="16218" y="3234"/>
                  </a:cubicBezTo>
                  <a:cubicBezTo>
                    <a:pt x="16218" y="2795"/>
                    <a:pt x="16308" y="2451"/>
                    <a:pt x="16488" y="2201"/>
                  </a:cubicBezTo>
                  <a:cubicBezTo>
                    <a:pt x="16669" y="1951"/>
                    <a:pt x="16917" y="1826"/>
                    <a:pt x="17233" y="1826"/>
                  </a:cubicBezTo>
                  <a:close/>
                  <a:moveTo>
                    <a:pt x="28007" y="1327"/>
                  </a:moveTo>
                  <a:cubicBezTo>
                    <a:pt x="27754" y="1327"/>
                    <a:pt x="27530" y="1381"/>
                    <a:pt x="27337" y="1489"/>
                  </a:cubicBezTo>
                  <a:cubicBezTo>
                    <a:pt x="27143" y="1597"/>
                    <a:pt x="26975" y="1761"/>
                    <a:pt x="26832" y="1979"/>
                  </a:cubicBezTo>
                  <a:lnTo>
                    <a:pt x="26832" y="1414"/>
                  </a:lnTo>
                  <a:lnTo>
                    <a:pt x="26232" y="1414"/>
                  </a:lnTo>
                  <a:lnTo>
                    <a:pt x="26232" y="5048"/>
                  </a:lnTo>
                  <a:lnTo>
                    <a:pt x="26832" y="5048"/>
                  </a:lnTo>
                  <a:lnTo>
                    <a:pt x="26832" y="2994"/>
                  </a:lnTo>
                  <a:cubicBezTo>
                    <a:pt x="26832" y="2640"/>
                    <a:pt x="26925" y="2360"/>
                    <a:pt x="27111" y="2154"/>
                  </a:cubicBezTo>
                  <a:cubicBezTo>
                    <a:pt x="27297" y="1949"/>
                    <a:pt x="27551" y="1846"/>
                    <a:pt x="27874" y="1846"/>
                  </a:cubicBezTo>
                  <a:cubicBezTo>
                    <a:pt x="28142" y="1846"/>
                    <a:pt x="28343" y="1931"/>
                    <a:pt x="28477" y="2102"/>
                  </a:cubicBezTo>
                  <a:cubicBezTo>
                    <a:pt x="28611" y="2273"/>
                    <a:pt x="28678" y="2530"/>
                    <a:pt x="28678" y="2874"/>
                  </a:cubicBezTo>
                  <a:lnTo>
                    <a:pt x="28678" y="5048"/>
                  </a:lnTo>
                  <a:lnTo>
                    <a:pt x="29275" y="5048"/>
                  </a:lnTo>
                  <a:lnTo>
                    <a:pt x="29275" y="2855"/>
                  </a:lnTo>
                  <a:cubicBezTo>
                    <a:pt x="29275" y="2353"/>
                    <a:pt x="29168" y="1973"/>
                    <a:pt x="28954" y="1715"/>
                  </a:cubicBezTo>
                  <a:cubicBezTo>
                    <a:pt x="28740" y="1456"/>
                    <a:pt x="28424" y="1327"/>
                    <a:pt x="28007" y="1327"/>
                  </a:cubicBezTo>
                  <a:close/>
                  <a:moveTo>
                    <a:pt x="43748" y="383"/>
                  </a:moveTo>
                  <a:lnTo>
                    <a:pt x="43748" y="1414"/>
                  </a:lnTo>
                  <a:lnTo>
                    <a:pt x="43310" y="1414"/>
                  </a:lnTo>
                  <a:lnTo>
                    <a:pt x="43310" y="1878"/>
                  </a:lnTo>
                  <a:lnTo>
                    <a:pt x="43748" y="1878"/>
                  </a:lnTo>
                  <a:lnTo>
                    <a:pt x="43748" y="3851"/>
                  </a:lnTo>
                  <a:cubicBezTo>
                    <a:pt x="43748" y="4305"/>
                    <a:pt x="43836" y="4618"/>
                    <a:pt x="44011" y="4790"/>
                  </a:cubicBezTo>
                  <a:cubicBezTo>
                    <a:pt x="44186" y="4962"/>
                    <a:pt x="44504" y="5048"/>
                    <a:pt x="44965" y="5048"/>
                  </a:cubicBezTo>
                  <a:lnTo>
                    <a:pt x="45578" y="5048"/>
                  </a:lnTo>
                  <a:lnTo>
                    <a:pt x="45578" y="4548"/>
                  </a:lnTo>
                  <a:lnTo>
                    <a:pt x="44965" y="4548"/>
                  </a:lnTo>
                  <a:cubicBezTo>
                    <a:pt x="44716" y="4548"/>
                    <a:pt x="44551" y="4506"/>
                    <a:pt x="44470" y="4422"/>
                  </a:cubicBezTo>
                  <a:cubicBezTo>
                    <a:pt x="44389" y="4337"/>
                    <a:pt x="44348" y="4147"/>
                    <a:pt x="44348" y="3851"/>
                  </a:cubicBezTo>
                  <a:lnTo>
                    <a:pt x="44348" y="1878"/>
                  </a:lnTo>
                  <a:lnTo>
                    <a:pt x="45578" y="1878"/>
                  </a:lnTo>
                  <a:lnTo>
                    <a:pt x="45578" y="1414"/>
                  </a:lnTo>
                  <a:lnTo>
                    <a:pt x="44348" y="1414"/>
                  </a:lnTo>
                  <a:lnTo>
                    <a:pt x="44348" y="383"/>
                  </a:lnTo>
                  <a:close/>
                  <a:moveTo>
                    <a:pt x="0" y="0"/>
                  </a:moveTo>
                  <a:lnTo>
                    <a:pt x="0" y="5048"/>
                  </a:lnTo>
                  <a:lnTo>
                    <a:pt x="600" y="5048"/>
                  </a:lnTo>
                  <a:lnTo>
                    <a:pt x="600" y="4503"/>
                  </a:lnTo>
                  <a:cubicBezTo>
                    <a:pt x="726" y="4719"/>
                    <a:pt x="884" y="4880"/>
                    <a:pt x="1075" y="4985"/>
                  </a:cubicBezTo>
                  <a:cubicBezTo>
                    <a:pt x="1267" y="5090"/>
                    <a:pt x="1496" y="5142"/>
                    <a:pt x="1762" y="5142"/>
                  </a:cubicBezTo>
                  <a:cubicBezTo>
                    <a:pt x="2203" y="5142"/>
                    <a:pt x="2561" y="4967"/>
                    <a:pt x="2837" y="4616"/>
                  </a:cubicBezTo>
                  <a:cubicBezTo>
                    <a:pt x="3113" y="4266"/>
                    <a:pt x="3251" y="3805"/>
                    <a:pt x="3251" y="3234"/>
                  </a:cubicBezTo>
                  <a:cubicBezTo>
                    <a:pt x="3251" y="2663"/>
                    <a:pt x="3113" y="2203"/>
                    <a:pt x="2837" y="1852"/>
                  </a:cubicBezTo>
                  <a:cubicBezTo>
                    <a:pt x="2561" y="1502"/>
                    <a:pt x="2203" y="1327"/>
                    <a:pt x="1762" y="1327"/>
                  </a:cubicBezTo>
                  <a:cubicBezTo>
                    <a:pt x="1496" y="1327"/>
                    <a:pt x="1267" y="1379"/>
                    <a:pt x="1075" y="1484"/>
                  </a:cubicBezTo>
                  <a:cubicBezTo>
                    <a:pt x="884" y="1589"/>
                    <a:pt x="726" y="1750"/>
                    <a:pt x="600" y="1966"/>
                  </a:cubicBezTo>
                  <a:lnTo>
                    <a:pt x="600" y="0"/>
                  </a:lnTo>
                  <a:close/>
                  <a:moveTo>
                    <a:pt x="5515" y="1327"/>
                  </a:moveTo>
                  <a:cubicBezTo>
                    <a:pt x="5320" y="1327"/>
                    <a:pt x="5120" y="1348"/>
                    <a:pt x="4915" y="1390"/>
                  </a:cubicBezTo>
                  <a:cubicBezTo>
                    <a:pt x="4709" y="1432"/>
                    <a:pt x="4497" y="1496"/>
                    <a:pt x="4279" y="1580"/>
                  </a:cubicBezTo>
                  <a:lnTo>
                    <a:pt x="4279" y="2131"/>
                  </a:lnTo>
                  <a:cubicBezTo>
                    <a:pt x="4460" y="2032"/>
                    <a:pt x="4650" y="1957"/>
                    <a:pt x="4846" y="1908"/>
                  </a:cubicBezTo>
                  <a:cubicBezTo>
                    <a:pt x="5043" y="1858"/>
                    <a:pt x="5245" y="1833"/>
                    <a:pt x="5453" y="1833"/>
                  </a:cubicBezTo>
                  <a:cubicBezTo>
                    <a:pt x="5780" y="1833"/>
                    <a:pt x="6033" y="1908"/>
                    <a:pt x="6214" y="2058"/>
                  </a:cubicBezTo>
                  <a:cubicBezTo>
                    <a:pt x="6394" y="2209"/>
                    <a:pt x="6485" y="2421"/>
                    <a:pt x="6485" y="2696"/>
                  </a:cubicBezTo>
                  <a:lnTo>
                    <a:pt x="6485" y="2754"/>
                  </a:lnTo>
                  <a:lnTo>
                    <a:pt x="5648" y="2754"/>
                  </a:lnTo>
                  <a:cubicBezTo>
                    <a:pt x="5105" y="2754"/>
                    <a:pt x="4697" y="2858"/>
                    <a:pt x="4423" y="3066"/>
                  </a:cubicBezTo>
                  <a:cubicBezTo>
                    <a:pt x="4149" y="3273"/>
                    <a:pt x="4013" y="3582"/>
                    <a:pt x="4013" y="3990"/>
                  </a:cubicBezTo>
                  <a:cubicBezTo>
                    <a:pt x="4013" y="4341"/>
                    <a:pt x="4122" y="4620"/>
                    <a:pt x="4342" y="4829"/>
                  </a:cubicBezTo>
                  <a:cubicBezTo>
                    <a:pt x="4561" y="5038"/>
                    <a:pt x="4857" y="5142"/>
                    <a:pt x="5229" y="5142"/>
                  </a:cubicBezTo>
                  <a:cubicBezTo>
                    <a:pt x="5523" y="5142"/>
                    <a:pt x="5772" y="5090"/>
                    <a:pt x="5975" y="4985"/>
                  </a:cubicBezTo>
                  <a:cubicBezTo>
                    <a:pt x="6179" y="4880"/>
                    <a:pt x="6348" y="4717"/>
                    <a:pt x="6485" y="4496"/>
                  </a:cubicBezTo>
                  <a:lnTo>
                    <a:pt x="6485" y="5048"/>
                  </a:lnTo>
                  <a:lnTo>
                    <a:pt x="7082" y="5048"/>
                  </a:lnTo>
                  <a:lnTo>
                    <a:pt x="7082" y="2975"/>
                  </a:lnTo>
                  <a:cubicBezTo>
                    <a:pt x="7082" y="2421"/>
                    <a:pt x="6952" y="2008"/>
                    <a:pt x="6692" y="1736"/>
                  </a:cubicBezTo>
                  <a:cubicBezTo>
                    <a:pt x="6433" y="1463"/>
                    <a:pt x="6040" y="1327"/>
                    <a:pt x="5515" y="1327"/>
                  </a:cubicBezTo>
                  <a:close/>
                  <a:moveTo>
                    <a:pt x="9466" y="1327"/>
                  </a:moveTo>
                  <a:cubicBezTo>
                    <a:pt x="9020" y="1327"/>
                    <a:pt x="8676" y="1420"/>
                    <a:pt x="8434" y="1606"/>
                  </a:cubicBezTo>
                  <a:cubicBezTo>
                    <a:pt x="8192" y="1792"/>
                    <a:pt x="8071" y="2056"/>
                    <a:pt x="8071" y="2397"/>
                  </a:cubicBezTo>
                  <a:cubicBezTo>
                    <a:pt x="8071" y="2679"/>
                    <a:pt x="8153" y="2900"/>
                    <a:pt x="8317" y="3061"/>
                  </a:cubicBezTo>
                  <a:cubicBezTo>
                    <a:pt x="8482" y="3222"/>
                    <a:pt x="8749" y="3342"/>
                    <a:pt x="9119" y="3419"/>
                  </a:cubicBezTo>
                  <a:lnTo>
                    <a:pt x="9326" y="3468"/>
                  </a:lnTo>
                  <a:cubicBezTo>
                    <a:pt x="9696" y="3548"/>
                    <a:pt x="9935" y="3631"/>
                    <a:pt x="10045" y="3718"/>
                  </a:cubicBezTo>
                  <a:cubicBezTo>
                    <a:pt x="10154" y="3804"/>
                    <a:pt x="10209" y="3929"/>
                    <a:pt x="10209" y="4091"/>
                  </a:cubicBezTo>
                  <a:cubicBezTo>
                    <a:pt x="10209" y="4266"/>
                    <a:pt x="10133" y="4402"/>
                    <a:pt x="9981" y="4498"/>
                  </a:cubicBezTo>
                  <a:cubicBezTo>
                    <a:pt x="9830" y="4594"/>
                    <a:pt x="9614" y="4642"/>
                    <a:pt x="9333" y="4642"/>
                  </a:cubicBezTo>
                  <a:cubicBezTo>
                    <a:pt x="9123" y="4642"/>
                    <a:pt x="8911" y="4614"/>
                    <a:pt x="8697" y="4556"/>
                  </a:cubicBezTo>
                  <a:cubicBezTo>
                    <a:pt x="8483" y="4499"/>
                    <a:pt x="8265" y="4413"/>
                    <a:pt x="8045" y="4299"/>
                  </a:cubicBezTo>
                  <a:lnTo>
                    <a:pt x="8045" y="4915"/>
                  </a:lnTo>
                  <a:cubicBezTo>
                    <a:pt x="8278" y="4991"/>
                    <a:pt x="8501" y="5047"/>
                    <a:pt x="8711" y="5085"/>
                  </a:cubicBezTo>
                  <a:cubicBezTo>
                    <a:pt x="8922" y="5123"/>
                    <a:pt x="9125" y="5142"/>
                    <a:pt x="9320" y="5142"/>
                  </a:cubicBezTo>
                  <a:cubicBezTo>
                    <a:pt x="9787" y="5142"/>
                    <a:pt x="10154" y="5044"/>
                    <a:pt x="10421" y="4847"/>
                  </a:cubicBezTo>
                  <a:cubicBezTo>
                    <a:pt x="10688" y="4650"/>
                    <a:pt x="10822" y="4383"/>
                    <a:pt x="10822" y="4045"/>
                  </a:cubicBezTo>
                  <a:cubicBezTo>
                    <a:pt x="10822" y="3749"/>
                    <a:pt x="10732" y="3518"/>
                    <a:pt x="10554" y="3353"/>
                  </a:cubicBezTo>
                  <a:cubicBezTo>
                    <a:pt x="10376" y="3187"/>
                    <a:pt x="10074" y="3059"/>
                    <a:pt x="9651" y="2968"/>
                  </a:cubicBezTo>
                  <a:lnTo>
                    <a:pt x="9446" y="2923"/>
                  </a:lnTo>
                  <a:cubicBezTo>
                    <a:pt x="9126" y="2852"/>
                    <a:pt x="8913" y="2776"/>
                    <a:pt x="8807" y="2698"/>
                  </a:cubicBezTo>
                  <a:cubicBezTo>
                    <a:pt x="8701" y="2619"/>
                    <a:pt x="8648" y="2510"/>
                    <a:pt x="8648" y="2372"/>
                  </a:cubicBezTo>
                  <a:cubicBezTo>
                    <a:pt x="8648" y="2190"/>
                    <a:pt x="8722" y="2054"/>
                    <a:pt x="8870" y="1963"/>
                  </a:cubicBezTo>
                  <a:cubicBezTo>
                    <a:pt x="9019" y="1872"/>
                    <a:pt x="9241" y="1826"/>
                    <a:pt x="9537" y="1826"/>
                  </a:cubicBezTo>
                  <a:cubicBezTo>
                    <a:pt x="9732" y="1826"/>
                    <a:pt x="9920" y="1848"/>
                    <a:pt x="10101" y="1891"/>
                  </a:cubicBezTo>
                  <a:cubicBezTo>
                    <a:pt x="10283" y="1935"/>
                    <a:pt x="10458" y="1999"/>
                    <a:pt x="10627" y="2086"/>
                  </a:cubicBezTo>
                  <a:lnTo>
                    <a:pt x="10627" y="1522"/>
                  </a:lnTo>
                  <a:cubicBezTo>
                    <a:pt x="10463" y="1457"/>
                    <a:pt x="10283" y="1408"/>
                    <a:pt x="10088" y="1376"/>
                  </a:cubicBezTo>
                  <a:cubicBezTo>
                    <a:pt x="9894" y="1343"/>
                    <a:pt x="9686" y="1327"/>
                    <a:pt x="9466" y="1327"/>
                  </a:cubicBezTo>
                  <a:close/>
                  <a:moveTo>
                    <a:pt x="13294" y="1327"/>
                  </a:moveTo>
                  <a:cubicBezTo>
                    <a:pt x="12749" y="1327"/>
                    <a:pt x="12316" y="1502"/>
                    <a:pt x="11995" y="1851"/>
                  </a:cubicBezTo>
                  <a:cubicBezTo>
                    <a:pt x="11674" y="2200"/>
                    <a:pt x="11513" y="2672"/>
                    <a:pt x="11513" y="3267"/>
                  </a:cubicBezTo>
                  <a:cubicBezTo>
                    <a:pt x="11513" y="3842"/>
                    <a:pt x="11682" y="4299"/>
                    <a:pt x="12021" y="4636"/>
                  </a:cubicBezTo>
                  <a:cubicBezTo>
                    <a:pt x="12359" y="4973"/>
                    <a:pt x="12818" y="5142"/>
                    <a:pt x="13398" y="5142"/>
                  </a:cubicBezTo>
                  <a:cubicBezTo>
                    <a:pt x="13629" y="5142"/>
                    <a:pt x="13858" y="5118"/>
                    <a:pt x="14083" y="5071"/>
                  </a:cubicBezTo>
                  <a:cubicBezTo>
                    <a:pt x="14307" y="5023"/>
                    <a:pt x="14527" y="4954"/>
                    <a:pt x="14741" y="4863"/>
                  </a:cubicBezTo>
                  <a:lnTo>
                    <a:pt x="14741" y="4299"/>
                  </a:lnTo>
                  <a:cubicBezTo>
                    <a:pt x="14529" y="4411"/>
                    <a:pt x="14316" y="4495"/>
                    <a:pt x="14100" y="4552"/>
                  </a:cubicBezTo>
                  <a:cubicBezTo>
                    <a:pt x="13885" y="4608"/>
                    <a:pt x="13663" y="4636"/>
                    <a:pt x="13434" y="4636"/>
                  </a:cubicBezTo>
                  <a:cubicBezTo>
                    <a:pt x="13038" y="4636"/>
                    <a:pt x="12729" y="4528"/>
                    <a:pt x="12508" y="4313"/>
                  </a:cubicBezTo>
                  <a:cubicBezTo>
                    <a:pt x="12286" y="4098"/>
                    <a:pt x="12162" y="3785"/>
                    <a:pt x="12136" y="3374"/>
                  </a:cubicBezTo>
                  <a:lnTo>
                    <a:pt x="14881" y="3374"/>
                  </a:lnTo>
                  <a:lnTo>
                    <a:pt x="14881" y="3082"/>
                  </a:lnTo>
                  <a:cubicBezTo>
                    <a:pt x="14881" y="2541"/>
                    <a:pt x="14738" y="2114"/>
                    <a:pt x="14454" y="1799"/>
                  </a:cubicBezTo>
                  <a:cubicBezTo>
                    <a:pt x="14170" y="1484"/>
                    <a:pt x="13783" y="1327"/>
                    <a:pt x="13294" y="1327"/>
                  </a:cubicBezTo>
                  <a:close/>
                  <a:moveTo>
                    <a:pt x="18252" y="0"/>
                  </a:moveTo>
                  <a:lnTo>
                    <a:pt x="18252" y="1966"/>
                  </a:lnTo>
                  <a:cubicBezTo>
                    <a:pt x="18126" y="1750"/>
                    <a:pt x="17968" y="1589"/>
                    <a:pt x="17776" y="1484"/>
                  </a:cubicBezTo>
                  <a:cubicBezTo>
                    <a:pt x="17585" y="1379"/>
                    <a:pt x="17355" y="1327"/>
                    <a:pt x="17087" y="1327"/>
                  </a:cubicBezTo>
                  <a:cubicBezTo>
                    <a:pt x="16648" y="1327"/>
                    <a:pt x="16291" y="1502"/>
                    <a:pt x="16015" y="1852"/>
                  </a:cubicBezTo>
                  <a:cubicBezTo>
                    <a:pt x="15739" y="2203"/>
                    <a:pt x="15601" y="2663"/>
                    <a:pt x="15601" y="3234"/>
                  </a:cubicBezTo>
                  <a:cubicBezTo>
                    <a:pt x="15601" y="3805"/>
                    <a:pt x="15739" y="4266"/>
                    <a:pt x="16015" y="4616"/>
                  </a:cubicBezTo>
                  <a:cubicBezTo>
                    <a:pt x="16291" y="4967"/>
                    <a:pt x="16648" y="5142"/>
                    <a:pt x="17087" y="5142"/>
                  </a:cubicBezTo>
                  <a:cubicBezTo>
                    <a:pt x="17355" y="5142"/>
                    <a:pt x="17585" y="5090"/>
                    <a:pt x="17776" y="4985"/>
                  </a:cubicBezTo>
                  <a:cubicBezTo>
                    <a:pt x="17968" y="4880"/>
                    <a:pt x="18126" y="4719"/>
                    <a:pt x="18252" y="4503"/>
                  </a:cubicBezTo>
                  <a:lnTo>
                    <a:pt x="18252" y="5048"/>
                  </a:lnTo>
                  <a:lnTo>
                    <a:pt x="18849" y="5048"/>
                  </a:lnTo>
                  <a:lnTo>
                    <a:pt x="18849" y="0"/>
                  </a:lnTo>
                  <a:close/>
                  <a:moveTo>
                    <a:pt x="23598" y="1327"/>
                  </a:moveTo>
                  <a:cubicBezTo>
                    <a:pt x="23076" y="1327"/>
                    <a:pt x="22668" y="1496"/>
                    <a:pt x="22373" y="1833"/>
                  </a:cubicBezTo>
                  <a:cubicBezTo>
                    <a:pt x="22078" y="2170"/>
                    <a:pt x="21930" y="2638"/>
                    <a:pt x="21930" y="3234"/>
                  </a:cubicBezTo>
                  <a:cubicBezTo>
                    <a:pt x="21930" y="3829"/>
                    <a:pt x="22078" y="4296"/>
                    <a:pt x="22373" y="4634"/>
                  </a:cubicBezTo>
                  <a:cubicBezTo>
                    <a:pt x="22668" y="4973"/>
                    <a:pt x="23076" y="5142"/>
                    <a:pt x="23598" y="5142"/>
                  </a:cubicBezTo>
                  <a:cubicBezTo>
                    <a:pt x="24117" y="5142"/>
                    <a:pt x="24524" y="4973"/>
                    <a:pt x="24821" y="4634"/>
                  </a:cubicBezTo>
                  <a:cubicBezTo>
                    <a:pt x="25117" y="4296"/>
                    <a:pt x="25265" y="3829"/>
                    <a:pt x="25265" y="3234"/>
                  </a:cubicBezTo>
                  <a:cubicBezTo>
                    <a:pt x="25265" y="2638"/>
                    <a:pt x="25117" y="2170"/>
                    <a:pt x="24821" y="1833"/>
                  </a:cubicBezTo>
                  <a:cubicBezTo>
                    <a:pt x="24524" y="1496"/>
                    <a:pt x="24117" y="1327"/>
                    <a:pt x="23598" y="1327"/>
                  </a:cubicBezTo>
                  <a:close/>
                  <a:moveTo>
                    <a:pt x="34145" y="1327"/>
                  </a:moveTo>
                  <a:cubicBezTo>
                    <a:pt x="33578" y="1327"/>
                    <a:pt x="33132" y="1497"/>
                    <a:pt x="32806" y="1836"/>
                  </a:cubicBezTo>
                  <a:cubicBezTo>
                    <a:pt x="32481" y="2176"/>
                    <a:pt x="32318" y="2642"/>
                    <a:pt x="32318" y="3234"/>
                  </a:cubicBezTo>
                  <a:cubicBezTo>
                    <a:pt x="32318" y="3818"/>
                    <a:pt x="32479" y="4282"/>
                    <a:pt x="32802" y="4626"/>
                  </a:cubicBezTo>
                  <a:cubicBezTo>
                    <a:pt x="33124" y="4970"/>
                    <a:pt x="33559" y="5142"/>
                    <a:pt x="34106" y="5142"/>
                  </a:cubicBezTo>
                  <a:cubicBezTo>
                    <a:pt x="34307" y="5142"/>
                    <a:pt x="34497" y="5123"/>
                    <a:pt x="34675" y="5084"/>
                  </a:cubicBezTo>
                  <a:cubicBezTo>
                    <a:pt x="34853" y="5045"/>
                    <a:pt x="35026" y="4986"/>
                    <a:pt x="35192" y="4908"/>
                  </a:cubicBezTo>
                  <a:lnTo>
                    <a:pt x="35192" y="4357"/>
                  </a:lnTo>
                  <a:cubicBezTo>
                    <a:pt x="35024" y="4450"/>
                    <a:pt x="34855" y="4520"/>
                    <a:pt x="34685" y="4566"/>
                  </a:cubicBezTo>
                  <a:cubicBezTo>
                    <a:pt x="34515" y="4613"/>
                    <a:pt x="34344" y="4636"/>
                    <a:pt x="34171" y="4636"/>
                  </a:cubicBezTo>
                  <a:cubicBezTo>
                    <a:pt x="33783" y="4636"/>
                    <a:pt x="33483" y="4513"/>
                    <a:pt x="33269" y="4268"/>
                  </a:cubicBezTo>
                  <a:cubicBezTo>
                    <a:pt x="33055" y="4022"/>
                    <a:pt x="32948" y="3678"/>
                    <a:pt x="32948" y="3234"/>
                  </a:cubicBezTo>
                  <a:cubicBezTo>
                    <a:pt x="32948" y="2791"/>
                    <a:pt x="33055" y="2447"/>
                    <a:pt x="33269" y="2201"/>
                  </a:cubicBezTo>
                  <a:cubicBezTo>
                    <a:pt x="33483" y="1956"/>
                    <a:pt x="33783" y="1833"/>
                    <a:pt x="34171" y="1833"/>
                  </a:cubicBezTo>
                  <a:cubicBezTo>
                    <a:pt x="34344" y="1833"/>
                    <a:pt x="34515" y="1856"/>
                    <a:pt x="34685" y="1903"/>
                  </a:cubicBezTo>
                  <a:cubicBezTo>
                    <a:pt x="34855" y="1949"/>
                    <a:pt x="35024" y="2019"/>
                    <a:pt x="35192" y="2112"/>
                  </a:cubicBezTo>
                  <a:lnTo>
                    <a:pt x="35192" y="1554"/>
                  </a:lnTo>
                  <a:cubicBezTo>
                    <a:pt x="35028" y="1478"/>
                    <a:pt x="34858" y="1422"/>
                    <a:pt x="34683" y="1384"/>
                  </a:cubicBezTo>
                  <a:cubicBezTo>
                    <a:pt x="34508" y="1346"/>
                    <a:pt x="34328" y="1327"/>
                    <a:pt x="34145" y="1327"/>
                  </a:cubicBezTo>
                  <a:close/>
                  <a:moveTo>
                    <a:pt x="37639" y="1327"/>
                  </a:moveTo>
                  <a:cubicBezTo>
                    <a:pt x="37117" y="1327"/>
                    <a:pt x="36709" y="1496"/>
                    <a:pt x="36414" y="1833"/>
                  </a:cubicBezTo>
                  <a:cubicBezTo>
                    <a:pt x="36119" y="2170"/>
                    <a:pt x="35971" y="2638"/>
                    <a:pt x="35971" y="3234"/>
                  </a:cubicBezTo>
                  <a:cubicBezTo>
                    <a:pt x="35971" y="3829"/>
                    <a:pt x="36119" y="4296"/>
                    <a:pt x="36414" y="4634"/>
                  </a:cubicBezTo>
                  <a:cubicBezTo>
                    <a:pt x="36709" y="4973"/>
                    <a:pt x="37117" y="5142"/>
                    <a:pt x="37639" y="5142"/>
                  </a:cubicBezTo>
                  <a:cubicBezTo>
                    <a:pt x="38158" y="5142"/>
                    <a:pt x="38565" y="4973"/>
                    <a:pt x="38862" y="4634"/>
                  </a:cubicBezTo>
                  <a:cubicBezTo>
                    <a:pt x="39158" y="4296"/>
                    <a:pt x="39306" y="3829"/>
                    <a:pt x="39306" y="3234"/>
                  </a:cubicBezTo>
                  <a:cubicBezTo>
                    <a:pt x="39306" y="2638"/>
                    <a:pt x="39158" y="2170"/>
                    <a:pt x="38862" y="1833"/>
                  </a:cubicBezTo>
                  <a:cubicBezTo>
                    <a:pt x="38565" y="1496"/>
                    <a:pt x="38158" y="1327"/>
                    <a:pt x="37639" y="1327"/>
                  </a:cubicBezTo>
                  <a:close/>
                  <a:moveTo>
                    <a:pt x="41451" y="1327"/>
                  </a:moveTo>
                  <a:cubicBezTo>
                    <a:pt x="41005" y="1327"/>
                    <a:pt x="40661" y="1420"/>
                    <a:pt x="40419" y="1606"/>
                  </a:cubicBezTo>
                  <a:cubicBezTo>
                    <a:pt x="40177" y="1792"/>
                    <a:pt x="40056" y="2056"/>
                    <a:pt x="40056" y="2397"/>
                  </a:cubicBezTo>
                  <a:cubicBezTo>
                    <a:pt x="40056" y="2679"/>
                    <a:pt x="40138" y="2900"/>
                    <a:pt x="40302" y="3061"/>
                  </a:cubicBezTo>
                  <a:cubicBezTo>
                    <a:pt x="40467" y="3222"/>
                    <a:pt x="40734" y="3342"/>
                    <a:pt x="41104" y="3419"/>
                  </a:cubicBezTo>
                  <a:lnTo>
                    <a:pt x="41311" y="3468"/>
                  </a:lnTo>
                  <a:cubicBezTo>
                    <a:pt x="41681" y="3548"/>
                    <a:pt x="41920" y="3631"/>
                    <a:pt x="42030" y="3718"/>
                  </a:cubicBezTo>
                  <a:cubicBezTo>
                    <a:pt x="42139" y="3804"/>
                    <a:pt x="42194" y="3929"/>
                    <a:pt x="42194" y="4091"/>
                  </a:cubicBezTo>
                  <a:cubicBezTo>
                    <a:pt x="42194" y="4266"/>
                    <a:pt x="42118" y="4402"/>
                    <a:pt x="41966" y="4498"/>
                  </a:cubicBezTo>
                  <a:cubicBezTo>
                    <a:pt x="41815" y="4594"/>
                    <a:pt x="41599" y="4642"/>
                    <a:pt x="41318" y="4642"/>
                  </a:cubicBezTo>
                  <a:cubicBezTo>
                    <a:pt x="41108" y="4642"/>
                    <a:pt x="40896" y="4614"/>
                    <a:pt x="40682" y="4556"/>
                  </a:cubicBezTo>
                  <a:cubicBezTo>
                    <a:pt x="40468" y="4499"/>
                    <a:pt x="40250" y="4413"/>
                    <a:pt x="40030" y="4299"/>
                  </a:cubicBezTo>
                  <a:lnTo>
                    <a:pt x="40030" y="4915"/>
                  </a:lnTo>
                  <a:cubicBezTo>
                    <a:pt x="40263" y="4991"/>
                    <a:pt x="40486" y="5047"/>
                    <a:pt x="40696" y="5085"/>
                  </a:cubicBezTo>
                  <a:cubicBezTo>
                    <a:pt x="40907" y="5123"/>
                    <a:pt x="41110" y="5142"/>
                    <a:pt x="41305" y="5142"/>
                  </a:cubicBezTo>
                  <a:cubicBezTo>
                    <a:pt x="41772" y="5142"/>
                    <a:pt x="42139" y="5044"/>
                    <a:pt x="42406" y="4847"/>
                  </a:cubicBezTo>
                  <a:cubicBezTo>
                    <a:pt x="42673" y="4650"/>
                    <a:pt x="42807" y="4383"/>
                    <a:pt x="42807" y="4045"/>
                  </a:cubicBezTo>
                  <a:cubicBezTo>
                    <a:pt x="42807" y="3749"/>
                    <a:pt x="42717" y="3518"/>
                    <a:pt x="42539" y="3353"/>
                  </a:cubicBezTo>
                  <a:cubicBezTo>
                    <a:pt x="42361" y="3187"/>
                    <a:pt x="42059" y="3059"/>
                    <a:pt x="41636" y="2968"/>
                  </a:cubicBezTo>
                  <a:lnTo>
                    <a:pt x="41431" y="2923"/>
                  </a:lnTo>
                  <a:cubicBezTo>
                    <a:pt x="41111" y="2852"/>
                    <a:pt x="40898" y="2776"/>
                    <a:pt x="40792" y="2698"/>
                  </a:cubicBezTo>
                  <a:cubicBezTo>
                    <a:pt x="40686" y="2619"/>
                    <a:pt x="40633" y="2510"/>
                    <a:pt x="40633" y="2372"/>
                  </a:cubicBezTo>
                  <a:cubicBezTo>
                    <a:pt x="40633" y="2190"/>
                    <a:pt x="40707" y="2054"/>
                    <a:pt x="40855" y="1963"/>
                  </a:cubicBezTo>
                  <a:cubicBezTo>
                    <a:pt x="41004" y="1872"/>
                    <a:pt x="41226" y="1826"/>
                    <a:pt x="41522" y="1826"/>
                  </a:cubicBezTo>
                  <a:cubicBezTo>
                    <a:pt x="41717" y="1826"/>
                    <a:pt x="41905" y="1848"/>
                    <a:pt x="42086" y="1891"/>
                  </a:cubicBezTo>
                  <a:cubicBezTo>
                    <a:pt x="42268" y="1935"/>
                    <a:pt x="42443" y="1999"/>
                    <a:pt x="42612" y="2086"/>
                  </a:cubicBezTo>
                  <a:lnTo>
                    <a:pt x="42612" y="1522"/>
                  </a:lnTo>
                  <a:cubicBezTo>
                    <a:pt x="42448" y="1457"/>
                    <a:pt x="42268" y="1408"/>
                    <a:pt x="42074" y="1376"/>
                  </a:cubicBezTo>
                  <a:cubicBezTo>
                    <a:pt x="41879" y="1343"/>
                    <a:pt x="41671" y="1327"/>
                    <a:pt x="41451" y="13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3291900" y="5091150"/>
              <a:ext cx="812950" cy="128575"/>
            </a:xfrm>
            <a:custGeom>
              <a:avLst/>
              <a:gdLst/>
              <a:ahLst/>
              <a:cxnLst/>
              <a:rect l="0" t="0" r="0" b="0"/>
              <a:pathLst>
                <a:path w="32518" h="5143" extrusionOk="0">
                  <a:moveTo>
                    <a:pt x="1" y="0"/>
                  </a:moveTo>
                  <a:lnTo>
                    <a:pt x="1" y="756"/>
                  </a:lnTo>
                  <a:lnTo>
                    <a:pt x="598" y="756"/>
                  </a:lnTo>
                  <a:lnTo>
                    <a:pt x="598" y="0"/>
                  </a:lnTo>
                  <a:close/>
                  <a:moveTo>
                    <a:pt x="13653" y="1833"/>
                  </a:moveTo>
                  <a:cubicBezTo>
                    <a:pt x="13947" y="1833"/>
                    <a:pt x="14183" y="1931"/>
                    <a:pt x="14362" y="2125"/>
                  </a:cubicBezTo>
                  <a:cubicBezTo>
                    <a:pt x="14540" y="2320"/>
                    <a:pt x="14631" y="2581"/>
                    <a:pt x="14636" y="2907"/>
                  </a:cubicBezTo>
                  <a:lnTo>
                    <a:pt x="12508" y="2911"/>
                  </a:lnTo>
                  <a:cubicBezTo>
                    <a:pt x="12538" y="2569"/>
                    <a:pt x="12653" y="2304"/>
                    <a:pt x="12853" y="2116"/>
                  </a:cubicBezTo>
                  <a:cubicBezTo>
                    <a:pt x="13053" y="1928"/>
                    <a:pt x="13320" y="1833"/>
                    <a:pt x="13653" y="1833"/>
                  </a:cubicBezTo>
                  <a:close/>
                  <a:moveTo>
                    <a:pt x="28021" y="1833"/>
                  </a:moveTo>
                  <a:cubicBezTo>
                    <a:pt x="28339" y="1833"/>
                    <a:pt x="28591" y="1959"/>
                    <a:pt x="28777" y="2211"/>
                  </a:cubicBezTo>
                  <a:cubicBezTo>
                    <a:pt x="28963" y="2463"/>
                    <a:pt x="29056" y="2805"/>
                    <a:pt x="29056" y="3235"/>
                  </a:cubicBezTo>
                  <a:cubicBezTo>
                    <a:pt x="29056" y="3667"/>
                    <a:pt x="28963" y="4009"/>
                    <a:pt x="28777" y="4260"/>
                  </a:cubicBezTo>
                  <a:cubicBezTo>
                    <a:pt x="28591" y="4511"/>
                    <a:pt x="28339" y="4636"/>
                    <a:pt x="28021" y="4636"/>
                  </a:cubicBezTo>
                  <a:cubicBezTo>
                    <a:pt x="27698" y="4636"/>
                    <a:pt x="27445" y="4511"/>
                    <a:pt x="27260" y="4262"/>
                  </a:cubicBezTo>
                  <a:cubicBezTo>
                    <a:pt x="27075" y="4012"/>
                    <a:pt x="26983" y="3670"/>
                    <a:pt x="26983" y="3235"/>
                  </a:cubicBezTo>
                  <a:cubicBezTo>
                    <a:pt x="26983" y="2800"/>
                    <a:pt x="27076" y="2458"/>
                    <a:pt x="27262" y="2208"/>
                  </a:cubicBezTo>
                  <a:cubicBezTo>
                    <a:pt x="27448" y="1958"/>
                    <a:pt x="27701" y="1833"/>
                    <a:pt x="28021" y="1833"/>
                  </a:cubicBezTo>
                  <a:close/>
                  <a:moveTo>
                    <a:pt x="18458" y="3222"/>
                  </a:moveTo>
                  <a:lnTo>
                    <a:pt x="18458" y="3355"/>
                  </a:lnTo>
                  <a:cubicBezTo>
                    <a:pt x="18458" y="3744"/>
                    <a:pt x="18358" y="4056"/>
                    <a:pt x="18158" y="4291"/>
                  </a:cubicBezTo>
                  <a:cubicBezTo>
                    <a:pt x="17958" y="4526"/>
                    <a:pt x="17692" y="4643"/>
                    <a:pt x="17361" y="4643"/>
                  </a:cubicBezTo>
                  <a:cubicBezTo>
                    <a:pt x="17121" y="4643"/>
                    <a:pt x="16931" y="4581"/>
                    <a:pt x="16792" y="4456"/>
                  </a:cubicBezTo>
                  <a:cubicBezTo>
                    <a:pt x="16652" y="4332"/>
                    <a:pt x="16583" y="4164"/>
                    <a:pt x="16583" y="3952"/>
                  </a:cubicBezTo>
                  <a:cubicBezTo>
                    <a:pt x="16583" y="3686"/>
                    <a:pt x="16676" y="3498"/>
                    <a:pt x="16862" y="3387"/>
                  </a:cubicBezTo>
                  <a:cubicBezTo>
                    <a:pt x="17048" y="3277"/>
                    <a:pt x="17382" y="3222"/>
                    <a:pt x="17864" y="3222"/>
                  </a:cubicBezTo>
                  <a:close/>
                  <a:moveTo>
                    <a:pt x="21656" y="1827"/>
                  </a:moveTo>
                  <a:cubicBezTo>
                    <a:pt x="21972" y="1827"/>
                    <a:pt x="22220" y="1952"/>
                    <a:pt x="22402" y="2202"/>
                  </a:cubicBezTo>
                  <a:cubicBezTo>
                    <a:pt x="22584" y="2451"/>
                    <a:pt x="22675" y="2796"/>
                    <a:pt x="22675" y="3235"/>
                  </a:cubicBezTo>
                  <a:cubicBezTo>
                    <a:pt x="22675" y="3674"/>
                    <a:pt x="22584" y="4018"/>
                    <a:pt x="22402" y="4268"/>
                  </a:cubicBezTo>
                  <a:cubicBezTo>
                    <a:pt x="22220" y="4518"/>
                    <a:pt x="21972" y="4643"/>
                    <a:pt x="21656" y="4643"/>
                  </a:cubicBezTo>
                  <a:cubicBezTo>
                    <a:pt x="21340" y="4643"/>
                    <a:pt x="21092" y="4518"/>
                    <a:pt x="20911" y="4268"/>
                  </a:cubicBezTo>
                  <a:cubicBezTo>
                    <a:pt x="20731" y="4018"/>
                    <a:pt x="20641" y="3674"/>
                    <a:pt x="20641" y="3235"/>
                  </a:cubicBezTo>
                  <a:cubicBezTo>
                    <a:pt x="20641" y="2796"/>
                    <a:pt x="20731" y="2451"/>
                    <a:pt x="20911" y="2202"/>
                  </a:cubicBezTo>
                  <a:cubicBezTo>
                    <a:pt x="21092" y="1952"/>
                    <a:pt x="21340" y="1827"/>
                    <a:pt x="21656" y="1827"/>
                  </a:cubicBezTo>
                  <a:close/>
                  <a:moveTo>
                    <a:pt x="1" y="1415"/>
                  </a:moveTo>
                  <a:lnTo>
                    <a:pt x="1" y="5048"/>
                  </a:lnTo>
                  <a:lnTo>
                    <a:pt x="598" y="5048"/>
                  </a:lnTo>
                  <a:lnTo>
                    <a:pt x="598" y="1415"/>
                  </a:lnTo>
                  <a:close/>
                  <a:moveTo>
                    <a:pt x="3599" y="1327"/>
                  </a:moveTo>
                  <a:cubicBezTo>
                    <a:pt x="3346" y="1327"/>
                    <a:pt x="3122" y="1381"/>
                    <a:pt x="2929" y="1490"/>
                  </a:cubicBezTo>
                  <a:cubicBezTo>
                    <a:pt x="2735" y="1598"/>
                    <a:pt x="2567" y="1761"/>
                    <a:pt x="2424" y="1979"/>
                  </a:cubicBezTo>
                  <a:lnTo>
                    <a:pt x="2424" y="1415"/>
                  </a:lnTo>
                  <a:lnTo>
                    <a:pt x="1824" y="1415"/>
                  </a:lnTo>
                  <a:lnTo>
                    <a:pt x="1824" y="5048"/>
                  </a:lnTo>
                  <a:lnTo>
                    <a:pt x="2424" y="5048"/>
                  </a:lnTo>
                  <a:lnTo>
                    <a:pt x="2424" y="2995"/>
                  </a:lnTo>
                  <a:cubicBezTo>
                    <a:pt x="2424" y="2640"/>
                    <a:pt x="2517" y="2360"/>
                    <a:pt x="2703" y="2155"/>
                  </a:cubicBezTo>
                  <a:cubicBezTo>
                    <a:pt x="2889" y="1949"/>
                    <a:pt x="3143" y="1846"/>
                    <a:pt x="3466" y="1846"/>
                  </a:cubicBezTo>
                  <a:cubicBezTo>
                    <a:pt x="3734" y="1846"/>
                    <a:pt x="3935" y="1932"/>
                    <a:pt x="4069" y="2103"/>
                  </a:cubicBezTo>
                  <a:cubicBezTo>
                    <a:pt x="4203" y="2274"/>
                    <a:pt x="4270" y="2531"/>
                    <a:pt x="4270" y="2875"/>
                  </a:cubicBezTo>
                  <a:lnTo>
                    <a:pt x="4270" y="5048"/>
                  </a:lnTo>
                  <a:lnTo>
                    <a:pt x="4867" y="5048"/>
                  </a:lnTo>
                  <a:lnTo>
                    <a:pt x="4867" y="2855"/>
                  </a:lnTo>
                  <a:cubicBezTo>
                    <a:pt x="4867" y="2354"/>
                    <a:pt x="4760" y="1973"/>
                    <a:pt x="4546" y="1715"/>
                  </a:cubicBezTo>
                  <a:cubicBezTo>
                    <a:pt x="4332" y="1457"/>
                    <a:pt x="4016" y="1327"/>
                    <a:pt x="3599" y="1327"/>
                  </a:cubicBezTo>
                  <a:close/>
                  <a:moveTo>
                    <a:pt x="9510" y="383"/>
                  </a:moveTo>
                  <a:lnTo>
                    <a:pt x="9510" y="1415"/>
                  </a:lnTo>
                  <a:lnTo>
                    <a:pt x="9072" y="1415"/>
                  </a:lnTo>
                  <a:lnTo>
                    <a:pt x="9072" y="1879"/>
                  </a:lnTo>
                  <a:lnTo>
                    <a:pt x="9510" y="1879"/>
                  </a:lnTo>
                  <a:lnTo>
                    <a:pt x="9510" y="3851"/>
                  </a:lnTo>
                  <a:cubicBezTo>
                    <a:pt x="9510" y="4305"/>
                    <a:pt x="9598" y="4619"/>
                    <a:pt x="9773" y="4790"/>
                  </a:cubicBezTo>
                  <a:cubicBezTo>
                    <a:pt x="9948" y="4962"/>
                    <a:pt x="10266" y="5048"/>
                    <a:pt x="10727" y="5048"/>
                  </a:cubicBezTo>
                  <a:lnTo>
                    <a:pt x="11340" y="5048"/>
                  </a:lnTo>
                  <a:lnTo>
                    <a:pt x="11340" y="4549"/>
                  </a:lnTo>
                  <a:lnTo>
                    <a:pt x="10727" y="4549"/>
                  </a:lnTo>
                  <a:cubicBezTo>
                    <a:pt x="10478" y="4549"/>
                    <a:pt x="10313" y="4507"/>
                    <a:pt x="10232" y="4422"/>
                  </a:cubicBezTo>
                  <a:cubicBezTo>
                    <a:pt x="10151" y="4338"/>
                    <a:pt x="10110" y="4148"/>
                    <a:pt x="10110" y="3851"/>
                  </a:cubicBezTo>
                  <a:lnTo>
                    <a:pt x="10110" y="1879"/>
                  </a:lnTo>
                  <a:lnTo>
                    <a:pt x="11340" y="1879"/>
                  </a:lnTo>
                  <a:lnTo>
                    <a:pt x="11340" y="1415"/>
                  </a:lnTo>
                  <a:lnTo>
                    <a:pt x="10110" y="1415"/>
                  </a:lnTo>
                  <a:lnTo>
                    <a:pt x="10110" y="383"/>
                  </a:lnTo>
                  <a:close/>
                  <a:moveTo>
                    <a:pt x="31953" y="0"/>
                  </a:moveTo>
                  <a:cubicBezTo>
                    <a:pt x="31544" y="0"/>
                    <a:pt x="31245" y="93"/>
                    <a:pt x="31057" y="278"/>
                  </a:cubicBezTo>
                  <a:cubicBezTo>
                    <a:pt x="30869" y="463"/>
                    <a:pt x="30775" y="757"/>
                    <a:pt x="30775" y="1162"/>
                  </a:cubicBezTo>
                  <a:lnTo>
                    <a:pt x="30775" y="1415"/>
                  </a:lnTo>
                  <a:lnTo>
                    <a:pt x="30204" y="1415"/>
                  </a:lnTo>
                  <a:lnTo>
                    <a:pt x="30204" y="1879"/>
                  </a:lnTo>
                  <a:lnTo>
                    <a:pt x="30775" y="1879"/>
                  </a:lnTo>
                  <a:lnTo>
                    <a:pt x="30775" y="5048"/>
                  </a:lnTo>
                  <a:lnTo>
                    <a:pt x="31375" y="5048"/>
                  </a:lnTo>
                  <a:lnTo>
                    <a:pt x="31375" y="1879"/>
                  </a:lnTo>
                  <a:lnTo>
                    <a:pt x="32358" y="1879"/>
                  </a:lnTo>
                  <a:lnTo>
                    <a:pt x="32358" y="1415"/>
                  </a:lnTo>
                  <a:lnTo>
                    <a:pt x="31375" y="1415"/>
                  </a:lnTo>
                  <a:lnTo>
                    <a:pt x="31375" y="1094"/>
                  </a:lnTo>
                  <a:cubicBezTo>
                    <a:pt x="31375" y="869"/>
                    <a:pt x="31417" y="713"/>
                    <a:pt x="31500" y="627"/>
                  </a:cubicBezTo>
                  <a:cubicBezTo>
                    <a:pt x="31583" y="540"/>
                    <a:pt x="31732" y="497"/>
                    <a:pt x="31946" y="497"/>
                  </a:cubicBezTo>
                  <a:lnTo>
                    <a:pt x="32517" y="497"/>
                  </a:lnTo>
                  <a:lnTo>
                    <a:pt x="32517" y="0"/>
                  </a:lnTo>
                  <a:close/>
                  <a:moveTo>
                    <a:pt x="7213" y="1327"/>
                  </a:moveTo>
                  <a:cubicBezTo>
                    <a:pt x="6767" y="1327"/>
                    <a:pt x="6423" y="1420"/>
                    <a:pt x="6181" y="1606"/>
                  </a:cubicBezTo>
                  <a:cubicBezTo>
                    <a:pt x="5939" y="1792"/>
                    <a:pt x="5818" y="2056"/>
                    <a:pt x="5818" y="2398"/>
                  </a:cubicBezTo>
                  <a:cubicBezTo>
                    <a:pt x="5818" y="2679"/>
                    <a:pt x="5900" y="2900"/>
                    <a:pt x="6064" y="3061"/>
                  </a:cubicBezTo>
                  <a:cubicBezTo>
                    <a:pt x="6229" y="3222"/>
                    <a:pt x="6496" y="3342"/>
                    <a:pt x="6866" y="3420"/>
                  </a:cubicBezTo>
                  <a:lnTo>
                    <a:pt x="7073" y="3469"/>
                  </a:lnTo>
                  <a:cubicBezTo>
                    <a:pt x="7443" y="3549"/>
                    <a:pt x="7683" y="3632"/>
                    <a:pt x="7792" y="3718"/>
                  </a:cubicBezTo>
                  <a:cubicBezTo>
                    <a:pt x="7901" y="3805"/>
                    <a:pt x="7956" y="3929"/>
                    <a:pt x="7956" y="4091"/>
                  </a:cubicBezTo>
                  <a:cubicBezTo>
                    <a:pt x="7956" y="4267"/>
                    <a:pt x="7880" y="4402"/>
                    <a:pt x="7728" y="4499"/>
                  </a:cubicBezTo>
                  <a:cubicBezTo>
                    <a:pt x="7577" y="4595"/>
                    <a:pt x="7361" y="4643"/>
                    <a:pt x="7080" y="4643"/>
                  </a:cubicBezTo>
                  <a:cubicBezTo>
                    <a:pt x="6870" y="4643"/>
                    <a:pt x="6658" y="4614"/>
                    <a:pt x="6444" y="4557"/>
                  </a:cubicBezTo>
                  <a:cubicBezTo>
                    <a:pt x="6230" y="4500"/>
                    <a:pt x="6012" y="4414"/>
                    <a:pt x="5792" y="4299"/>
                  </a:cubicBezTo>
                  <a:lnTo>
                    <a:pt x="5792" y="4915"/>
                  </a:lnTo>
                  <a:cubicBezTo>
                    <a:pt x="6025" y="4991"/>
                    <a:pt x="6248" y="5048"/>
                    <a:pt x="6458" y="5086"/>
                  </a:cubicBezTo>
                  <a:cubicBezTo>
                    <a:pt x="6669" y="5124"/>
                    <a:pt x="6872" y="5142"/>
                    <a:pt x="7067" y="5142"/>
                  </a:cubicBezTo>
                  <a:cubicBezTo>
                    <a:pt x="7534" y="5142"/>
                    <a:pt x="7901" y="5044"/>
                    <a:pt x="8168" y="4847"/>
                  </a:cubicBezTo>
                  <a:cubicBezTo>
                    <a:pt x="8435" y="4650"/>
                    <a:pt x="8569" y="4383"/>
                    <a:pt x="8569" y="4046"/>
                  </a:cubicBezTo>
                  <a:cubicBezTo>
                    <a:pt x="8569" y="3750"/>
                    <a:pt x="8479" y="3519"/>
                    <a:pt x="8301" y="3353"/>
                  </a:cubicBezTo>
                  <a:cubicBezTo>
                    <a:pt x="8123" y="3188"/>
                    <a:pt x="7821" y="3060"/>
                    <a:pt x="7398" y="2969"/>
                  </a:cubicBezTo>
                  <a:lnTo>
                    <a:pt x="7193" y="2923"/>
                  </a:lnTo>
                  <a:cubicBezTo>
                    <a:pt x="6873" y="2852"/>
                    <a:pt x="6660" y="2777"/>
                    <a:pt x="6554" y="2698"/>
                  </a:cubicBezTo>
                  <a:cubicBezTo>
                    <a:pt x="6448" y="2619"/>
                    <a:pt x="6395" y="2510"/>
                    <a:pt x="6395" y="2372"/>
                  </a:cubicBezTo>
                  <a:cubicBezTo>
                    <a:pt x="6395" y="2190"/>
                    <a:pt x="6469" y="2054"/>
                    <a:pt x="6617" y="1963"/>
                  </a:cubicBezTo>
                  <a:cubicBezTo>
                    <a:pt x="6765" y="1872"/>
                    <a:pt x="6988" y="1827"/>
                    <a:pt x="7284" y="1827"/>
                  </a:cubicBezTo>
                  <a:cubicBezTo>
                    <a:pt x="7479" y="1827"/>
                    <a:pt x="7667" y="1849"/>
                    <a:pt x="7848" y="1892"/>
                  </a:cubicBezTo>
                  <a:cubicBezTo>
                    <a:pt x="8030" y="1935"/>
                    <a:pt x="8205" y="2000"/>
                    <a:pt x="8374" y="2086"/>
                  </a:cubicBezTo>
                  <a:lnTo>
                    <a:pt x="8374" y="1522"/>
                  </a:lnTo>
                  <a:cubicBezTo>
                    <a:pt x="8210" y="1457"/>
                    <a:pt x="8030" y="1408"/>
                    <a:pt x="7835" y="1376"/>
                  </a:cubicBezTo>
                  <a:cubicBezTo>
                    <a:pt x="7641" y="1344"/>
                    <a:pt x="7433" y="1327"/>
                    <a:pt x="7213" y="1327"/>
                  </a:cubicBezTo>
                  <a:close/>
                  <a:moveTo>
                    <a:pt x="13646" y="1327"/>
                  </a:moveTo>
                  <a:cubicBezTo>
                    <a:pt x="13101" y="1327"/>
                    <a:pt x="12668" y="1502"/>
                    <a:pt x="12347" y="1851"/>
                  </a:cubicBezTo>
                  <a:cubicBezTo>
                    <a:pt x="12026" y="2201"/>
                    <a:pt x="11865" y="2673"/>
                    <a:pt x="11865" y="3267"/>
                  </a:cubicBezTo>
                  <a:cubicBezTo>
                    <a:pt x="11865" y="3843"/>
                    <a:pt x="12034" y="4299"/>
                    <a:pt x="12373" y="4636"/>
                  </a:cubicBezTo>
                  <a:cubicBezTo>
                    <a:pt x="12711" y="4974"/>
                    <a:pt x="13170" y="5142"/>
                    <a:pt x="13750" y="5142"/>
                  </a:cubicBezTo>
                  <a:cubicBezTo>
                    <a:pt x="13981" y="5142"/>
                    <a:pt x="14210" y="5119"/>
                    <a:pt x="14435" y="5071"/>
                  </a:cubicBezTo>
                  <a:cubicBezTo>
                    <a:pt x="14659" y="5024"/>
                    <a:pt x="14879" y="4954"/>
                    <a:pt x="15093" y="4863"/>
                  </a:cubicBezTo>
                  <a:lnTo>
                    <a:pt x="15093" y="4299"/>
                  </a:lnTo>
                  <a:cubicBezTo>
                    <a:pt x="14881" y="4411"/>
                    <a:pt x="14668" y="4496"/>
                    <a:pt x="14452" y="4552"/>
                  </a:cubicBezTo>
                  <a:cubicBezTo>
                    <a:pt x="14237" y="4608"/>
                    <a:pt x="14015" y="4636"/>
                    <a:pt x="13786" y="4636"/>
                  </a:cubicBezTo>
                  <a:cubicBezTo>
                    <a:pt x="13390" y="4636"/>
                    <a:pt x="13081" y="4529"/>
                    <a:pt x="12860" y="4314"/>
                  </a:cubicBezTo>
                  <a:cubicBezTo>
                    <a:pt x="12638" y="4098"/>
                    <a:pt x="12514" y="3785"/>
                    <a:pt x="12488" y="3374"/>
                  </a:cubicBezTo>
                  <a:lnTo>
                    <a:pt x="15233" y="3374"/>
                  </a:lnTo>
                  <a:lnTo>
                    <a:pt x="15233" y="3082"/>
                  </a:lnTo>
                  <a:cubicBezTo>
                    <a:pt x="15233" y="2542"/>
                    <a:pt x="15090" y="2114"/>
                    <a:pt x="14806" y="1799"/>
                  </a:cubicBezTo>
                  <a:cubicBezTo>
                    <a:pt x="14522" y="1485"/>
                    <a:pt x="14135" y="1327"/>
                    <a:pt x="13646" y="1327"/>
                  </a:cubicBezTo>
                  <a:close/>
                  <a:moveTo>
                    <a:pt x="17488" y="1327"/>
                  </a:moveTo>
                  <a:cubicBezTo>
                    <a:pt x="17293" y="1327"/>
                    <a:pt x="17093" y="1348"/>
                    <a:pt x="16888" y="1391"/>
                  </a:cubicBezTo>
                  <a:cubicBezTo>
                    <a:pt x="16682" y="1433"/>
                    <a:pt x="16470" y="1496"/>
                    <a:pt x="16252" y="1580"/>
                  </a:cubicBezTo>
                  <a:lnTo>
                    <a:pt x="16252" y="2132"/>
                  </a:lnTo>
                  <a:cubicBezTo>
                    <a:pt x="16433" y="2032"/>
                    <a:pt x="16623" y="1958"/>
                    <a:pt x="16819" y="1908"/>
                  </a:cubicBezTo>
                  <a:cubicBezTo>
                    <a:pt x="17016" y="1858"/>
                    <a:pt x="17218" y="1833"/>
                    <a:pt x="17426" y="1833"/>
                  </a:cubicBezTo>
                  <a:cubicBezTo>
                    <a:pt x="17753" y="1833"/>
                    <a:pt x="18006" y="1909"/>
                    <a:pt x="18187" y="2059"/>
                  </a:cubicBezTo>
                  <a:cubicBezTo>
                    <a:pt x="18367" y="2209"/>
                    <a:pt x="18458" y="2422"/>
                    <a:pt x="18458" y="2696"/>
                  </a:cubicBezTo>
                  <a:lnTo>
                    <a:pt x="18458" y="2755"/>
                  </a:lnTo>
                  <a:lnTo>
                    <a:pt x="17621" y="2755"/>
                  </a:lnTo>
                  <a:cubicBezTo>
                    <a:pt x="17078" y="2755"/>
                    <a:pt x="16670" y="2859"/>
                    <a:pt x="16396" y="3066"/>
                  </a:cubicBezTo>
                  <a:cubicBezTo>
                    <a:pt x="16122" y="3274"/>
                    <a:pt x="15986" y="3582"/>
                    <a:pt x="15986" y="3991"/>
                  </a:cubicBezTo>
                  <a:cubicBezTo>
                    <a:pt x="15986" y="4341"/>
                    <a:pt x="16095" y="4621"/>
                    <a:pt x="16315" y="4829"/>
                  </a:cubicBezTo>
                  <a:cubicBezTo>
                    <a:pt x="16534" y="5038"/>
                    <a:pt x="16830" y="5142"/>
                    <a:pt x="17202" y="5142"/>
                  </a:cubicBezTo>
                  <a:cubicBezTo>
                    <a:pt x="17496" y="5142"/>
                    <a:pt x="17745" y="5090"/>
                    <a:pt x="17948" y="4985"/>
                  </a:cubicBezTo>
                  <a:cubicBezTo>
                    <a:pt x="18152" y="4880"/>
                    <a:pt x="18321" y="4717"/>
                    <a:pt x="18458" y="4497"/>
                  </a:cubicBezTo>
                  <a:lnTo>
                    <a:pt x="18458" y="5048"/>
                  </a:lnTo>
                  <a:lnTo>
                    <a:pt x="19055" y="5048"/>
                  </a:lnTo>
                  <a:lnTo>
                    <a:pt x="19055" y="2975"/>
                  </a:lnTo>
                  <a:cubicBezTo>
                    <a:pt x="19055" y="2422"/>
                    <a:pt x="18925" y="2009"/>
                    <a:pt x="18665" y="1736"/>
                  </a:cubicBezTo>
                  <a:cubicBezTo>
                    <a:pt x="18406" y="1464"/>
                    <a:pt x="18013" y="1327"/>
                    <a:pt x="17488" y="1327"/>
                  </a:cubicBezTo>
                  <a:close/>
                  <a:moveTo>
                    <a:pt x="22675" y="0"/>
                  </a:moveTo>
                  <a:lnTo>
                    <a:pt x="22675" y="1966"/>
                  </a:lnTo>
                  <a:cubicBezTo>
                    <a:pt x="22549" y="1750"/>
                    <a:pt x="22391" y="1590"/>
                    <a:pt x="22199" y="1485"/>
                  </a:cubicBezTo>
                  <a:cubicBezTo>
                    <a:pt x="22008" y="1380"/>
                    <a:pt x="21778" y="1327"/>
                    <a:pt x="21510" y="1327"/>
                  </a:cubicBezTo>
                  <a:cubicBezTo>
                    <a:pt x="21071" y="1327"/>
                    <a:pt x="20714" y="1503"/>
                    <a:pt x="20438" y="1853"/>
                  </a:cubicBezTo>
                  <a:cubicBezTo>
                    <a:pt x="20162" y="2203"/>
                    <a:pt x="20024" y="2664"/>
                    <a:pt x="20024" y="3235"/>
                  </a:cubicBezTo>
                  <a:cubicBezTo>
                    <a:pt x="20024" y="3806"/>
                    <a:pt x="20162" y="4267"/>
                    <a:pt x="20438" y="4617"/>
                  </a:cubicBezTo>
                  <a:cubicBezTo>
                    <a:pt x="20714" y="4967"/>
                    <a:pt x="21071" y="5142"/>
                    <a:pt x="21510" y="5142"/>
                  </a:cubicBezTo>
                  <a:cubicBezTo>
                    <a:pt x="21778" y="5142"/>
                    <a:pt x="22008" y="5090"/>
                    <a:pt x="22199" y="4985"/>
                  </a:cubicBezTo>
                  <a:cubicBezTo>
                    <a:pt x="22391" y="4880"/>
                    <a:pt x="22549" y="4720"/>
                    <a:pt x="22675" y="4503"/>
                  </a:cubicBezTo>
                  <a:lnTo>
                    <a:pt x="22675" y="5048"/>
                  </a:lnTo>
                  <a:lnTo>
                    <a:pt x="23272" y="5048"/>
                  </a:lnTo>
                  <a:lnTo>
                    <a:pt x="23272" y="0"/>
                  </a:lnTo>
                  <a:close/>
                  <a:moveTo>
                    <a:pt x="28021" y="1327"/>
                  </a:moveTo>
                  <a:cubicBezTo>
                    <a:pt x="27499" y="1327"/>
                    <a:pt x="27091" y="1496"/>
                    <a:pt x="26796" y="1833"/>
                  </a:cubicBezTo>
                  <a:cubicBezTo>
                    <a:pt x="26501" y="2171"/>
                    <a:pt x="26353" y="2638"/>
                    <a:pt x="26353" y="3235"/>
                  </a:cubicBezTo>
                  <a:cubicBezTo>
                    <a:pt x="26353" y="3830"/>
                    <a:pt x="26501" y="4296"/>
                    <a:pt x="26796" y="4635"/>
                  </a:cubicBezTo>
                  <a:cubicBezTo>
                    <a:pt x="27091" y="4973"/>
                    <a:pt x="27499" y="5142"/>
                    <a:pt x="28021" y="5142"/>
                  </a:cubicBezTo>
                  <a:cubicBezTo>
                    <a:pt x="28540" y="5142"/>
                    <a:pt x="28947" y="4973"/>
                    <a:pt x="29244" y="4635"/>
                  </a:cubicBezTo>
                  <a:cubicBezTo>
                    <a:pt x="29540" y="4296"/>
                    <a:pt x="29688" y="3830"/>
                    <a:pt x="29688" y="3235"/>
                  </a:cubicBezTo>
                  <a:cubicBezTo>
                    <a:pt x="29688" y="2638"/>
                    <a:pt x="29540" y="2171"/>
                    <a:pt x="29244" y="1833"/>
                  </a:cubicBezTo>
                  <a:cubicBezTo>
                    <a:pt x="28947" y="1496"/>
                    <a:pt x="28540" y="1327"/>
                    <a:pt x="28021" y="13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4161825" y="5126500"/>
              <a:ext cx="88425" cy="90875"/>
            </a:xfrm>
            <a:custGeom>
              <a:avLst/>
              <a:gdLst/>
              <a:ahLst/>
              <a:cxnLst/>
              <a:rect l="0" t="0" r="0" b="0"/>
              <a:pathLst>
                <a:path w="3537" h="3635" extrusionOk="0">
                  <a:moveTo>
                    <a:pt x="0" y="1"/>
                  </a:moveTo>
                  <a:lnTo>
                    <a:pt x="1363" y="3634"/>
                  </a:lnTo>
                  <a:lnTo>
                    <a:pt x="2174" y="3634"/>
                  </a:lnTo>
                  <a:lnTo>
                    <a:pt x="3536" y="1"/>
                  </a:lnTo>
                  <a:lnTo>
                    <a:pt x="2904" y="1"/>
                  </a:lnTo>
                  <a:lnTo>
                    <a:pt x="1768" y="3050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4262000" y="5091150"/>
              <a:ext cx="380325" cy="128575"/>
            </a:xfrm>
            <a:custGeom>
              <a:avLst/>
              <a:gdLst/>
              <a:ahLst/>
              <a:cxnLst/>
              <a:rect l="0" t="0" r="0" b="0"/>
              <a:pathLst>
                <a:path w="15213" h="5143" extrusionOk="0">
                  <a:moveTo>
                    <a:pt x="11884" y="1833"/>
                  </a:moveTo>
                  <a:cubicBezTo>
                    <a:pt x="12178" y="1833"/>
                    <a:pt x="12414" y="1931"/>
                    <a:pt x="12592" y="2125"/>
                  </a:cubicBezTo>
                  <a:cubicBezTo>
                    <a:pt x="12771" y="2320"/>
                    <a:pt x="12862" y="2581"/>
                    <a:pt x="12867" y="2907"/>
                  </a:cubicBezTo>
                  <a:lnTo>
                    <a:pt x="10738" y="2911"/>
                  </a:lnTo>
                  <a:cubicBezTo>
                    <a:pt x="10769" y="2569"/>
                    <a:pt x="10884" y="2304"/>
                    <a:pt x="11084" y="2116"/>
                  </a:cubicBezTo>
                  <a:cubicBezTo>
                    <a:pt x="11284" y="1928"/>
                    <a:pt x="11551" y="1833"/>
                    <a:pt x="11884" y="1833"/>
                  </a:cubicBezTo>
                  <a:close/>
                  <a:moveTo>
                    <a:pt x="2473" y="3222"/>
                  </a:moveTo>
                  <a:lnTo>
                    <a:pt x="2473" y="3355"/>
                  </a:lnTo>
                  <a:cubicBezTo>
                    <a:pt x="2473" y="3744"/>
                    <a:pt x="2373" y="4056"/>
                    <a:pt x="2173" y="4291"/>
                  </a:cubicBezTo>
                  <a:cubicBezTo>
                    <a:pt x="1972" y="4526"/>
                    <a:pt x="1707" y="4643"/>
                    <a:pt x="1376" y="4643"/>
                  </a:cubicBezTo>
                  <a:cubicBezTo>
                    <a:pt x="1136" y="4643"/>
                    <a:pt x="946" y="4581"/>
                    <a:pt x="807" y="4456"/>
                  </a:cubicBezTo>
                  <a:cubicBezTo>
                    <a:pt x="667" y="4332"/>
                    <a:pt x="598" y="4164"/>
                    <a:pt x="598" y="3952"/>
                  </a:cubicBezTo>
                  <a:cubicBezTo>
                    <a:pt x="598" y="3686"/>
                    <a:pt x="690" y="3498"/>
                    <a:pt x="876" y="3387"/>
                  </a:cubicBezTo>
                  <a:cubicBezTo>
                    <a:pt x="1062" y="3277"/>
                    <a:pt x="1397" y="3222"/>
                    <a:pt x="1879" y="3222"/>
                  </a:cubicBezTo>
                  <a:close/>
                  <a:moveTo>
                    <a:pt x="4299" y="0"/>
                  </a:moveTo>
                  <a:lnTo>
                    <a:pt x="4299" y="5048"/>
                  </a:lnTo>
                  <a:lnTo>
                    <a:pt x="4896" y="5048"/>
                  </a:lnTo>
                  <a:lnTo>
                    <a:pt x="4896" y="0"/>
                  </a:lnTo>
                  <a:close/>
                  <a:moveTo>
                    <a:pt x="14528" y="4224"/>
                  </a:moveTo>
                  <a:lnTo>
                    <a:pt x="14528" y="5048"/>
                  </a:lnTo>
                  <a:lnTo>
                    <a:pt x="15213" y="5048"/>
                  </a:lnTo>
                  <a:lnTo>
                    <a:pt x="15213" y="4224"/>
                  </a:lnTo>
                  <a:close/>
                  <a:moveTo>
                    <a:pt x="1503" y="1327"/>
                  </a:moveTo>
                  <a:cubicBezTo>
                    <a:pt x="1308" y="1327"/>
                    <a:pt x="1108" y="1348"/>
                    <a:pt x="902" y="1391"/>
                  </a:cubicBezTo>
                  <a:cubicBezTo>
                    <a:pt x="697" y="1433"/>
                    <a:pt x="485" y="1496"/>
                    <a:pt x="267" y="1580"/>
                  </a:cubicBezTo>
                  <a:lnTo>
                    <a:pt x="267" y="2132"/>
                  </a:lnTo>
                  <a:cubicBezTo>
                    <a:pt x="448" y="2032"/>
                    <a:pt x="638" y="1958"/>
                    <a:pt x="834" y="1908"/>
                  </a:cubicBezTo>
                  <a:cubicBezTo>
                    <a:pt x="1031" y="1858"/>
                    <a:pt x="1233" y="1833"/>
                    <a:pt x="1441" y="1833"/>
                  </a:cubicBezTo>
                  <a:cubicBezTo>
                    <a:pt x="1768" y="1833"/>
                    <a:pt x="2021" y="1909"/>
                    <a:pt x="2202" y="2059"/>
                  </a:cubicBezTo>
                  <a:cubicBezTo>
                    <a:pt x="2382" y="2209"/>
                    <a:pt x="2473" y="2422"/>
                    <a:pt x="2473" y="2696"/>
                  </a:cubicBezTo>
                  <a:lnTo>
                    <a:pt x="2473" y="2755"/>
                  </a:lnTo>
                  <a:lnTo>
                    <a:pt x="1636" y="2755"/>
                  </a:lnTo>
                  <a:cubicBezTo>
                    <a:pt x="1093" y="2755"/>
                    <a:pt x="685" y="2859"/>
                    <a:pt x="411" y="3066"/>
                  </a:cubicBezTo>
                  <a:cubicBezTo>
                    <a:pt x="137" y="3274"/>
                    <a:pt x="1" y="3582"/>
                    <a:pt x="1" y="3991"/>
                  </a:cubicBezTo>
                  <a:cubicBezTo>
                    <a:pt x="1" y="4341"/>
                    <a:pt x="110" y="4621"/>
                    <a:pt x="330" y="4829"/>
                  </a:cubicBezTo>
                  <a:cubicBezTo>
                    <a:pt x="549" y="5038"/>
                    <a:pt x="845" y="5142"/>
                    <a:pt x="1217" y="5142"/>
                  </a:cubicBezTo>
                  <a:cubicBezTo>
                    <a:pt x="1511" y="5142"/>
                    <a:pt x="1760" y="5090"/>
                    <a:pt x="1963" y="4985"/>
                  </a:cubicBezTo>
                  <a:cubicBezTo>
                    <a:pt x="2167" y="4880"/>
                    <a:pt x="2336" y="4717"/>
                    <a:pt x="2473" y="4497"/>
                  </a:cubicBezTo>
                  <a:lnTo>
                    <a:pt x="2473" y="5048"/>
                  </a:lnTo>
                  <a:lnTo>
                    <a:pt x="3070" y="5048"/>
                  </a:lnTo>
                  <a:lnTo>
                    <a:pt x="3070" y="2975"/>
                  </a:lnTo>
                  <a:cubicBezTo>
                    <a:pt x="3070" y="2422"/>
                    <a:pt x="2940" y="2009"/>
                    <a:pt x="2680" y="1736"/>
                  </a:cubicBezTo>
                  <a:cubicBezTo>
                    <a:pt x="2421" y="1464"/>
                    <a:pt x="2028" y="1327"/>
                    <a:pt x="1503" y="1327"/>
                  </a:cubicBezTo>
                  <a:close/>
                  <a:moveTo>
                    <a:pt x="6083" y="1415"/>
                  </a:moveTo>
                  <a:lnTo>
                    <a:pt x="6083" y="3614"/>
                  </a:lnTo>
                  <a:cubicBezTo>
                    <a:pt x="6083" y="4114"/>
                    <a:pt x="6191" y="4494"/>
                    <a:pt x="6407" y="4753"/>
                  </a:cubicBezTo>
                  <a:cubicBezTo>
                    <a:pt x="6624" y="5013"/>
                    <a:pt x="6941" y="5142"/>
                    <a:pt x="7358" y="5142"/>
                  </a:cubicBezTo>
                  <a:cubicBezTo>
                    <a:pt x="7611" y="5142"/>
                    <a:pt x="7833" y="5089"/>
                    <a:pt x="8025" y="4982"/>
                  </a:cubicBezTo>
                  <a:cubicBezTo>
                    <a:pt x="8216" y="4875"/>
                    <a:pt x="8384" y="4711"/>
                    <a:pt x="8529" y="4490"/>
                  </a:cubicBezTo>
                  <a:lnTo>
                    <a:pt x="8529" y="5048"/>
                  </a:lnTo>
                  <a:lnTo>
                    <a:pt x="9126" y="5048"/>
                  </a:lnTo>
                  <a:lnTo>
                    <a:pt x="9126" y="1415"/>
                  </a:lnTo>
                  <a:lnTo>
                    <a:pt x="8529" y="1415"/>
                  </a:lnTo>
                  <a:lnTo>
                    <a:pt x="8529" y="3475"/>
                  </a:lnTo>
                  <a:cubicBezTo>
                    <a:pt x="8529" y="3830"/>
                    <a:pt x="8436" y="4110"/>
                    <a:pt x="8248" y="4315"/>
                  </a:cubicBezTo>
                  <a:cubicBezTo>
                    <a:pt x="8061" y="4521"/>
                    <a:pt x="7807" y="4623"/>
                    <a:pt x="7484" y="4623"/>
                  </a:cubicBezTo>
                  <a:cubicBezTo>
                    <a:pt x="7216" y="4623"/>
                    <a:pt x="7015" y="4537"/>
                    <a:pt x="6881" y="4366"/>
                  </a:cubicBezTo>
                  <a:cubicBezTo>
                    <a:pt x="6747" y="4194"/>
                    <a:pt x="6680" y="3936"/>
                    <a:pt x="6680" y="3592"/>
                  </a:cubicBezTo>
                  <a:lnTo>
                    <a:pt x="6680" y="1415"/>
                  </a:lnTo>
                  <a:close/>
                  <a:moveTo>
                    <a:pt x="11877" y="1327"/>
                  </a:moveTo>
                  <a:cubicBezTo>
                    <a:pt x="11332" y="1327"/>
                    <a:pt x="10899" y="1502"/>
                    <a:pt x="10578" y="1851"/>
                  </a:cubicBezTo>
                  <a:cubicBezTo>
                    <a:pt x="10257" y="2201"/>
                    <a:pt x="10096" y="2673"/>
                    <a:pt x="10096" y="3267"/>
                  </a:cubicBezTo>
                  <a:cubicBezTo>
                    <a:pt x="10096" y="3843"/>
                    <a:pt x="10265" y="4299"/>
                    <a:pt x="10604" y="4636"/>
                  </a:cubicBezTo>
                  <a:cubicBezTo>
                    <a:pt x="10942" y="4974"/>
                    <a:pt x="11401" y="5142"/>
                    <a:pt x="11981" y="5142"/>
                  </a:cubicBezTo>
                  <a:cubicBezTo>
                    <a:pt x="12212" y="5142"/>
                    <a:pt x="12441" y="5119"/>
                    <a:pt x="12665" y="5071"/>
                  </a:cubicBezTo>
                  <a:cubicBezTo>
                    <a:pt x="12890" y="5024"/>
                    <a:pt x="13110" y="4954"/>
                    <a:pt x="13324" y="4863"/>
                  </a:cubicBezTo>
                  <a:lnTo>
                    <a:pt x="13324" y="4299"/>
                  </a:lnTo>
                  <a:cubicBezTo>
                    <a:pt x="13112" y="4411"/>
                    <a:pt x="12898" y="4496"/>
                    <a:pt x="12683" y="4552"/>
                  </a:cubicBezTo>
                  <a:cubicBezTo>
                    <a:pt x="12468" y="4608"/>
                    <a:pt x="12246" y="4636"/>
                    <a:pt x="12017" y="4636"/>
                  </a:cubicBezTo>
                  <a:cubicBezTo>
                    <a:pt x="11621" y="4636"/>
                    <a:pt x="11312" y="4529"/>
                    <a:pt x="11090" y="4314"/>
                  </a:cubicBezTo>
                  <a:cubicBezTo>
                    <a:pt x="10869" y="4098"/>
                    <a:pt x="10745" y="3785"/>
                    <a:pt x="10719" y="3374"/>
                  </a:cubicBezTo>
                  <a:lnTo>
                    <a:pt x="13464" y="3374"/>
                  </a:lnTo>
                  <a:lnTo>
                    <a:pt x="13464" y="3082"/>
                  </a:lnTo>
                  <a:cubicBezTo>
                    <a:pt x="13464" y="2542"/>
                    <a:pt x="13321" y="2114"/>
                    <a:pt x="13037" y="1799"/>
                  </a:cubicBezTo>
                  <a:cubicBezTo>
                    <a:pt x="12753" y="1485"/>
                    <a:pt x="12366" y="1327"/>
                    <a:pt x="11877" y="13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3089400" y="1878250"/>
              <a:ext cx="2237050" cy="614200"/>
            </a:xfrm>
            <a:custGeom>
              <a:avLst/>
              <a:gdLst/>
              <a:ahLst/>
              <a:cxnLst/>
              <a:rect l="0" t="0" r="0" b="0"/>
              <a:pathLst>
                <a:path w="89482" h="24568" extrusionOk="0">
                  <a:moveTo>
                    <a:pt x="1" y="0"/>
                  </a:moveTo>
                  <a:lnTo>
                    <a:pt x="1" y="24568"/>
                  </a:lnTo>
                  <a:lnTo>
                    <a:pt x="89481" y="24568"/>
                  </a:lnTo>
                  <a:lnTo>
                    <a:pt x="89481" y="0"/>
                  </a:lnTo>
                  <a:close/>
                </a:path>
              </a:pathLst>
            </a:custGeom>
            <a:solidFill>
              <a:srgbClr val="000000"/>
            </a:solidFill>
            <a:ln w="83050" cap="rnd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2293550" y="1722550"/>
              <a:ext cx="923900" cy="925625"/>
            </a:xfrm>
            <a:custGeom>
              <a:avLst/>
              <a:gdLst/>
              <a:ahLst/>
              <a:cxnLst/>
              <a:rect l="0" t="0" r="0" b="0"/>
              <a:pathLst>
                <a:path w="36956" h="37025" extrusionOk="0">
                  <a:moveTo>
                    <a:pt x="17509" y="0"/>
                  </a:moveTo>
                  <a:lnTo>
                    <a:pt x="16610" y="139"/>
                  </a:lnTo>
                  <a:lnTo>
                    <a:pt x="15641" y="208"/>
                  </a:lnTo>
                  <a:lnTo>
                    <a:pt x="14741" y="415"/>
                  </a:lnTo>
                  <a:lnTo>
                    <a:pt x="13842" y="623"/>
                  </a:lnTo>
                  <a:lnTo>
                    <a:pt x="12942" y="831"/>
                  </a:lnTo>
                  <a:lnTo>
                    <a:pt x="12112" y="1107"/>
                  </a:lnTo>
                  <a:lnTo>
                    <a:pt x="11281" y="1453"/>
                  </a:lnTo>
                  <a:lnTo>
                    <a:pt x="10451" y="1799"/>
                  </a:lnTo>
                  <a:lnTo>
                    <a:pt x="9689" y="2215"/>
                  </a:lnTo>
                  <a:lnTo>
                    <a:pt x="8859" y="2699"/>
                  </a:lnTo>
                  <a:lnTo>
                    <a:pt x="8167" y="3184"/>
                  </a:lnTo>
                  <a:lnTo>
                    <a:pt x="7406" y="3668"/>
                  </a:lnTo>
                  <a:lnTo>
                    <a:pt x="6714" y="4222"/>
                  </a:lnTo>
                  <a:lnTo>
                    <a:pt x="6022" y="4844"/>
                  </a:lnTo>
                  <a:lnTo>
                    <a:pt x="5399" y="5398"/>
                  </a:lnTo>
                  <a:lnTo>
                    <a:pt x="4776" y="6090"/>
                  </a:lnTo>
                  <a:lnTo>
                    <a:pt x="4222" y="6713"/>
                  </a:lnTo>
                  <a:lnTo>
                    <a:pt x="3669" y="7405"/>
                  </a:lnTo>
                  <a:lnTo>
                    <a:pt x="3115" y="8166"/>
                  </a:lnTo>
                  <a:lnTo>
                    <a:pt x="2631" y="8927"/>
                  </a:lnTo>
                  <a:lnTo>
                    <a:pt x="2215" y="9689"/>
                  </a:lnTo>
                  <a:lnTo>
                    <a:pt x="1800" y="10519"/>
                  </a:lnTo>
                  <a:lnTo>
                    <a:pt x="1454" y="11280"/>
                  </a:lnTo>
                  <a:lnTo>
                    <a:pt x="1108" y="12111"/>
                  </a:lnTo>
                  <a:lnTo>
                    <a:pt x="831" y="13010"/>
                  </a:lnTo>
                  <a:lnTo>
                    <a:pt x="555" y="13910"/>
                  </a:lnTo>
                  <a:lnTo>
                    <a:pt x="347" y="14810"/>
                  </a:lnTo>
                  <a:lnTo>
                    <a:pt x="209" y="15709"/>
                  </a:lnTo>
                  <a:lnTo>
                    <a:pt x="70" y="16609"/>
                  </a:lnTo>
                  <a:lnTo>
                    <a:pt x="1" y="17578"/>
                  </a:lnTo>
                  <a:lnTo>
                    <a:pt x="1" y="18478"/>
                  </a:lnTo>
                  <a:lnTo>
                    <a:pt x="1" y="19446"/>
                  </a:lnTo>
                  <a:lnTo>
                    <a:pt x="70" y="20415"/>
                  </a:lnTo>
                  <a:lnTo>
                    <a:pt x="209" y="21315"/>
                  </a:lnTo>
                  <a:lnTo>
                    <a:pt x="347" y="22215"/>
                  </a:lnTo>
                  <a:lnTo>
                    <a:pt x="555" y="23114"/>
                  </a:lnTo>
                  <a:lnTo>
                    <a:pt x="831" y="24014"/>
                  </a:lnTo>
                  <a:lnTo>
                    <a:pt x="1108" y="24844"/>
                  </a:lnTo>
                  <a:lnTo>
                    <a:pt x="1454" y="25675"/>
                  </a:lnTo>
                  <a:lnTo>
                    <a:pt x="1800" y="26505"/>
                  </a:lnTo>
                  <a:lnTo>
                    <a:pt x="2215" y="27336"/>
                  </a:lnTo>
                  <a:lnTo>
                    <a:pt x="2631" y="28097"/>
                  </a:lnTo>
                  <a:lnTo>
                    <a:pt x="3115" y="28858"/>
                  </a:lnTo>
                  <a:lnTo>
                    <a:pt x="3669" y="29550"/>
                  </a:lnTo>
                  <a:lnTo>
                    <a:pt x="4222" y="30242"/>
                  </a:lnTo>
                  <a:lnTo>
                    <a:pt x="4776" y="30934"/>
                  </a:lnTo>
                  <a:lnTo>
                    <a:pt x="5399" y="31557"/>
                  </a:lnTo>
                  <a:lnTo>
                    <a:pt x="6022" y="32180"/>
                  </a:lnTo>
                  <a:lnTo>
                    <a:pt x="6714" y="32803"/>
                  </a:lnTo>
                  <a:lnTo>
                    <a:pt x="7406" y="33356"/>
                  </a:lnTo>
                  <a:lnTo>
                    <a:pt x="8167" y="33841"/>
                  </a:lnTo>
                  <a:lnTo>
                    <a:pt x="8859" y="34325"/>
                  </a:lnTo>
                  <a:lnTo>
                    <a:pt x="9689" y="34741"/>
                  </a:lnTo>
                  <a:lnTo>
                    <a:pt x="10451" y="35156"/>
                  </a:lnTo>
                  <a:lnTo>
                    <a:pt x="11281" y="35571"/>
                  </a:lnTo>
                  <a:lnTo>
                    <a:pt x="12112" y="35848"/>
                  </a:lnTo>
                  <a:lnTo>
                    <a:pt x="12942" y="36194"/>
                  </a:lnTo>
                  <a:lnTo>
                    <a:pt x="13842" y="36401"/>
                  </a:lnTo>
                  <a:lnTo>
                    <a:pt x="14741" y="36609"/>
                  </a:lnTo>
                  <a:lnTo>
                    <a:pt x="15641" y="36817"/>
                  </a:lnTo>
                  <a:lnTo>
                    <a:pt x="16610" y="36886"/>
                  </a:lnTo>
                  <a:lnTo>
                    <a:pt x="17509" y="36955"/>
                  </a:lnTo>
                  <a:lnTo>
                    <a:pt x="18478" y="37024"/>
                  </a:lnTo>
                  <a:lnTo>
                    <a:pt x="19447" y="36955"/>
                  </a:lnTo>
                  <a:lnTo>
                    <a:pt x="20347" y="36886"/>
                  </a:lnTo>
                  <a:lnTo>
                    <a:pt x="21316" y="36817"/>
                  </a:lnTo>
                  <a:lnTo>
                    <a:pt x="22215" y="36609"/>
                  </a:lnTo>
                  <a:lnTo>
                    <a:pt x="23115" y="36401"/>
                  </a:lnTo>
                  <a:lnTo>
                    <a:pt x="23945" y="36194"/>
                  </a:lnTo>
                  <a:lnTo>
                    <a:pt x="24845" y="35848"/>
                  </a:lnTo>
                  <a:lnTo>
                    <a:pt x="25675" y="35571"/>
                  </a:lnTo>
                  <a:lnTo>
                    <a:pt x="26506" y="35156"/>
                  </a:lnTo>
                  <a:lnTo>
                    <a:pt x="27267" y="34741"/>
                  </a:lnTo>
                  <a:lnTo>
                    <a:pt x="28098" y="34325"/>
                  </a:lnTo>
                  <a:lnTo>
                    <a:pt x="28790" y="33841"/>
                  </a:lnTo>
                  <a:lnTo>
                    <a:pt x="29551" y="33356"/>
                  </a:lnTo>
                  <a:lnTo>
                    <a:pt x="30243" y="32803"/>
                  </a:lnTo>
                  <a:lnTo>
                    <a:pt x="30935" y="32180"/>
                  </a:lnTo>
                  <a:lnTo>
                    <a:pt x="31558" y="31557"/>
                  </a:lnTo>
                  <a:lnTo>
                    <a:pt x="32181" y="30934"/>
                  </a:lnTo>
                  <a:lnTo>
                    <a:pt x="32734" y="30242"/>
                  </a:lnTo>
                  <a:lnTo>
                    <a:pt x="33288" y="29550"/>
                  </a:lnTo>
                  <a:lnTo>
                    <a:pt x="33842" y="28858"/>
                  </a:lnTo>
                  <a:lnTo>
                    <a:pt x="34257" y="28097"/>
                  </a:lnTo>
                  <a:lnTo>
                    <a:pt x="34741" y="27336"/>
                  </a:lnTo>
                  <a:lnTo>
                    <a:pt x="35156" y="26505"/>
                  </a:lnTo>
                  <a:lnTo>
                    <a:pt x="35502" y="25675"/>
                  </a:lnTo>
                  <a:lnTo>
                    <a:pt x="35848" y="24844"/>
                  </a:lnTo>
                  <a:lnTo>
                    <a:pt x="36125" y="24014"/>
                  </a:lnTo>
                  <a:lnTo>
                    <a:pt x="36402" y="23114"/>
                  </a:lnTo>
                  <a:lnTo>
                    <a:pt x="36610" y="22215"/>
                  </a:lnTo>
                  <a:lnTo>
                    <a:pt x="36748" y="21315"/>
                  </a:lnTo>
                  <a:lnTo>
                    <a:pt x="36887" y="20415"/>
                  </a:lnTo>
                  <a:lnTo>
                    <a:pt x="36956" y="19446"/>
                  </a:lnTo>
                  <a:lnTo>
                    <a:pt x="36956" y="18478"/>
                  </a:lnTo>
                  <a:lnTo>
                    <a:pt x="36956" y="17578"/>
                  </a:lnTo>
                  <a:lnTo>
                    <a:pt x="36887" y="16609"/>
                  </a:lnTo>
                  <a:lnTo>
                    <a:pt x="36748" y="15709"/>
                  </a:lnTo>
                  <a:lnTo>
                    <a:pt x="36610" y="14810"/>
                  </a:lnTo>
                  <a:lnTo>
                    <a:pt x="36402" y="13910"/>
                  </a:lnTo>
                  <a:lnTo>
                    <a:pt x="36125" y="13010"/>
                  </a:lnTo>
                  <a:lnTo>
                    <a:pt x="35848" y="12111"/>
                  </a:lnTo>
                  <a:lnTo>
                    <a:pt x="35502" y="11280"/>
                  </a:lnTo>
                  <a:lnTo>
                    <a:pt x="35156" y="10519"/>
                  </a:lnTo>
                  <a:lnTo>
                    <a:pt x="34741" y="9689"/>
                  </a:lnTo>
                  <a:lnTo>
                    <a:pt x="34257" y="8927"/>
                  </a:lnTo>
                  <a:lnTo>
                    <a:pt x="33842" y="8166"/>
                  </a:lnTo>
                  <a:lnTo>
                    <a:pt x="33288" y="7405"/>
                  </a:lnTo>
                  <a:lnTo>
                    <a:pt x="32734" y="6713"/>
                  </a:lnTo>
                  <a:lnTo>
                    <a:pt x="32181" y="6090"/>
                  </a:lnTo>
                  <a:lnTo>
                    <a:pt x="31558" y="5398"/>
                  </a:lnTo>
                  <a:lnTo>
                    <a:pt x="30935" y="4844"/>
                  </a:lnTo>
                  <a:lnTo>
                    <a:pt x="30243" y="4222"/>
                  </a:lnTo>
                  <a:lnTo>
                    <a:pt x="29551" y="3668"/>
                  </a:lnTo>
                  <a:lnTo>
                    <a:pt x="28790" y="3184"/>
                  </a:lnTo>
                  <a:lnTo>
                    <a:pt x="28098" y="2699"/>
                  </a:lnTo>
                  <a:lnTo>
                    <a:pt x="27267" y="2215"/>
                  </a:lnTo>
                  <a:lnTo>
                    <a:pt x="26506" y="1799"/>
                  </a:lnTo>
                  <a:lnTo>
                    <a:pt x="25675" y="1453"/>
                  </a:lnTo>
                  <a:lnTo>
                    <a:pt x="24845" y="1107"/>
                  </a:lnTo>
                  <a:lnTo>
                    <a:pt x="23945" y="831"/>
                  </a:lnTo>
                  <a:lnTo>
                    <a:pt x="23115" y="623"/>
                  </a:lnTo>
                  <a:lnTo>
                    <a:pt x="22215" y="415"/>
                  </a:lnTo>
                  <a:lnTo>
                    <a:pt x="21316" y="208"/>
                  </a:lnTo>
                  <a:lnTo>
                    <a:pt x="20347" y="139"/>
                  </a:lnTo>
                  <a:lnTo>
                    <a:pt x="19447" y="0"/>
                  </a:lnTo>
                  <a:close/>
                </a:path>
              </a:pathLst>
            </a:custGeom>
            <a:solidFill>
              <a:srgbClr val="FFFFFF"/>
            </a:solidFill>
            <a:ln w="83050" cap="rnd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2435425" y="1893825"/>
              <a:ext cx="640150" cy="581325"/>
            </a:xfrm>
            <a:custGeom>
              <a:avLst/>
              <a:gdLst/>
              <a:ahLst/>
              <a:cxnLst/>
              <a:rect l="0" t="0" r="0" b="0"/>
              <a:pathLst>
                <a:path w="25606" h="23253" extrusionOk="0">
                  <a:moveTo>
                    <a:pt x="22077" y="900"/>
                  </a:moveTo>
                  <a:lnTo>
                    <a:pt x="24776" y="3945"/>
                  </a:lnTo>
                  <a:lnTo>
                    <a:pt x="3530" y="22422"/>
                  </a:lnTo>
                  <a:lnTo>
                    <a:pt x="831" y="19308"/>
                  </a:lnTo>
                  <a:lnTo>
                    <a:pt x="1108" y="19170"/>
                  </a:lnTo>
                  <a:lnTo>
                    <a:pt x="1661" y="19793"/>
                  </a:lnTo>
                  <a:lnTo>
                    <a:pt x="1938" y="19516"/>
                  </a:lnTo>
                  <a:lnTo>
                    <a:pt x="1385" y="18893"/>
                  </a:lnTo>
                  <a:lnTo>
                    <a:pt x="1661" y="18616"/>
                  </a:lnTo>
                  <a:lnTo>
                    <a:pt x="2215" y="19239"/>
                  </a:lnTo>
                  <a:lnTo>
                    <a:pt x="2561" y="19031"/>
                  </a:lnTo>
                  <a:lnTo>
                    <a:pt x="2008" y="18339"/>
                  </a:lnTo>
                  <a:lnTo>
                    <a:pt x="2284" y="18063"/>
                  </a:lnTo>
                  <a:lnTo>
                    <a:pt x="2838" y="18755"/>
                  </a:lnTo>
                  <a:lnTo>
                    <a:pt x="3184" y="18478"/>
                  </a:lnTo>
                  <a:lnTo>
                    <a:pt x="2561" y="17855"/>
                  </a:lnTo>
                  <a:lnTo>
                    <a:pt x="2907" y="17578"/>
                  </a:lnTo>
                  <a:lnTo>
                    <a:pt x="3461" y="18201"/>
                  </a:lnTo>
                  <a:lnTo>
                    <a:pt x="3738" y="17993"/>
                  </a:lnTo>
                  <a:lnTo>
                    <a:pt x="3184" y="17301"/>
                  </a:lnTo>
                  <a:lnTo>
                    <a:pt x="3461" y="17025"/>
                  </a:lnTo>
                  <a:lnTo>
                    <a:pt x="4084" y="17717"/>
                  </a:lnTo>
                  <a:lnTo>
                    <a:pt x="4360" y="17440"/>
                  </a:lnTo>
                  <a:lnTo>
                    <a:pt x="3807" y="16748"/>
                  </a:lnTo>
                  <a:lnTo>
                    <a:pt x="4084" y="16540"/>
                  </a:lnTo>
                  <a:lnTo>
                    <a:pt x="4983" y="17578"/>
                  </a:lnTo>
                  <a:lnTo>
                    <a:pt x="5260" y="17301"/>
                  </a:lnTo>
                  <a:lnTo>
                    <a:pt x="4360" y="16263"/>
                  </a:lnTo>
                  <a:lnTo>
                    <a:pt x="4706" y="15986"/>
                  </a:lnTo>
                  <a:lnTo>
                    <a:pt x="5260" y="16679"/>
                  </a:lnTo>
                  <a:lnTo>
                    <a:pt x="5537" y="16402"/>
                  </a:lnTo>
                  <a:lnTo>
                    <a:pt x="4983" y="15710"/>
                  </a:lnTo>
                  <a:lnTo>
                    <a:pt x="5260" y="15502"/>
                  </a:lnTo>
                  <a:lnTo>
                    <a:pt x="5883" y="16125"/>
                  </a:lnTo>
                  <a:lnTo>
                    <a:pt x="6160" y="15848"/>
                  </a:lnTo>
                  <a:lnTo>
                    <a:pt x="5606" y="15225"/>
                  </a:lnTo>
                  <a:lnTo>
                    <a:pt x="5883" y="14948"/>
                  </a:lnTo>
                  <a:lnTo>
                    <a:pt x="6437" y="15640"/>
                  </a:lnTo>
                  <a:lnTo>
                    <a:pt x="6783" y="15364"/>
                  </a:lnTo>
                  <a:lnTo>
                    <a:pt x="6160" y="14672"/>
                  </a:lnTo>
                  <a:lnTo>
                    <a:pt x="6506" y="14395"/>
                  </a:lnTo>
                  <a:lnTo>
                    <a:pt x="7059" y="15087"/>
                  </a:lnTo>
                  <a:lnTo>
                    <a:pt x="7336" y="14810"/>
                  </a:lnTo>
                  <a:lnTo>
                    <a:pt x="6783" y="14187"/>
                  </a:lnTo>
                  <a:lnTo>
                    <a:pt x="7059" y="13910"/>
                  </a:lnTo>
                  <a:lnTo>
                    <a:pt x="7682" y="14533"/>
                  </a:lnTo>
                  <a:lnTo>
                    <a:pt x="7959" y="14326"/>
                  </a:lnTo>
                  <a:lnTo>
                    <a:pt x="7405" y="13634"/>
                  </a:lnTo>
                  <a:lnTo>
                    <a:pt x="7682" y="13357"/>
                  </a:lnTo>
                  <a:lnTo>
                    <a:pt x="9066" y="14948"/>
                  </a:lnTo>
                  <a:lnTo>
                    <a:pt x="9343" y="14672"/>
                  </a:lnTo>
                  <a:lnTo>
                    <a:pt x="8028" y="13149"/>
                  </a:lnTo>
                  <a:lnTo>
                    <a:pt x="8305" y="12872"/>
                  </a:lnTo>
                  <a:lnTo>
                    <a:pt x="8859" y="13495"/>
                  </a:lnTo>
                  <a:lnTo>
                    <a:pt x="9205" y="13218"/>
                  </a:lnTo>
                  <a:lnTo>
                    <a:pt x="8582" y="12595"/>
                  </a:lnTo>
                  <a:lnTo>
                    <a:pt x="8928" y="12319"/>
                  </a:lnTo>
                  <a:lnTo>
                    <a:pt x="9482" y="13011"/>
                  </a:lnTo>
                  <a:lnTo>
                    <a:pt x="9758" y="12734"/>
                  </a:lnTo>
                  <a:lnTo>
                    <a:pt x="9205" y="12042"/>
                  </a:lnTo>
                  <a:lnTo>
                    <a:pt x="9482" y="11834"/>
                  </a:lnTo>
                  <a:lnTo>
                    <a:pt x="10104" y="12457"/>
                  </a:lnTo>
                  <a:lnTo>
                    <a:pt x="10381" y="12180"/>
                  </a:lnTo>
                  <a:lnTo>
                    <a:pt x="9828" y="11557"/>
                  </a:lnTo>
                  <a:lnTo>
                    <a:pt x="10104" y="11281"/>
                  </a:lnTo>
                  <a:lnTo>
                    <a:pt x="10658" y="11973"/>
                  </a:lnTo>
                  <a:lnTo>
                    <a:pt x="11004" y="11696"/>
                  </a:lnTo>
                  <a:lnTo>
                    <a:pt x="10381" y="11004"/>
                  </a:lnTo>
                  <a:lnTo>
                    <a:pt x="10727" y="10796"/>
                  </a:lnTo>
                  <a:lnTo>
                    <a:pt x="11281" y="11419"/>
                  </a:lnTo>
                  <a:lnTo>
                    <a:pt x="11558" y="11142"/>
                  </a:lnTo>
                  <a:lnTo>
                    <a:pt x="11004" y="10519"/>
                  </a:lnTo>
                  <a:lnTo>
                    <a:pt x="11281" y="10243"/>
                  </a:lnTo>
                  <a:lnTo>
                    <a:pt x="12180" y="11281"/>
                  </a:lnTo>
                  <a:lnTo>
                    <a:pt x="12526" y="11004"/>
                  </a:lnTo>
                  <a:lnTo>
                    <a:pt x="11627" y="9966"/>
                  </a:lnTo>
                  <a:lnTo>
                    <a:pt x="11904" y="9689"/>
                  </a:lnTo>
                  <a:lnTo>
                    <a:pt x="12457" y="10381"/>
                  </a:lnTo>
                  <a:lnTo>
                    <a:pt x="12803" y="10104"/>
                  </a:lnTo>
                  <a:lnTo>
                    <a:pt x="12180" y="9481"/>
                  </a:lnTo>
                  <a:lnTo>
                    <a:pt x="12526" y="9204"/>
                  </a:lnTo>
                  <a:lnTo>
                    <a:pt x="13080" y="9827"/>
                  </a:lnTo>
                  <a:lnTo>
                    <a:pt x="13357" y="9620"/>
                  </a:lnTo>
                  <a:lnTo>
                    <a:pt x="12803" y="8928"/>
                  </a:lnTo>
                  <a:lnTo>
                    <a:pt x="13080" y="8651"/>
                  </a:lnTo>
                  <a:lnTo>
                    <a:pt x="13703" y="9343"/>
                  </a:lnTo>
                  <a:lnTo>
                    <a:pt x="13980" y="9066"/>
                  </a:lnTo>
                  <a:lnTo>
                    <a:pt x="13426" y="8374"/>
                  </a:lnTo>
                  <a:lnTo>
                    <a:pt x="13703" y="8166"/>
                  </a:lnTo>
                  <a:lnTo>
                    <a:pt x="14257" y="8789"/>
                  </a:lnTo>
                  <a:lnTo>
                    <a:pt x="14603" y="8512"/>
                  </a:lnTo>
                  <a:lnTo>
                    <a:pt x="14049" y="7890"/>
                  </a:lnTo>
                  <a:lnTo>
                    <a:pt x="14326" y="7613"/>
                  </a:lnTo>
                  <a:lnTo>
                    <a:pt x="14879" y="8305"/>
                  </a:lnTo>
                  <a:lnTo>
                    <a:pt x="15156" y="8028"/>
                  </a:lnTo>
                  <a:lnTo>
                    <a:pt x="14603" y="7336"/>
                  </a:lnTo>
                  <a:lnTo>
                    <a:pt x="14879" y="7128"/>
                  </a:lnTo>
                  <a:lnTo>
                    <a:pt x="16263" y="8651"/>
                  </a:lnTo>
                  <a:lnTo>
                    <a:pt x="16540" y="8374"/>
                  </a:lnTo>
                  <a:lnTo>
                    <a:pt x="15225" y="6852"/>
                  </a:lnTo>
                  <a:lnTo>
                    <a:pt x="15502" y="6575"/>
                  </a:lnTo>
                  <a:lnTo>
                    <a:pt x="16056" y="7267"/>
                  </a:lnTo>
                  <a:lnTo>
                    <a:pt x="16402" y="6990"/>
                  </a:lnTo>
                  <a:lnTo>
                    <a:pt x="15848" y="6298"/>
                  </a:lnTo>
                  <a:lnTo>
                    <a:pt x="16125" y="6021"/>
                  </a:lnTo>
                  <a:lnTo>
                    <a:pt x="16679" y="6713"/>
                  </a:lnTo>
                  <a:lnTo>
                    <a:pt x="17025" y="6436"/>
                  </a:lnTo>
                  <a:lnTo>
                    <a:pt x="16402" y="5813"/>
                  </a:lnTo>
                  <a:lnTo>
                    <a:pt x="16748" y="5537"/>
                  </a:lnTo>
                  <a:lnTo>
                    <a:pt x="17302" y="6159"/>
                  </a:lnTo>
                  <a:lnTo>
                    <a:pt x="17578" y="5952"/>
                  </a:lnTo>
                  <a:lnTo>
                    <a:pt x="17025" y="5260"/>
                  </a:lnTo>
                  <a:lnTo>
                    <a:pt x="17302" y="4983"/>
                  </a:lnTo>
                  <a:lnTo>
                    <a:pt x="17924" y="5675"/>
                  </a:lnTo>
                  <a:lnTo>
                    <a:pt x="18201" y="5398"/>
                  </a:lnTo>
                  <a:lnTo>
                    <a:pt x="17648" y="4706"/>
                  </a:lnTo>
                  <a:lnTo>
                    <a:pt x="17924" y="4499"/>
                  </a:lnTo>
                  <a:lnTo>
                    <a:pt x="18478" y="5121"/>
                  </a:lnTo>
                  <a:lnTo>
                    <a:pt x="18824" y="4845"/>
                  </a:lnTo>
                  <a:lnTo>
                    <a:pt x="18201" y="4222"/>
                  </a:lnTo>
                  <a:lnTo>
                    <a:pt x="18547" y="3945"/>
                  </a:lnTo>
                  <a:lnTo>
                    <a:pt x="19447" y="4983"/>
                  </a:lnTo>
                  <a:lnTo>
                    <a:pt x="19724" y="4706"/>
                  </a:lnTo>
                  <a:lnTo>
                    <a:pt x="18824" y="3668"/>
                  </a:lnTo>
                  <a:lnTo>
                    <a:pt x="19101" y="3461"/>
                  </a:lnTo>
                  <a:lnTo>
                    <a:pt x="19724" y="4083"/>
                  </a:lnTo>
                  <a:lnTo>
                    <a:pt x="20000" y="3807"/>
                  </a:lnTo>
                  <a:lnTo>
                    <a:pt x="19447" y="3184"/>
                  </a:lnTo>
                  <a:lnTo>
                    <a:pt x="19724" y="2907"/>
                  </a:lnTo>
                  <a:lnTo>
                    <a:pt x="20277" y="3599"/>
                  </a:lnTo>
                  <a:lnTo>
                    <a:pt x="20623" y="3322"/>
                  </a:lnTo>
                  <a:lnTo>
                    <a:pt x="20000" y="2630"/>
                  </a:lnTo>
                  <a:lnTo>
                    <a:pt x="20347" y="2422"/>
                  </a:lnTo>
                  <a:lnTo>
                    <a:pt x="20900" y="3045"/>
                  </a:lnTo>
                  <a:lnTo>
                    <a:pt x="21177" y="2768"/>
                  </a:lnTo>
                  <a:lnTo>
                    <a:pt x="20623" y="2146"/>
                  </a:lnTo>
                  <a:lnTo>
                    <a:pt x="20900" y="1869"/>
                  </a:lnTo>
                  <a:lnTo>
                    <a:pt x="21523" y="2492"/>
                  </a:lnTo>
                  <a:lnTo>
                    <a:pt x="21800" y="2284"/>
                  </a:lnTo>
                  <a:lnTo>
                    <a:pt x="21246" y="1592"/>
                  </a:lnTo>
                  <a:lnTo>
                    <a:pt x="21523" y="1315"/>
                  </a:lnTo>
                  <a:lnTo>
                    <a:pt x="22077" y="2007"/>
                  </a:lnTo>
                  <a:lnTo>
                    <a:pt x="22423" y="1730"/>
                  </a:lnTo>
                  <a:lnTo>
                    <a:pt x="21869" y="1108"/>
                  </a:lnTo>
                  <a:lnTo>
                    <a:pt x="22077" y="900"/>
                  </a:lnTo>
                  <a:close/>
                  <a:moveTo>
                    <a:pt x="22146" y="0"/>
                  </a:moveTo>
                  <a:lnTo>
                    <a:pt x="1" y="19239"/>
                  </a:lnTo>
                  <a:lnTo>
                    <a:pt x="3461" y="23253"/>
                  </a:lnTo>
                  <a:lnTo>
                    <a:pt x="25606" y="4014"/>
                  </a:lnTo>
                  <a:lnTo>
                    <a:pt x="22146" y="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3292550" y="1906025"/>
              <a:ext cx="1775950" cy="160775"/>
            </a:xfrm>
            <a:custGeom>
              <a:avLst/>
              <a:gdLst/>
              <a:ahLst/>
              <a:cxnLst/>
              <a:rect l="0" t="0" r="0" b="0"/>
              <a:pathLst>
                <a:path w="71038" h="6431" extrusionOk="0">
                  <a:moveTo>
                    <a:pt x="24271" y="1"/>
                  </a:moveTo>
                  <a:lnTo>
                    <a:pt x="24271" y="757"/>
                  </a:lnTo>
                  <a:lnTo>
                    <a:pt x="24868" y="757"/>
                  </a:lnTo>
                  <a:lnTo>
                    <a:pt x="24868" y="1"/>
                  </a:lnTo>
                  <a:close/>
                  <a:moveTo>
                    <a:pt x="61993" y="1"/>
                  </a:moveTo>
                  <a:lnTo>
                    <a:pt x="61993" y="757"/>
                  </a:lnTo>
                  <a:lnTo>
                    <a:pt x="62590" y="757"/>
                  </a:lnTo>
                  <a:lnTo>
                    <a:pt x="62590" y="1"/>
                  </a:lnTo>
                  <a:close/>
                  <a:moveTo>
                    <a:pt x="7235" y="1834"/>
                  </a:moveTo>
                  <a:cubicBezTo>
                    <a:pt x="7529" y="1834"/>
                    <a:pt x="7765" y="1931"/>
                    <a:pt x="7944" y="2126"/>
                  </a:cubicBezTo>
                  <a:cubicBezTo>
                    <a:pt x="8122" y="2320"/>
                    <a:pt x="8213" y="2581"/>
                    <a:pt x="8218" y="2908"/>
                  </a:cubicBezTo>
                  <a:lnTo>
                    <a:pt x="6090" y="2911"/>
                  </a:lnTo>
                  <a:cubicBezTo>
                    <a:pt x="6120" y="2569"/>
                    <a:pt x="6235" y="2304"/>
                    <a:pt x="6435" y="2116"/>
                  </a:cubicBezTo>
                  <a:cubicBezTo>
                    <a:pt x="6635" y="1928"/>
                    <a:pt x="6902" y="1834"/>
                    <a:pt x="7235" y="1834"/>
                  </a:cubicBezTo>
                  <a:close/>
                  <a:moveTo>
                    <a:pt x="31700" y="1827"/>
                  </a:moveTo>
                  <a:cubicBezTo>
                    <a:pt x="32022" y="1827"/>
                    <a:pt x="32273" y="1946"/>
                    <a:pt x="32451" y="2184"/>
                  </a:cubicBezTo>
                  <a:cubicBezTo>
                    <a:pt x="32629" y="2422"/>
                    <a:pt x="32719" y="2757"/>
                    <a:pt x="32719" y="3190"/>
                  </a:cubicBezTo>
                  <a:cubicBezTo>
                    <a:pt x="32719" y="3620"/>
                    <a:pt x="32629" y="3954"/>
                    <a:pt x="32451" y="4192"/>
                  </a:cubicBezTo>
                  <a:cubicBezTo>
                    <a:pt x="32273" y="4430"/>
                    <a:pt x="32022" y="4549"/>
                    <a:pt x="31700" y="4549"/>
                  </a:cubicBezTo>
                  <a:cubicBezTo>
                    <a:pt x="31380" y="4549"/>
                    <a:pt x="31131" y="4430"/>
                    <a:pt x="30952" y="4192"/>
                  </a:cubicBezTo>
                  <a:cubicBezTo>
                    <a:pt x="30774" y="3954"/>
                    <a:pt x="30685" y="3620"/>
                    <a:pt x="30685" y="3190"/>
                  </a:cubicBezTo>
                  <a:cubicBezTo>
                    <a:pt x="30685" y="2757"/>
                    <a:pt x="30774" y="2422"/>
                    <a:pt x="30952" y="2184"/>
                  </a:cubicBezTo>
                  <a:cubicBezTo>
                    <a:pt x="31131" y="1946"/>
                    <a:pt x="31380" y="1827"/>
                    <a:pt x="31700" y="1827"/>
                  </a:cubicBezTo>
                  <a:close/>
                  <a:moveTo>
                    <a:pt x="69422" y="1827"/>
                  </a:moveTo>
                  <a:cubicBezTo>
                    <a:pt x="69744" y="1827"/>
                    <a:pt x="69995" y="1946"/>
                    <a:pt x="70173" y="2184"/>
                  </a:cubicBezTo>
                  <a:cubicBezTo>
                    <a:pt x="70351" y="2422"/>
                    <a:pt x="70441" y="2757"/>
                    <a:pt x="70441" y="3190"/>
                  </a:cubicBezTo>
                  <a:cubicBezTo>
                    <a:pt x="70441" y="3620"/>
                    <a:pt x="70351" y="3954"/>
                    <a:pt x="70173" y="4192"/>
                  </a:cubicBezTo>
                  <a:cubicBezTo>
                    <a:pt x="69995" y="4430"/>
                    <a:pt x="69744" y="4549"/>
                    <a:pt x="69422" y="4549"/>
                  </a:cubicBezTo>
                  <a:cubicBezTo>
                    <a:pt x="69102" y="4549"/>
                    <a:pt x="68853" y="4430"/>
                    <a:pt x="68674" y="4192"/>
                  </a:cubicBezTo>
                  <a:cubicBezTo>
                    <a:pt x="68496" y="3954"/>
                    <a:pt x="68407" y="3620"/>
                    <a:pt x="68407" y="3190"/>
                  </a:cubicBezTo>
                  <a:cubicBezTo>
                    <a:pt x="68407" y="2757"/>
                    <a:pt x="68496" y="2422"/>
                    <a:pt x="68674" y="2184"/>
                  </a:cubicBezTo>
                  <a:cubicBezTo>
                    <a:pt x="68853" y="1946"/>
                    <a:pt x="69102" y="1827"/>
                    <a:pt x="69422" y="1827"/>
                  </a:cubicBezTo>
                  <a:close/>
                  <a:moveTo>
                    <a:pt x="41844" y="1834"/>
                  </a:moveTo>
                  <a:cubicBezTo>
                    <a:pt x="42162" y="1834"/>
                    <a:pt x="42414" y="1960"/>
                    <a:pt x="42600" y="2212"/>
                  </a:cubicBezTo>
                  <a:cubicBezTo>
                    <a:pt x="42786" y="2464"/>
                    <a:pt x="42879" y="2805"/>
                    <a:pt x="42879" y="3235"/>
                  </a:cubicBezTo>
                  <a:cubicBezTo>
                    <a:pt x="42879" y="3668"/>
                    <a:pt x="42786" y="4009"/>
                    <a:pt x="42600" y="4260"/>
                  </a:cubicBezTo>
                  <a:cubicBezTo>
                    <a:pt x="42414" y="4511"/>
                    <a:pt x="42162" y="4637"/>
                    <a:pt x="41844" y="4637"/>
                  </a:cubicBezTo>
                  <a:cubicBezTo>
                    <a:pt x="41521" y="4637"/>
                    <a:pt x="41268" y="4512"/>
                    <a:pt x="41083" y="4262"/>
                  </a:cubicBezTo>
                  <a:cubicBezTo>
                    <a:pt x="40898" y="4012"/>
                    <a:pt x="40806" y="3670"/>
                    <a:pt x="40806" y="3235"/>
                  </a:cubicBezTo>
                  <a:cubicBezTo>
                    <a:pt x="40806" y="2800"/>
                    <a:pt x="40899" y="2458"/>
                    <a:pt x="41085" y="2208"/>
                  </a:cubicBezTo>
                  <a:cubicBezTo>
                    <a:pt x="41271" y="1959"/>
                    <a:pt x="41524" y="1834"/>
                    <a:pt x="41844" y="1834"/>
                  </a:cubicBezTo>
                  <a:close/>
                  <a:moveTo>
                    <a:pt x="12040" y="3222"/>
                  </a:moveTo>
                  <a:lnTo>
                    <a:pt x="12040" y="3355"/>
                  </a:lnTo>
                  <a:cubicBezTo>
                    <a:pt x="12040" y="3745"/>
                    <a:pt x="11940" y="4056"/>
                    <a:pt x="11740" y="4291"/>
                  </a:cubicBezTo>
                  <a:cubicBezTo>
                    <a:pt x="11540" y="4526"/>
                    <a:pt x="11274" y="4643"/>
                    <a:pt x="10943" y="4643"/>
                  </a:cubicBezTo>
                  <a:cubicBezTo>
                    <a:pt x="10703" y="4643"/>
                    <a:pt x="10513" y="4581"/>
                    <a:pt x="10374" y="4457"/>
                  </a:cubicBezTo>
                  <a:cubicBezTo>
                    <a:pt x="10234" y="4332"/>
                    <a:pt x="10165" y="4164"/>
                    <a:pt x="10165" y="3952"/>
                  </a:cubicBezTo>
                  <a:cubicBezTo>
                    <a:pt x="10165" y="3686"/>
                    <a:pt x="10258" y="3498"/>
                    <a:pt x="10444" y="3388"/>
                  </a:cubicBezTo>
                  <a:cubicBezTo>
                    <a:pt x="10630" y="3277"/>
                    <a:pt x="10964" y="3222"/>
                    <a:pt x="11446" y="3222"/>
                  </a:cubicBezTo>
                  <a:close/>
                  <a:moveTo>
                    <a:pt x="52566" y="1827"/>
                  </a:moveTo>
                  <a:cubicBezTo>
                    <a:pt x="52881" y="1827"/>
                    <a:pt x="53130" y="1952"/>
                    <a:pt x="53310" y="2202"/>
                  </a:cubicBezTo>
                  <a:cubicBezTo>
                    <a:pt x="53491" y="2452"/>
                    <a:pt x="53581" y="2796"/>
                    <a:pt x="53581" y="3235"/>
                  </a:cubicBezTo>
                  <a:cubicBezTo>
                    <a:pt x="53581" y="3674"/>
                    <a:pt x="53491" y="4019"/>
                    <a:pt x="53310" y="4268"/>
                  </a:cubicBezTo>
                  <a:cubicBezTo>
                    <a:pt x="53130" y="4518"/>
                    <a:pt x="52881" y="4643"/>
                    <a:pt x="52566" y="4643"/>
                  </a:cubicBezTo>
                  <a:cubicBezTo>
                    <a:pt x="52250" y="4643"/>
                    <a:pt x="52002" y="4518"/>
                    <a:pt x="51821" y="4268"/>
                  </a:cubicBezTo>
                  <a:cubicBezTo>
                    <a:pt x="51640" y="4019"/>
                    <a:pt x="51550" y="3674"/>
                    <a:pt x="51550" y="3235"/>
                  </a:cubicBezTo>
                  <a:cubicBezTo>
                    <a:pt x="51550" y="2796"/>
                    <a:pt x="51640" y="2452"/>
                    <a:pt x="51821" y="2202"/>
                  </a:cubicBezTo>
                  <a:cubicBezTo>
                    <a:pt x="52002" y="1952"/>
                    <a:pt x="52250" y="1827"/>
                    <a:pt x="52566" y="1827"/>
                  </a:cubicBezTo>
                  <a:close/>
                  <a:moveTo>
                    <a:pt x="57435" y="3222"/>
                  </a:moveTo>
                  <a:lnTo>
                    <a:pt x="57435" y="3355"/>
                  </a:lnTo>
                  <a:cubicBezTo>
                    <a:pt x="57435" y="3745"/>
                    <a:pt x="57335" y="4056"/>
                    <a:pt x="57135" y="4291"/>
                  </a:cubicBezTo>
                  <a:cubicBezTo>
                    <a:pt x="56935" y="4526"/>
                    <a:pt x="56669" y="4643"/>
                    <a:pt x="56338" y="4643"/>
                  </a:cubicBezTo>
                  <a:cubicBezTo>
                    <a:pt x="56098" y="4643"/>
                    <a:pt x="55908" y="4581"/>
                    <a:pt x="55769" y="4457"/>
                  </a:cubicBezTo>
                  <a:cubicBezTo>
                    <a:pt x="55629" y="4332"/>
                    <a:pt x="55560" y="4164"/>
                    <a:pt x="55560" y="3952"/>
                  </a:cubicBezTo>
                  <a:cubicBezTo>
                    <a:pt x="55560" y="3686"/>
                    <a:pt x="55653" y="3498"/>
                    <a:pt x="55839" y="3388"/>
                  </a:cubicBezTo>
                  <a:cubicBezTo>
                    <a:pt x="56025" y="3277"/>
                    <a:pt x="56359" y="3222"/>
                    <a:pt x="56841" y="3222"/>
                  </a:cubicBezTo>
                  <a:close/>
                  <a:moveTo>
                    <a:pt x="1" y="205"/>
                  </a:moveTo>
                  <a:lnTo>
                    <a:pt x="1" y="5049"/>
                  </a:lnTo>
                  <a:lnTo>
                    <a:pt x="637" y="5049"/>
                  </a:lnTo>
                  <a:lnTo>
                    <a:pt x="637" y="796"/>
                  </a:lnTo>
                  <a:lnTo>
                    <a:pt x="1886" y="4118"/>
                  </a:lnTo>
                  <a:lnTo>
                    <a:pt x="2544" y="4118"/>
                  </a:lnTo>
                  <a:lnTo>
                    <a:pt x="3793" y="796"/>
                  </a:lnTo>
                  <a:lnTo>
                    <a:pt x="3793" y="5049"/>
                  </a:lnTo>
                  <a:lnTo>
                    <a:pt x="4432" y="5049"/>
                  </a:lnTo>
                  <a:lnTo>
                    <a:pt x="4432" y="205"/>
                  </a:lnTo>
                  <a:lnTo>
                    <a:pt x="3456" y="205"/>
                  </a:lnTo>
                  <a:lnTo>
                    <a:pt x="2213" y="3501"/>
                  </a:lnTo>
                  <a:lnTo>
                    <a:pt x="977" y="205"/>
                  </a:lnTo>
                  <a:close/>
                  <a:moveTo>
                    <a:pt x="23339" y="1328"/>
                  </a:moveTo>
                  <a:cubicBezTo>
                    <a:pt x="23052" y="1328"/>
                    <a:pt x="22807" y="1381"/>
                    <a:pt x="22606" y="1488"/>
                  </a:cubicBezTo>
                  <a:cubicBezTo>
                    <a:pt x="22405" y="1595"/>
                    <a:pt x="22242" y="1759"/>
                    <a:pt x="22116" y="1980"/>
                  </a:cubicBezTo>
                  <a:lnTo>
                    <a:pt x="22116" y="1415"/>
                  </a:lnTo>
                  <a:lnTo>
                    <a:pt x="21516" y="1415"/>
                  </a:lnTo>
                  <a:lnTo>
                    <a:pt x="21516" y="5049"/>
                  </a:lnTo>
                  <a:lnTo>
                    <a:pt x="22116" y="5049"/>
                  </a:lnTo>
                  <a:lnTo>
                    <a:pt x="22116" y="3135"/>
                  </a:lnTo>
                  <a:cubicBezTo>
                    <a:pt x="22116" y="2724"/>
                    <a:pt x="22206" y="2408"/>
                    <a:pt x="22387" y="2189"/>
                  </a:cubicBezTo>
                  <a:cubicBezTo>
                    <a:pt x="22568" y="1969"/>
                    <a:pt x="22827" y="1860"/>
                    <a:pt x="23164" y="1860"/>
                  </a:cubicBezTo>
                  <a:cubicBezTo>
                    <a:pt x="23259" y="1860"/>
                    <a:pt x="23346" y="1869"/>
                    <a:pt x="23425" y="1887"/>
                  </a:cubicBezTo>
                  <a:cubicBezTo>
                    <a:pt x="23504" y="1906"/>
                    <a:pt x="23577" y="1934"/>
                    <a:pt x="23644" y="1973"/>
                  </a:cubicBezTo>
                  <a:lnTo>
                    <a:pt x="23641" y="1360"/>
                  </a:lnTo>
                  <a:cubicBezTo>
                    <a:pt x="23580" y="1349"/>
                    <a:pt x="23525" y="1341"/>
                    <a:pt x="23475" y="1336"/>
                  </a:cubicBezTo>
                  <a:cubicBezTo>
                    <a:pt x="23426" y="1330"/>
                    <a:pt x="23380" y="1328"/>
                    <a:pt x="23339" y="1328"/>
                  </a:cubicBezTo>
                  <a:close/>
                  <a:moveTo>
                    <a:pt x="24271" y="1415"/>
                  </a:moveTo>
                  <a:lnTo>
                    <a:pt x="24271" y="5049"/>
                  </a:lnTo>
                  <a:lnTo>
                    <a:pt x="24868" y="5049"/>
                  </a:lnTo>
                  <a:lnTo>
                    <a:pt x="24868" y="1415"/>
                  </a:lnTo>
                  <a:close/>
                  <a:moveTo>
                    <a:pt x="27869" y="1328"/>
                  </a:moveTo>
                  <a:cubicBezTo>
                    <a:pt x="27616" y="1328"/>
                    <a:pt x="27392" y="1382"/>
                    <a:pt x="27199" y="1490"/>
                  </a:cubicBezTo>
                  <a:cubicBezTo>
                    <a:pt x="27005" y="1598"/>
                    <a:pt x="26837" y="1761"/>
                    <a:pt x="26694" y="1980"/>
                  </a:cubicBezTo>
                  <a:lnTo>
                    <a:pt x="26694" y="1415"/>
                  </a:lnTo>
                  <a:lnTo>
                    <a:pt x="26094" y="1415"/>
                  </a:lnTo>
                  <a:lnTo>
                    <a:pt x="26094" y="5049"/>
                  </a:lnTo>
                  <a:lnTo>
                    <a:pt x="26694" y="5049"/>
                  </a:lnTo>
                  <a:lnTo>
                    <a:pt x="26694" y="2995"/>
                  </a:lnTo>
                  <a:cubicBezTo>
                    <a:pt x="26694" y="2640"/>
                    <a:pt x="26787" y="2360"/>
                    <a:pt x="26973" y="2155"/>
                  </a:cubicBezTo>
                  <a:cubicBezTo>
                    <a:pt x="27159" y="1949"/>
                    <a:pt x="27413" y="1847"/>
                    <a:pt x="27736" y="1847"/>
                  </a:cubicBezTo>
                  <a:cubicBezTo>
                    <a:pt x="28004" y="1847"/>
                    <a:pt x="28205" y="1932"/>
                    <a:pt x="28339" y="2103"/>
                  </a:cubicBezTo>
                  <a:cubicBezTo>
                    <a:pt x="28473" y="2274"/>
                    <a:pt x="28540" y="2531"/>
                    <a:pt x="28540" y="2875"/>
                  </a:cubicBezTo>
                  <a:lnTo>
                    <a:pt x="28540" y="5049"/>
                  </a:lnTo>
                  <a:lnTo>
                    <a:pt x="29137" y="5049"/>
                  </a:lnTo>
                  <a:lnTo>
                    <a:pt x="29137" y="2856"/>
                  </a:lnTo>
                  <a:cubicBezTo>
                    <a:pt x="29137" y="2354"/>
                    <a:pt x="29030" y="1974"/>
                    <a:pt x="28816" y="1715"/>
                  </a:cubicBezTo>
                  <a:cubicBezTo>
                    <a:pt x="28602" y="1457"/>
                    <a:pt x="28286" y="1328"/>
                    <a:pt x="27869" y="1328"/>
                  </a:cubicBezTo>
                  <a:close/>
                  <a:moveTo>
                    <a:pt x="46246" y="1328"/>
                  </a:moveTo>
                  <a:cubicBezTo>
                    <a:pt x="45984" y="1328"/>
                    <a:pt x="45758" y="1381"/>
                    <a:pt x="45568" y="1487"/>
                  </a:cubicBezTo>
                  <a:cubicBezTo>
                    <a:pt x="45378" y="1593"/>
                    <a:pt x="45214" y="1757"/>
                    <a:pt x="45078" y="1980"/>
                  </a:cubicBezTo>
                  <a:lnTo>
                    <a:pt x="45078" y="1415"/>
                  </a:lnTo>
                  <a:lnTo>
                    <a:pt x="44478" y="1415"/>
                  </a:lnTo>
                  <a:lnTo>
                    <a:pt x="44478" y="5049"/>
                  </a:lnTo>
                  <a:lnTo>
                    <a:pt x="45078" y="5049"/>
                  </a:lnTo>
                  <a:lnTo>
                    <a:pt x="45078" y="2995"/>
                  </a:lnTo>
                  <a:cubicBezTo>
                    <a:pt x="45078" y="2643"/>
                    <a:pt x="45168" y="2363"/>
                    <a:pt x="45347" y="2156"/>
                  </a:cubicBezTo>
                  <a:cubicBezTo>
                    <a:pt x="45527" y="1950"/>
                    <a:pt x="45769" y="1847"/>
                    <a:pt x="46074" y="1847"/>
                  </a:cubicBezTo>
                  <a:cubicBezTo>
                    <a:pt x="46331" y="1847"/>
                    <a:pt x="46522" y="1930"/>
                    <a:pt x="46645" y="2098"/>
                  </a:cubicBezTo>
                  <a:cubicBezTo>
                    <a:pt x="46768" y="2266"/>
                    <a:pt x="46830" y="2525"/>
                    <a:pt x="46830" y="2875"/>
                  </a:cubicBezTo>
                  <a:lnTo>
                    <a:pt x="46830" y="5049"/>
                  </a:lnTo>
                  <a:lnTo>
                    <a:pt x="47430" y="5049"/>
                  </a:lnTo>
                  <a:lnTo>
                    <a:pt x="47430" y="2995"/>
                  </a:lnTo>
                  <a:cubicBezTo>
                    <a:pt x="47430" y="2640"/>
                    <a:pt x="47520" y="2360"/>
                    <a:pt x="47699" y="2155"/>
                  </a:cubicBezTo>
                  <a:cubicBezTo>
                    <a:pt x="47879" y="1949"/>
                    <a:pt x="48123" y="1847"/>
                    <a:pt x="48433" y="1847"/>
                  </a:cubicBezTo>
                  <a:cubicBezTo>
                    <a:pt x="48686" y="1847"/>
                    <a:pt x="48874" y="1931"/>
                    <a:pt x="48997" y="2100"/>
                  </a:cubicBezTo>
                  <a:cubicBezTo>
                    <a:pt x="49120" y="2268"/>
                    <a:pt x="49182" y="2527"/>
                    <a:pt x="49182" y="2875"/>
                  </a:cubicBezTo>
                  <a:lnTo>
                    <a:pt x="49182" y="5049"/>
                  </a:lnTo>
                  <a:lnTo>
                    <a:pt x="49782" y="5049"/>
                  </a:lnTo>
                  <a:lnTo>
                    <a:pt x="49782" y="2856"/>
                  </a:lnTo>
                  <a:cubicBezTo>
                    <a:pt x="49782" y="2367"/>
                    <a:pt x="49679" y="1990"/>
                    <a:pt x="49474" y="1725"/>
                  </a:cubicBezTo>
                  <a:cubicBezTo>
                    <a:pt x="49268" y="1460"/>
                    <a:pt x="48977" y="1328"/>
                    <a:pt x="48598" y="1328"/>
                  </a:cubicBezTo>
                  <a:cubicBezTo>
                    <a:pt x="48317" y="1328"/>
                    <a:pt x="48072" y="1391"/>
                    <a:pt x="47865" y="1519"/>
                  </a:cubicBezTo>
                  <a:cubicBezTo>
                    <a:pt x="47657" y="1647"/>
                    <a:pt x="47479" y="1845"/>
                    <a:pt x="47330" y="2113"/>
                  </a:cubicBezTo>
                  <a:cubicBezTo>
                    <a:pt x="47241" y="1857"/>
                    <a:pt x="47104" y="1663"/>
                    <a:pt x="46919" y="1529"/>
                  </a:cubicBezTo>
                  <a:cubicBezTo>
                    <a:pt x="46734" y="1395"/>
                    <a:pt x="46510" y="1328"/>
                    <a:pt x="46246" y="1328"/>
                  </a:cubicBezTo>
                  <a:close/>
                  <a:moveTo>
                    <a:pt x="61061" y="1328"/>
                  </a:moveTo>
                  <a:cubicBezTo>
                    <a:pt x="60774" y="1328"/>
                    <a:pt x="60529" y="1381"/>
                    <a:pt x="60328" y="1488"/>
                  </a:cubicBezTo>
                  <a:cubicBezTo>
                    <a:pt x="60127" y="1595"/>
                    <a:pt x="59964" y="1759"/>
                    <a:pt x="59838" y="1980"/>
                  </a:cubicBezTo>
                  <a:lnTo>
                    <a:pt x="59838" y="1415"/>
                  </a:lnTo>
                  <a:lnTo>
                    <a:pt x="59238" y="1415"/>
                  </a:lnTo>
                  <a:lnTo>
                    <a:pt x="59238" y="5049"/>
                  </a:lnTo>
                  <a:lnTo>
                    <a:pt x="59838" y="5049"/>
                  </a:lnTo>
                  <a:lnTo>
                    <a:pt x="59838" y="3135"/>
                  </a:lnTo>
                  <a:cubicBezTo>
                    <a:pt x="59838" y="2724"/>
                    <a:pt x="59928" y="2408"/>
                    <a:pt x="60109" y="2189"/>
                  </a:cubicBezTo>
                  <a:cubicBezTo>
                    <a:pt x="60290" y="1969"/>
                    <a:pt x="60549" y="1860"/>
                    <a:pt x="60886" y="1860"/>
                  </a:cubicBezTo>
                  <a:cubicBezTo>
                    <a:pt x="60981" y="1860"/>
                    <a:pt x="61068" y="1869"/>
                    <a:pt x="61147" y="1887"/>
                  </a:cubicBezTo>
                  <a:cubicBezTo>
                    <a:pt x="61226" y="1906"/>
                    <a:pt x="61299" y="1934"/>
                    <a:pt x="61366" y="1973"/>
                  </a:cubicBezTo>
                  <a:lnTo>
                    <a:pt x="61363" y="1360"/>
                  </a:lnTo>
                  <a:cubicBezTo>
                    <a:pt x="61302" y="1349"/>
                    <a:pt x="61247" y="1341"/>
                    <a:pt x="61197" y="1336"/>
                  </a:cubicBezTo>
                  <a:cubicBezTo>
                    <a:pt x="61148" y="1330"/>
                    <a:pt x="61102" y="1328"/>
                    <a:pt x="61061" y="1328"/>
                  </a:cubicBezTo>
                  <a:close/>
                  <a:moveTo>
                    <a:pt x="61993" y="1415"/>
                  </a:moveTo>
                  <a:lnTo>
                    <a:pt x="61993" y="5049"/>
                  </a:lnTo>
                  <a:lnTo>
                    <a:pt x="62590" y="5049"/>
                  </a:lnTo>
                  <a:lnTo>
                    <a:pt x="62590" y="1415"/>
                  </a:lnTo>
                  <a:close/>
                  <a:moveTo>
                    <a:pt x="65591" y="1328"/>
                  </a:moveTo>
                  <a:cubicBezTo>
                    <a:pt x="65338" y="1328"/>
                    <a:pt x="65114" y="1382"/>
                    <a:pt x="64921" y="1490"/>
                  </a:cubicBezTo>
                  <a:cubicBezTo>
                    <a:pt x="64727" y="1598"/>
                    <a:pt x="64559" y="1761"/>
                    <a:pt x="64416" y="1980"/>
                  </a:cubicBezTo>
                  <a:lnTo>
                    <a:pt x="64416" y="1415"/>
                  </a:lnTo>
                  <a:lnTo>
                    <a:pt x="63816" y="1415"/>
                  </a:lnTo>
                  <a:lnTo>
                    <a:pt x="63816" y="5049"/>
                  </a:lnTo>
                  <a:lnTo>
                    <a:pt x="64416" y="5049"/>
                  </a:lnTo>
                  <a:lnTo>
                    <a:pt x="64416" y="2995"/>
                  </a:lnTo>
                  <a:cubicBezTo>
                    <a:pt x="64416" y="2640"/>
                    <a:pt x="64509" y="2360"/>
                    <a:pt x="64695" y="2155"/>
                  </a:cubicBezTo>
                  <a:cubicBezTo>
                    <a:pt x="64881" y="1949"/>
                    <a:pt x="65135" y="1847"/>
                    <a:pt x="65458" y="1847"/>
                  </a:cubicBezTo>
                  <a:cubicBezTo>
                    <a:pt x="65726" y="1847"/>
                    <a:pt x="65927" y="1932"/>
                    <a:pt x="66061" y="2103"/>
                  </a:cubicBezTo>
                  <a:cubicBezTo>
                    <a:pt x="66195" y="2274"/>
                    <a:pt x="66262" y="2531"/>
                    <a:pt x="66262" y="2875"/>
                  </a:cubicBezTo>
                  <a:lnTo>
                    <a:pt x="66262" y="5049"/>
                  </a:lnTo>
                  <a:lnTo>
                    <a:pt x="66859" y="5049"/>
                  </a:lnTo>
                  <a:lnTo>
                    <a:pt x="66859" y="2856"/>
                  </a:lnTo>
                  <a:cubicBezTo>
                    <a:pt x="66859" y="2354"/>
                    <a:pt x="66752" y="1974"/>
                    <a:pt x="66538" y="1715"/>
                  </a:cubicBezTo>
                  <a:cubicBezTo>
                    <a:pt x="66324" y="1457"/>
                    <a:pt x="66008" y="1328"/>
                    <a:pt x="65591" y="1328"/>
                  </a:cubicBezTo>
                  <a:close/>
                  <a:moveTo>
                    <a:pt x="7228" y="1328"/>
                  </a:moveTo>
                  <a:cubicBezTo>
                    <a:pt x="6683" y="1328"/>
                    <a:pt x="6250" y="1502"/>
                    <a:pt x="5929" y="1852"/>
                  </a:cubicBezTo>
                  <a:cubicBezTo>
                    <a:pt x="5608" y="2201"/>
                    <a:pt x="5447" y="2673"/>
                    <a:pt x="5447" y="3268"/>
                  </a:cubicBezTo>
                  <a:cubicBezTo>
                    <a:pt x="5447" y="3843"/>
                    <a:pt x="5616" y="4299"/>
                    <a:pt x="5955" y="4637"/>
                  </a:cubicBezTo>
                  <a:cubicBezTo>
                    <a:pt x="6293" y="4974"/>
                    <a:pt x="6752" y="5143"/>
                    <a:pt x="7332" y="5143"/>
                  </a:cubicBezTo>
                  <a:cubicBezTo>
                    <a:pt x="7563" y="5143"/>
                    <a:pt x="7792" y="5119"/>
                    <a:pt x="8017" y="5071"/>
                  </a:cubicBezTo>
                  <a:cubicBezTo>
                    <a:pt x="8241" y="5024"/>
                    <a:pt x="8461" y="4955"/>
                    <a:pt x="8675" y="4864"/>
                  </a:cubicBezTo>
                  <a:lnTo>
                    <a:pt x="8675" y="4299"/>
                  </a:lnTo>
                  <a:cubicBezTo>
                    <a:pt x="8463" y="4412"/>
                    <a:pt x="8250" y="4496"/>
                    <a:pt x="8034" y="4552"/>
                  </a:cubicBezTo>
                  <a:cubicBezTo>
                    <a:pt x="7819" y="4609"/>
                    <a:pt x="7597" y="4637"/>
                    <a:pt x="7368" y="4637"/>
                  </a:cubicBezTo>
                  <a:cubicBezTo>
                    <a:pt x="6972" y="4637"/>
                    <a:pt x="6663" y="4529"/>
                    <a:pt x="6442" y="4314"/>
                  </a:cubicBezTo>
                  <a:cubicBezTo>
                    <a:pt x="6220" y="4099"/>
                    <a:pt x="6096" y="3786"/>
                    <a:pt x="6070" y="3375"/>
                  </a:cubicBezTo>
                  <a:lnTo>
                    <a:pt x="8815" y="3375"/>
                  </a:lnTo>
                  <a:lnTo>
                    <a:pt x="8815" y="3083"/>
                  </a:lnTo>
                  <a:cubicBezTo>
                    <a:pt x="8815" y="2542"/>
                    <a:pt x="8672" y="2114"/>
                    <a:pt x="8388" y="1800"/>
                  </a:cubicBezTo>
                  <a:cubicBezTo>
                    <a:pt x="8104" y="1485"/>
                    <a:pt x="7717" y="1328"/>
                    <a:pt x="7228" y="1328"/>
                  </a:cubicBezTo>
                  <a:close/>
                  <a:moveTo>
                    <a:pt x="11070" y="1328"/>
                  </a:moveTo>
                  <a:cubicBezTo>
                    <a:pt x="10875" y="1328"/>
                    <a:pt x="10675" y="1349"/>
                    <a:pt x="10470" y="1391"/>
                  </a:cubicBezTo>
                  <a:cubicBezTo>
                    <a:pt x="10264" y="1433"/>
                    <a:pt x="10052" y="1496"/>
                    <a:pt x="9834" y="1581"/>
                  </a:cubicBezTo>
                  <a:lnTo>
                    <a:pt x="9834" y="2132"/>
                  </a:lnTo>
                  <a:cubicBezTo>
                    <a:pt x="10015" y="2033"/>
                    <a:pt x="10205" y="1958"/>
                    <a:pt x="10401" y="1908"/>
                  </a:cubicBezTo>
                  <a:cubicBezTo>
                    <a:pt x="10598" y="1859"/>
                    <a:pt x="10800" y="1834"/>
                    <a:pt x="11008" y="1834"/>
                  </a:cubicBezTo>
                  <a:cubicBezTo>
                    <a:pt x="11335" y="1834"/>
                    <a:pt x="11588" y="1909"/>
                    <a:pt x="11769" y="2059"/>
                  </a:cubicBezTo>
                  <a:cubicBezTo>
                    <a:pt x="11949" y="2209"/>
                    <a:pt x="12040" y="2422"/>
                    <a:pt x="12040" y="2697"/>
                  </a:cubicBezTo>
                  <a:lnTo>
                    <a:pt x="12040" y="2755"/>
                  </a:lnTo>
                  <a:lnTo>
                    <a:pt x="11203" y="2755"/>
                  </a:lnTo>
                  <a:cubicBezTo>
                    <a:pt x="10660" y="2755"/>
                    <a:pt x="10252" y="2859"/>
                    <a:pt x="9978" y="3066"/>
                  </a:cubicBezTo>
                  <a:cubicBezTo>
                    <a:pt x="9704" y="3274"/>
                    <a:pt x="9568" y="3582"/>
                    <a:pt x="9568" y="3991"/>
                  </a:cubicBezTo>
                  <a:cubicBezTo>
                    <a:pt x="9568" y="4341"/>
                    <a:pt x="9677" y="4621"/>
                    <a:pt x="9897" y="4830"/>
                  </a:cubicBezTo>
                  <a:cubicBezTo>
                    <a:pt x="10116" y="5038"/>
                    <a:pt x="10412" y="5143"/>
                    <a:pt x="10784" y="5143"/>
                  </a:cubicBezTo>
                  <a:cubicBezTo>
                    <a:pt x="11078" y="5143"/>
                    <a:pt x="11327" y="5090"/>
                    <a:pt x="11530" y="4985"/>
                  </a:cubicBezTo>
                  <a:cubicBezTo>
                    <a:pt x="11734" y="4880"/>
                    <a:pt x="11903" y="4718"/>
                    <a:pt x="12040" y="4497"/>
                  </a:cubicBezTo>
                  <a:lnTo>
                    <a:pt x="12040" y="5049"/>
                  </a:lnTo>
                  <a:lnTo>
                    <a:pt x="12637" y="5049"/>
                  </a:lnTo>
                  <a:lnTo>
                    <a:pt x="12637" y="2976"/>
                  </a:lnTo>
                  <a:cubicBezTo>
                    <a:pt x="12637" y="2422"/>
                    <a:pt x="12507" y="2009"/>
                    <a:pt x="12247" y="1736"/>
                  </a:cubicBezTo>
                  <a:cubicBezTo>
                    <a:pt x="11988" y="1464"/>
                    <a:pt x="11595" y="1328"/>
                    <a:pt x="11070" y="1328"/>
                  </a:cubicBezTo>
                  <a:close/>
                  <a:moveTo>
                    <a:pt x="15021" y="1328"/>
                  </a:moveTo>
                  <a:cubicBezTo>
                    <a:pt x="14575" y="1328"/>
                    <a:pt x="14231" y="1421"/>
                    <a:pt x="13989" y="1607"/>
                  </a:cubicBezTo>
                  <a:cubicBezTo>
                    <a:pt x="13747" y="1793"/>
                    <a:pt x="13626" y="2056"/>
                    <a:pt x="13626" y="2398"/>
                  </a:cubicBezTo>
                  <a:cubicBezTo>
                    <a:pt x="13626" y="2679"/>
                    <a:pt x="13708" y="2900"/>
                    <a:pt x="13872" y="3062"/>
                  </a:cubicBezTo>
                  <a:cubicBezTo>
                    <a:pt x="14037" y="3223"/>
                    <a:pt x="14304" y="3342"/>
                    <a:pt x="14674" y="3420"/>
                  </a:cubicBezTo>
                  <a:lnTo>
                    <a:pt x="14881" y="3469"/>
                  </a:lnTo>
                  <a:cubicBezTo>
                    <a:pt x="15251" y="3549"/>
                    <a:pt x="15491" y="3632"/>
                    <a:pt x="15600" y="3719"/>
                  </a:cubicBezTo>
                  <a:cubicBezTo>
                    <a:pt x="15709" y="3805"/>
                    <a:pt x="15764" y="3929"/>
                    <a:pt x="15764" y="4092"/>
                  </a:cubicBezTo>
                  <a:cubicBezTo>
                    <a:pt x="15764" y="4267"/>
                    <a:pt x="15688" y="4403"/>
                    <a:pt x="15536" y="4499"/>
                  </a:cubicBezTo>
                  <a:cubicBezTo>
                    <a:pt x="15385" y="4595"/>
                    <a:pt x="15169" y="4643"/>
                    <a:pt x="14888" y="4643"/>
                  </a:cubicBezTo>
                  <a:cubicBezTo>
                    <a:pt x="14678" y="4643"/>
                    <a:pt x="14466" y="4614"/>
                    <a:pt x="14252" y="4557"/>
                  </a:cubicBezTo>
                  <a:cubicBezTo>
                    <a:pt x="14038" y="4500"/>
                    <a:pt x="13820" y="4414"/>
                    <a:pt x="13600" y="4299"/>
                  </a:cubicBezTo>
                  <a:lnTo>
                    <a:pt x="13600" y="4916"/>
                  </a:lnTo>
                  <a:cubicBezTo>
                    <a:pt x="13833" y="4991"/>
                    <a:pt x="14056" y="5048"/>
                    <a:pt x="14266" y="5086"/>
                  </a:cubicBezTo>
                  <a:cubicBezTo>
                    <a:pt x="14477" y="5124"/>
                    <a:pt x="14680" y="5143"/>
                    <a:pt x="14875" y="5143"/>
                  </a:cubicBezTo>
                  <a:cubicBezTo>
                    <a:pt x="15342" y="5143"/>
                    <a:pt x="15709" y="5044"/>
                    <a:pt x="15976" y="4848"/>
                  </a:cubicBezTo>
                  <a:cubicBezTo>
                    <a:pt x="16243" y="4651"/>
                    <a:pt x="16377" y="4384"/>
                    <a:pt x="16377" y="4046"/>
                  </a:cubicBezTo>
                  <a:cubicBezTo>
                    <a:pt x="16377" y="3750"/>
                    <a:pt x="16287" y="3519"/>
                    <a:pt x="16109" y="3354"/>
                  </a:cubicBezTo>
                  <a:cubicBezTo>
                    <a:pt x="15931" y="3188"/>
                    <a:pt x="15629" y="3060"/>
                    <a:pt x="15206" y="2969"/>
                  </a:cubicBezTo>
                  <a:lnTo>
                    <a:pt x="15001" y="2924"/>
                  </a:lnTo>
                  <a:cubicBezTo>
                    <a:pt x="14681" y="2852"/>
                    <a:pt x="14468" y="2777"/>
                    <a:pt x="14362" y="2698"/>
                  </a:cubicBezTo>
                  <a:cubicBezTo>
                    <a:pt x="14256" y="2619"/>
                    <a:pt x="14203" y="2511"/>
                    <a:pt x="14203" y="2372"/>
                  </a:cubicBezTo>
                  <a:cubicBezTo>
                    <a:pt x="14203" y="2191"/>
                    <a:pt x="14277" y="2054"/>
                    <a:pt x="14425" y="1963"/>
                  </a:cubicBezTo>
                  <a:cubicBezTo>
                    <a:pt x="14574" y="1873"/>
                    <a:pt x="14796" y="1827"/>
                    <a:pt x="15092" y="1827"/>
                  </a:cubicBezTo>
                  <a:cubicBezTo>
                    <a:pt x="15287" y="1827"/>
                    <a:pt x="15475" y="1849"/>
                    <a:pt x="15656" y="1892"/>
                  </a:cubicBezTo>
                  <a:cubicBezTo>
                    <a:pt x="15838" y="1935"/>
                    <a:pt x="16013" y="2000"/>
                    <a:pt x="16182" y="2087"/>
                  </a:cubicBezTo>
                  <a:lnTo>
                    <a:pt x="16182" y="1522"/>
                  </a:lnTo>
                  <a:cubicBezTo>
                    <a:pt x="16018" y="1457"/>
                    <a:pt x="15838" y="1409"/>
                    <a:pt x="15644" y="1376"/>
                  </a:cubicBezTo>
                  <a:cubicBezTo>
                    <a:pt x="15449" y="1344"/>
                    <a:pt x="15241" y="1328"/>
                    <a:pt x="15021" y="1328"/>
                  </a:cubicBezTo>
                  <a:close/>
                  <a:moveTo>
                    <a:pt x="17266" y="1415"/>
                  </a:moveTo>
                  <a:lnTo>
                    <a:pt x="17266" y="3615"/>
                  </a:lnTo>
                  <a:cubicBezTo>
                    <a:pt x="17266" y="4114"/>
                    <a:pt x="17374" y="4494"/>
                    <a:pt x="17591" y="4753"/>
                  </a:cubicBezTo>
                  <a:cubicBezTo>
                    <a:pt x="17807" y="5013"/>
                    <a:pt x="18124" y="5143"/>
                    <a:pt x="18541" y="5143"/>
                  </a:cubicBezTo>
                  <a:cubicBezTo>
                    <a:pt x="18794" y="5143"/>
                    <a:pt x="19016" y="5089"/>
                    <a:pt x="19208" y="4982"/>
                  </a:cubicBezTo>
                  <a:cubicBezTo>
                    <a:pt x="19399" y="4875"/>
                    <a:pt x="19567" y="4711"/>
                    <a:pt x="19712" y="4491"/>
                  </a:cubicBezTo>
                  <a:lnTo>
                    <a:pt x="19712" y="5049"/>
                  </a:lnTo>
                  <a:lnTo>
                    <a:pt x="20309" y="5049"/>
                  </a:lnTo>
                  <a:lnTo>
                    <a:pt x="20309" y="1415"/>
                  </a:lnTo>
                  <a:lnTo>
                    <a:pt x="19712" y="1415"/>
                  </a:lnTo>
                  <a:lnTo>
                    <a:pt x="19712" y="3475"/>
                  </a:lnTo>
                  <a:cubicBezTo>
                    <a:pt x="19712" y="3830"/>
                    <a:pt x="19619" y="4110"/>
                    <a:pt x="19432" y="4315"/>
                  </a:cubicBezTo>
                  <a:cubicBezTo>
                    <a:pt x="19244" y="4521"/>
                    <a:pt x="18990" y="4624"/>
                    <a:pt x="18668" y="4624"/>
                  </a:cubicBezTo>
                  <a:cubicBezTo>
                    <a:pt x="18399" y="4624"/>
                    <a:pt x="18198" y="4538"/>
                    <a:pt x="18064" y="4366"/>
                  </a:cubicBezTo>
                  <a:cubicBezTo>
                    <a:pt x="17930" y="4194"/>
                    <a:pt x="17863" y="3936"/>
                    <a:pt x="17863" y="3592"/>
                  </a:cubicBezTo>
                  <a:lnTo>
                    <a:pt x="17863" y="1415"/>
                  </a:lnTo>
                  <a:close/>
                  <a:moveTo>
                    <a:pt x="38350" y="1328"/>
                  </a:moveTo>
                  <a:cubicBezTo>
                    <a:pt x="37783" y="1328"/>
                    <a:pt x="37337" y="1497"/>
                    <a:pt x="37011" y="1837"/>
                  </a:cubicBezTo>
                  <a:cubicBezTo>
                    <a:pt x="36686" y="2176"/>
                    <a:pt x="36523" y="2643"/>
                    <a:pt x="36523" y="3235"/>
                  </a:cubicBezTo>
                  <a:cubicBezTo>
                    <a:pt x="36523" y="3819"/>
                    <a:pt x="36684" y="4283"/>
                    <a:pt x="37007" y="4627"/>
                  </a:cubicBezTo>
                  <a:cubicBezTo>
                    <a:pt x="37329" y="4971"/>
                    <a:pt x="37764" y="5143"/>
                    <a:pt x="38311" y="5143"/>
                  </a:cubicBezTo>
                  <a:cubicBezTo>
                    <a:pt x="38512" y="5143"/>
                    <a:pt x="38702" y="5123"/>
                    <a:pt x="38880" y="5084"/>
                  </a:cubicBezTo>
                  <a:cubicBezTo>
                    <a:pt x="39058" y="5045"/>
                    <a:pt x="39231" y="4987"/>
                    <a:pt x="39397" y="4909"/>
                  </a:cubicBezTo>
                  <a:lnTo>
                    <a:pt x="39397" y="4358"/>
                  </a:lnTo>
                  <a:cubicBezTo>
                    <a:pt x="39229" y="4451"/>
                    <a:pt x="39060" y="4520"/>
                    <a:pt x="38890" y="4567"/>
                  </a:cubicBezTo>
                  <a:cubicBezTo>
                    <a:pt x="38720" y="4613"/>
                    <a:pt x="38549" y="4637"/>
                    <a:pt x="38376" y="4637"/>
                  </a:cubicBezTo>
                  <a:cubicBezTo>
                    <a:pt x="37988" y="4637"/>
                    <a:pt x="37688" y="4514"/>
                    <a:pt x="37474" y="4268"/>
                  </a:cubicBezTo>
                  <a:cubicBezTo>
                    <a:pt x="37260" y="4023"/>
                    <a:pt x="37153" y="3679"/>
                    <a:pt x="37153" y="3235"/>
                  </a:cubicBezTo>
                  <a:cubicBezTo>
                    <a:pt x="37153" y="2792"/>
                    <a:pt x="37260" y="2447"/>
                    <a:pt x="37474" y="2202"/>
                  </a:cubicBezTo>
                  <a:cubicBezTo>
                    <a:pt x="37688" y="1956"/>
                    <a:pt x="37988" y="1834"/>
                    <a:pt x="38376" y="1834"/>
                  </a:cubicBezTo>
                  <a:cubicBezTo>
                    <a:pt x="38549" y="1834"/>
                    <a:pt x="38720" y="1857"/>
                    <a:pt x="38890" y="1903"/>
                  </a:cubicBezTo>
                  <a:cubicBezTo>
                    <a:pt x="39060" y="1950"/>
                    <a:pt x="39229" y="2020"/>
                    <a:pt x="39397" y="2113"/>
                  </a:cubicBezTo>
                  <a:lnTo>
                    <a:pt x="39397" y="1555"/>
                  </a:lnTo>
                  <a:cubicBezTo>
                    <a:pt x="39233" y="1479"/>
                    <a:pt x="39063" y="1422"/>
                    <a:pt x="38888" y="1384"/>
                  </a:cubicBezTo>
                  <a:cubicBezTo>
                    <a:pt x="38713" y="1347"/>
                    <a:pt x="38533" y="1328"/>
                    <a:pt x="38350" y="1328"/>
                  </a:cubicBezTo>
                  <a:close/>
                  <a:moveTo>
                    <a:pt x="41844" y="1328"/>
                  </a:moveTo>
                  <a:cubicBezTo>
                    <a:pt x="41322" y="1328"/>
                    <a:pt x="40914" y="1496"/>
                    <a:pt x="40619" y="1834"/>
                  </a:cubicBezTo>
                  <a:cubicBezTo>
                    <a:pt x="40324" y="2171"/>
                    <a:pt x="40176" y="2638"/>
                    <a:pt x="40176" y="3235"/>
                  </a:cubicBezTo>
                  <a:cubicBezTo>
                    <a:pt x="40176" y="3830"/>
                    <a:pt x="40324" y="4297"/>
                    <a:pt x="40619" y="4635"/>
                  </a:cubicBezTo>
                  <a:cubicBezTo>
                    <a:pt x="40914" y="4973"/>
                    <a:pt x="41322" y="5143"/>
                    <a:pt x="41844" y="5143"/>
                  </a:cubicBezTo>
                  <a:cubicBezTo>
                    <a:pt x="42363" y="5143"/>
                    <a:pt x="42770" y="4973"/>
                    <a:pt x="43067" y="4635"/>
                  </a:cubicBezTo>
                  <a:cubicBezTo>
                    <a:pt x="43363" y="4297"/>
                    <a:pt x="43511" y="3830"/>
                    <a:pt x="43511" y="3235"/>
                  </a:cubicBezTo>
                  <a:cubicBezTo>
                    <a:pt x="43511" y="2638"/>
                    <a:pt x="43363" y="2171"/>
                    <a:pt x="43067" y="1834"/>
                  </a:cubicBezTo>
                  <a:cubicBezTo>
                    <a:pt x="42770" y="1496"/>
                    <a:pt x="42363" y="1328"/>
                    <a:pt x="41844" y="1328"/>
                  </a:cubicBezTo>
                  <a:close/>
                  <a:moveTo>
                    <a:pt x="56465" y="1328"/>
                  </a:moveTo>
                  <a:cubicBezTo>
                    <a:pt x="56270" y="1328"/>
                    <a:pt x="56070" y="1349"/>
                    <a:pt x="55865" y="1391"/>
                  </a:cubicBezTo>
                  <a:cubicBezTo>
                    <a:pt x="55659" y="1433"/>
                    <a:pt x="55447" y="1496"/>
                    <a:pt x="55229" y="1581"/>
                  </a:cubicBezTo>
                  <a:lnTo>
                    <a:pt x="55229" y="2132"/>
                  </a:lnTo>
                  <a:cubicBezTo>
                    <a:pt x="55410" y="2033"/>
                    <a:pt x="55600" y="1958"/>
                    <a:pt x="55796" y="1908"/>
                  </a:cubicBezTo>
                  <a:cubicBezTo>
                    <a:pt x="55993" y="1859"/>
                    <a:pt x="56195" y="1834"/>
                    <a:pt x="56403" y="1834"/>
                  </a:cubicBezTo>
                  <a:cubicBezTo>
                    <a:pt x="56730" y="1834"/>
                    <a:pt x="56983" y="1909"/>
                    <a:pt x="57164" y="2059"/>
                  </a:cubicBezTo>
                  <a:cubicBezTo>
                    <a:pt x="57344" y="2209"/>
                    <a:pt x="57435" y="2422"/>
                    <a:pt x="57435" y="2697"/>
                  </a:cubicBezTo>
                  <a:lnTo>
                    <a:pt x="57435" y="2755"/>
                  </a:lnTo>
                  <a:lnTo>
                    <a:pt x="56598" y="2755"/>
                  </a:lnTo>
                  <a:cubicBezTo>
                    <a:pt x="56055" y="2755"/>
                    <a:pt x="55647" y="2859"/>
                    <a:pt x="55373" y="3066"/>
                  </a:cubicBezTo>
                  <a:cubicBezTo>
                    <a:pt x="55099" y="3274"/>
                    <a:pt x="54963" y="3582"/>
                    <a:pt x="54963" y="3991"/>
                  </a:cubicBezTo>
                  <a:cubicBezTo>
                    <a:pt x="54963" y="4341"/>
                    <a:pt x="55072" y="4621"/>
                    <a:pt x="55292" y="4830"/>
                  </a:cubicBezTo>
                  <a:cubicBezTo>
                    <a:pt x="55511" y="5038"/>
                    <a:pt x="55807" y="5143"/>
                    <a:pt x="56179" y="5143"/>
                  </a:cubicBezTo>
                  <a:cubicBezTo>
                    <a:pt x="56473" y="5143"/>
                    <a:pt x="56722" y="5090"/>
                    <a:pt x="56925" y="4985"/>
                  </a:cubicBezTo>
                  <a:cubicBezTo>
                    <a:pt x="57129" y="4880"/>
                    <a:pt x="57298" y="4718"/>
                    <a:pt x="57435" y="4497"/>
                  </a:cubicBezTo>
                  <a:lnTo>
                    <a:pt x="57435" y="5049"/>
                  </a:lnTo>
                  <a:lnTo>
                    <a:pt x="58032" y="5049"/>
                  </a:lnTo>
                  <a:lnTo>
                    <a:pt x="58032" y="2976"/>
                  </a:lnTo>
                  <a:cubicBezTo>
                    <a:pt x="58032" y="2422"/>
                    <a:pt x="57902" y="2009"/>
                    <a:pt x="57642" y="1736"/>
                  </a:cubicBezTo>
                  <a:cubicBezTo>
                    <a:pt x="57383" y="1464"/>
                    <a:pt x="56990" y="1328"/>
                    <a:pt x="56465" y="1328"/>
                  </a:cubicBezTo>
                  <a:close/>
                  <a:moveTo>
                    <a:pt x="35606" y="205"/>
                  </a:moveTo>
                  <a:lnTo>
                    <a:pt x="33919" y="5665"/>
                  </a:lnTo>
                  <a:lnTo>
                    <a:pt x="34470" y="5665"/>
                  </a:lnTo>
                  <a:lnTo>
                    <a:pt x="36157" y="205"/>
                  </a:lnTo>
                  <a:close/>
                  <a:moveTo>
                    <a:pt x="31554" y="1328"/>
                  </a:moveTo>
                  <a:cubicBezTo>
                    <a:pt x="31108" y="1328"/>
                    <a:pt x="30749" y="1497"/>
                    <a:pt x="30477" y="1837"/>
                  </a:cubicBezTo>
                  <a:cubicBezTo>
                    <a:pt x="30204" y="2176"/>
                    <a:pt x="30068" y="2627"/>
                    <a:pt x="30068" y="3190"/>
                  </a:cubicBezTo>
                  <a:cubicBezTo>
                    <a:pt x="30068" y="3750"/>
                    <a:pt x="30204" y="4200"/>
                    <a:pt x="30477" y="4539"/>
                  </a:cubicBezTo>
                  <a:cubicBezTo>
                    <a:pt x="30749" y="4879"/>
                    <a:pt x="31108" y="5049"/>
                    <a:pt x="31554" y="5049"/>
                  </a:cubicBezTo>
                  <a:cubicBezTo>
                    <a:pt x="31822" y="5049"/>
                    <a:pt x="32053" y="4996"/>
                    <a:pt x="32245" y="4890"/>
                  </a:cubicBezTo>
                  <a:cubicBezTo>
                    <a:pt x="32437" y="4784"/>
                    <a:pt x="32595" y="4624"/>
                    <a:pt x="32719" y="4410"/>
                  </a:cubicBezTo>
                  <a:lnTo>
                    <a:pt x="32719" y="4705"/>
                  </a:lnTo>
                  <a:cubicBezTo>
                    <a:pt x="32719" y="5118"/>
                    <a:pt x="32621" y="5427"/>
                    <a:pt x="32427" y="5631"/>
                  </a:cubicBezTo>
                  <a:cubicBezTo>
                    <a:pt x="32232" y="5835"/>
                    <a:pt x="31939" y="5938"/>
                    <a:pt x="31548" y="5938"/>
                  </a:cubicBezTo>
                  <a:cubicBezTo>
                    <a:pt x="31370" y="5938"/>
                    <a:pt x="31196" y="5915"/>
                    <a:pt x="31025" y="5869"/>
                  </a:cubicBezTo>
                  <a:cubicBezTo>
                    <a:pt x="30854" y="5824"/>
                    <a:pt x="30681" y="5754"/>
                    <a:pt x="30506" y="5659"/>
                  </a:cubicBezTo>
                  <a:lnTo>
                    <a:pt x="30506" y="6239"/>
                  </a:lnTo>
                  <a:cubicBezTo>
                    <a:pt x="30681" y="6304"/>
                    <a:pt x="30862" y="6352"/>
                    <a:pt x="31048" y="6384"/>
                  </a:cubicBezTo>
                  <a:cubicBezTo>
                    <a:pt x="31234" y="6415"/>
                    <a:pt x="31432" y="6431"/>
                    <a:pt x="31642" y="6431"/>
                  </a:cubicBezTo>
                  <a:cubicBezTo>
                    <a:pt x="32208" y="6431"/>
                    <a:pt x="32629" y="6280"/>
                    <a:pt x="32904" y="5978"/>
                  </a:cubicBezTo>
                  <a:cubicBezTo>
                    <a:pt x="33178" y="5676"/>
                    <a:pt x="33316" y="5216"/>
                    <a:pt x="33316" y="4598"/>
                  </a:cubicBezTo>
                  <a:lnTo>
                    <a:pt x="33316" y="1415"/>
                  </a:lnTo>
                  <a:lnTo>
                    <a:pt x="32719" y="1415"/>
                  </a:lnTo>
                  <a:lnTo>
                    <a:pt x="32719" y="1967"/>
                  </a:lnTo>
                  <a:cubicBezTo>
                    <a:pt x="32595" y="1753"/>
                    <a:pt x="32437" y="1593"/>
                    <a:pt x="32245" y="1487"/>
                  </a:cubicBezTo>
                  <a:cubicBezTo>
                    <a:pt x="32053" y="1381"/>
                    <a:pt x="31822" y="1328"/>
                    <a:pt x="31554" y="1328"/>
                  </a:cubicBezTo>
                  <a:close/>
                  <a:moveTo>
                    <a:pt x="52712" y="1328"/>
                  </a:moveTo>
                  <a:cubicBezTo>
                    <a:pt x="52446" y="1328"/>
                    <a:pt x="52217" y="1380"/>
                    <a:pt x="52025" y="1485"/>
                  </a:cubicBezTo>
                  <a:cubicBezTo>
                    <a:pt x="51834" y="1590"/>
                    <a:pt x="51676" y="1750"/>
                    <a:pt x="51550" y="1967"/>
                  </a:cubicBezTo>
                  <a:lnTo>
                    <a:pt x="51550" y="1415"/>
                  </a:lnTo>
                  <a:lnTo>
                    <a:pt x="50950" y="1415"/>
                  </a:lnTo>
                  <a:lnTo>
                    <a:pt x="50950" y="6431"/>
                  </a:lnTo>
                  <a:lnTo>
                    <a:pt x="51550" y="6431"/>
                  </a:lnTo>
                  <a:lnTo>
                    <a:pt x="51550" y="4504"/>
                  </a:lnTo>
                  <a:cubicBezTo>
                    <a:pt x="51676" y="4720"/>
                    <a:pt x="51834" y="4880"/>
                    <a:pt x="52025" y="4985"/>
                  </a:cubicBezTo>
                  <a:cubicBezTo>
                    <a:pt x="52217" y="5090"/>
                    <a:pt x="52446" y="5143"/>
                    <a:pt x="52712" y="5143"/>
                  </a:cubicBezTo>
                  <a:cubicBezTo>
                    <a:pt x="53153" y="5143"/>
                    <a:pt x="53511" y="4968"/>
                    <a:pt x="53787" y="4617"/>
                  </a:cubicBezTo>
                  <a:cubicBezTo>
                    <a:pt x="54063" y="4267"/>
                    <a:pt x="54201" y="3806"/>
                    <a:pt x="54201" y="3235"/>
                  </a:cubicBezTo>
                  <a:cubicBezTo>
                    <a:pt x="54201" y="2664"/>
                    <a:pt x="54063" y="2204"/>
                    <a:pt x="53787" y="1853"/>
                  </a:cubicBezTo>
                  <a:cubicBezTo>
                    <a:pt x="53511" y="1503"/>
                    <a:pt x="53153" y="1328"/>
                    <a:pt x="52712" y="1328"/>
                  </a:cubicBezTo>
                  <a:close/>
                  <a:moveTo>
                    <a:pt x="69276" y="1328"/>
                  </a:moveTo>
                  <a:cubicBezTo>
                    <a:pt x="68830" y="1328"/>
                    <a:pt x="68471" y="1497"/>
                    <a:pt x="68199" y="1837"/>
                  </a:cubicBezTo>
                  <a:cubicBezTo>
                    <a:pt x="67926" y="2176"/>
                    <a:pt x="67790" y="2627"/>
                    <a:pt x="67790" y="3190"/>
                  </a:cubicBezTo>
                  <a:cubicBezTo>
                    <a:pt x="67790" y="3750"/>
                    <a:pt x="67926" y="4200"/>
                    <a:pt x="68199" y="4539"/>
                  </a:cubicBezTo>
                  <a:cubicBezTo>
                    <a:pt x="68471" y="4879"/>
                    <a:pt x="68830" y="5049"/>
                    <a:pt x="69276" y="5049"/>
                  </a:cubicBezTo>
                  <a:cubicBezTo>
                    <a:pt x="69544" y="5049"/>
                    <a:pt x="69775" y="4996"/>
                    <a:pt x="69967" y="4890"/>
                  </a:cubicBezTo>
                  <a:cubicBezTo>
                    <a:pt x="70159" y="4784"/>
                    <a:pt x="70317" y="4624"/>
                    <a:pt x="70441" y="4410"/>
                  </a:cubicBezTo>
                  <a:lnTo>
                    <a:pt x="70441" y="4705"/>
                  </a:lnTo>
                  <a:cubicBezTo>
                    <a:pt x="70441" y="5118"/>
                    <a:pt x="70343" y="5427"/>
                    <a:pt x="70149" y="5631"/>
                  </a:cubicBezTo>
                  <a:cubicBezTo>
                    <a:pt x="69954" y="5835"/>
                    <a:pt x="69661" y="5938"/>
                    <a:pt x="69270" y="5938"/>
                  </a:cubicBezTo>
                  <a:cubicBezTo>
                    <a:pt x="69092" y="5938"/>
                    <a:pt x="68918" y="5915"/>
                    <a:pt x="68747" y="5869"/>
                  </a:cubicBezTo>
                  <a:cubicBezTo>
                    <a:pt x="68576" y="5824"/>
                    <a:pt x="68403" y="5754"/>
                    <a:pt x="68228" y="5659"/>
                  </a:cubicBezTo>
                  <a:lnTo>
                    <a:pt x="68228" y="6239"/>
                  </a:lnTo>
                  <a:cubicBezTo>
                    <a:pt x="68403" y="6304"/>
                    <a:pt x="68584" y="6352"/>
                    <a:pt x="68770" y="6384"/>
                  </a:cubicBezTo>
                  <a:cubicBezTo>
                    <a:pt x="68956" y="6415"/>
                    <a:pt x="69154" y="6431"/>
                    <a:pt x="69364" y="6431"/>
                  </a:cubicBezTo>
                  <a:cubicBezTo>
                    <a:pt x="69930" y="6431"/>
                    <a:pt x="70351" y="6280"/>
                    <a:pt x="70626" y="5978"/>
                  </a:cubicBezTo>
                  <a:cubicBezTo>
                    <a:pt x="70900" y="5676"/>
                    <a:pt x="71038" y="5216"/>
                    <a:pt x="71038" y="4598"/>
                  </a:cubicBezTo>
                  <a:lnTo>
                    <a:pt x="71038" y="1415"/>
                  </a:lnTo>
                  <a:lnTo>
                    <a:pt x="70441" y="1415"/>
                  </a:lnTo>
                  <a:lnTo>
                    <a:pt x="70441" y="1967"/>
                  </a:lnTo>
                  <a:cubicBezTo>
                    <a:pt x="70317" y="1753"/>
                    <a:pt x="70159" y="1593"/>
                    <a:pt x="69967" y="1487"/>
                  </a:cubicBezTo>
                  <a:cubicBezTo>
                    <a:pt x="69775" y="1381"/>
                    <a:pt x="69544" y="1328"/>
                    <a:pt x="69276" y="13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3280725" y="2105000"/>
              <a:ext cx="1537100" cy="160775"/>
            </a:xfrm>
            <a:custGeom>
              <a:avLst/>
              <a:gdLst/>
              <a:ahLst/>
              <a:cxnLst/>
              <a:rect l="0" t="0" r="0" b="0"/>
              <a:pathLst>
                <a:path w="61484" h="6431" extrusionOk="0">
                  <a:moveTo>
                    <a:pt x="4581" y="1833"/>
                  </a:moveTo>
                  <a:cubicBezTo>
                    <a:pt x="4875" y="1833"/>
                    <a:pt x="5111" y="1931"/>
                    <a:pt x="5290" y="2125"/>
                  </a:cubicBezTo>
                  <a:cubicBezTo>
                    <a:pt x="5468" y="2320"/>
                    <a:pt x="5559" y="2580"/>
                    <a:pt x="5564" y="2907"/>
                  </a:cubicBezTo>
                  <a:lnTo>
                    <a:pt x="3436" y="2910"/>
                  </a:lnTo>
                  <a:cubicBezTo>
                    <a:pt x="3466" y="2569"/>
                    <a:pt x="3581" y="2304"/>
                    <a:pt x="3781" y="2115"/>
                  </a:cubicBezTo>
                  <a:cubicBezTo>
                    <a:pt x="3981" y="1927"/>
                    <a:pt x="4248" y="1833"/>
                    <a:pt x="4581" y="1833"/>
                  </a:cubicBezTo>
                  <a:close/>
                  <a:moveTo>
                    <a:pt x="25541" y="1833"/>
                  </a:moveTo>
                  <a:cubicBezTo>
                    <a:pt x="25835" y="1833"/>
                    <a:pt x="26071" y="1931"/>
                    <a:pt x="26250" y="2125"/>
                  </a:cubicBezTo>
                  <a:cubicBezTo>
                    <a:pt x="26428" y="2320"/>
                    <a:pt x="26519" y="2580"/>
                    <a:pt x="26524" y="2907"/>
                  </a:cubicBezTo>
                  <a:lnTo>
                    <a:pt x="24396" y="2910"/>
                  </a:lnTo>
                  <a:cubicBezTo>
                    <a:pt x="24426" y="2569"/>
                    <a:pt x="24541" y="2304"/>
                    <a:pt x="24741" y="2115"/>
                  </a:cubicBezTo>
                  <a:cubicBezTo>
                    <a:pt x="24941" y="1927"/>
                    <a:pt x="25208" y="1833"/>
                    <a:pt x="25541" y="1833"/>
                  </a:cubicBezTo>
                  <a:close/>
                  <a:moveTo>
                    <a:pt x="59904" y="1833"/>
                  </a:moveTo>
                  <a:cubicBezTo>
                    <a:pt x="60198" y="1833"/>
                    <a:pt x="60434" y="1931"/>
                    <a:pt x="60613" y="2125"/>
                  </a:cubicBezTo>
                  <a:cubicBezTo>
                    <a:pt x="60791" y="2320"/>
                    <a:pt x="60882" y="2580"/>
                    <a:pt x="60887" y="2907"/>
                  </a:cubicBezTo>
                  <a:lnTo>
                    <a:pt x="58759" y="2910"/>
                  </a:lnTo>
                  <a:cubicBezTo>
                    <a:pt x="58789" y="2569"/>
                    <a:pt x="58904" y="2304"/>
                    <a:pt x="59104" y="2115"/>
                  </a:cubicBezTo>
                  <a:cubicBezTo>
                    <a:pt x="59304" y="1927"/>
                    <a:pt x="59571" y="1833"/>
                    <a:pt x="59904" y="1833"/>
                  </a:cubicBezTo>
                  <a:close/>
                  <a:moveTo>
                    <a:pt x="34580" y="1833"/>
                  </a:moveTo>
                  <a:cubicBezTo>
                    <a:pt x="34898" y="1833"/>
                    <a:pt x="35150" y="1959"/>
                    <a:pt x="35336" y="2211"/>
                  </a:cubicBezTo>
                  <a:cubicBezTo>
                    <a:pt x="35522" y="2463"/>
                    <a:pt x="35615" y="2804"/>
                    <a:pt x="35615" y="3235"/>
                  </a:cubicBezTo>
                  <a:cubicBezTo>
                    <a:pt x="35615" y="3667"/>
                    <a:pt x="35522" y="4009"/>
                    <a:pt x="35336" y="4260"/>
                  </a:cubicBezTo>
                  <a:cubicBezTo>
                    <a:pt x="35150" y="4511"/>
                    <a:pt x="34898" y="4636"/>
                    <a:pt x="34580" y="4636"/>
                  </a:cubicBezTo>
                  <a:cubicBezTo>
                    <a:pt x="34257" y="4636"/>
                    <a:pt x="34004" y="4511"/>
                    <a:pt x="33819" y="4261"/>
                  </a:cubicBezTo>
                  <a:cubicBezTo>
                    <a:pt x="33634" y="4012"/>
                    <a:pt x="33542" y="3669"/>
                    <a:pt x="33542" y="3235"/>
                  </a:cubicBezTo>
                  <a:cubicBezTo>
                    <a:pt x="33542" y="2800"/>
                    <a:pt x="33635" y="2458"/>
                    <a:pt x="33821" y="2208"/>
                  </a:cubicBezTo>
                  <a:cubicBezTo>
                    <a:pt x="34007" y="1958"/>
                    <a:pt x="34260" y="1833"/>
                    <a:pt x="34580" y="1833"/>
                  </a:cubicBezTo>
                  <a:close/>
                  <a:moveTo>
                    <a:pt x="9386" y="3222"/>
                  </a:moveTo>
                  <a:lnTo>
                    <a:pt x="9386" y="3355"/>
                  </a:lnTo>
                  <a:cubicBezTo>
                    <a:pt x="9386" y="3744"/>
                    <a:pt x="9286" y="4056"/>
                    <a:pt x="9086" y="4291"/>
                  </a:cubicBezTo>
                  <a:cubicBezTo>
                    <a:pt x="8886" y="4525"/>
                    <a:pt x="8620" y="4643"/>
                    <a:pt x="8289" y="4643"/>
                  </a:cubicBezTo>
                  <a:cubicBezTo>
                    <a:pt x="8049" y="4643"/>
                    <a:pt x="7859" y="4580"/>
                    <a:pt x="7720" y="4456"/>
                  </a:cubicBezTo>
                  <a:cubicBezTo>
                    <a:pt x="7580" y="4332"/>
                    <a:pt x="7511" y="4164"/>
                    <a:pt x="7511" y="3952"/>
                  </a:cubicBezTo>
                  <a:cubicBezTo>
                    <a:pt x="7511" y="3686"/>
                    <a:pt x="7604" y="3497"/>
                    <a:pt x="7790" y="3387"/>
                  </a:cubicBezTo>
                  <a:cubicBezTo>
                    <a:pt x="7976" y="3277"/>
                    <a:pt x="8310" y="3222"/>
                    <a:pt x="8792" y="3222"/>
                  </a:cubicBezTo>
                  <a:close/>
                  <a:moveTo>
                    <a:pt x="21389" y="1827"/>
                  </a:moveTo>
                  <a:cubicBezTo>
                    <a:pt x="21704" y="1827"/>
                    <a:pt x="21953" y="1952"/>
                    <a:pt x="22133" y="2201"/>
                  </a:cubicBezTo>
                  <a:cubicBezTo>
                    <a:pt x="22314" y="2451"/>
                    <a:pt x="22404" y="2796"/>
                    <a:pt x="22404" y="3235"/>
                  </a:cubicBezTo>
                  <a:cubicBezTo>
                    <a:pt x="22404" y="3674"/>
                    <a:pt x="22314" y="4018"/>
                    <a:pt x="22133" y="4268"/>
                  </a:cubicBezTo>
                  <a:cubicBezTo>
                    <a:pt x="21953" y="4518"/>
                    <a:pt x="21704" y="4643"/>
                    <a:pt x="21389" y="4643"/>
                  </a:cubicBezTo>
                  <a:cubicBezTo>
                    <a:pt x="21073" y="4643"/>
                    <a:pt x="20825" y="4518"/>
                    <a:pt x="20644" y="4268"/>
                  </a:cubicBezTo>
                  <a:cubicBezTo>
                    <a:pt x="20463" y="4018"/>
                    <a:pt x="20373" y="3674"/>
                    <a:pt x="20373" y="3235"/>
                  </a:cubicBezTo>
                  <a:cubicBezTo>
                    <a:pt x="20373" y="2796"/>
                    <a:pt x="20463" y="2451"/>
                    <a:pt x="20644" y="2201"/>
                  </a:cubicBezTo>
                  <a:cubicBezTo>
                    <a:pt x="20825" y="1952"/>
                    <a:pt x="21073" y="1827"/>
                    <a:pt x="21389" y="1827"/>
                  </a:cubicBezTo>
                  <a:close/>
                  <a:moveTo>
                    <a:pt x="48686" y="3222"/>
                  </a:moveTo>
                  <a:lnTo>
                    <a:pt x="48686" y="3355"/>
                  </a:lnTo>
                  <a:cubicBezTo>
                    <a:pt x="48686" y="3744"/>
                    <a:pt x="48586" y="4056"/>
                    <a:pt x="48386" y="4291"/>
                  </a:cubicBezTo>
                  <a:cubicBezTo>
                    <a:pt x="48186" y="4525"/>
                    <a:pt x="47920" y="4643"/>
                    <a:pt x="47589" y="4643"/>
                  </a:cubicBezTo>
                  <a:cubicBezTo>
                    <a:pt x="47349" y="4643"/>
                    <a:pt x="47159" y="4580"/>
                    <a:pt x="47020" y="4456"/>
                  </a:cubicBezTo>
                  <a:cubicBezTo>
                    <a:pt x="46880" y="4332"/>
                    <a:pt x="46811" y="4164"/>
                    <a:pt x="46811" y="3952"/>
                  </a:cubicBezTo>
                  <a:cubicBezTo>
                    <a:pt x="46811" y="3686"/>
                    <a:pt x="46904" y="3497"/>
                    <a:pt x="47090" y="3387"/>
                  </a:cubicBezTo>
                  <a:cubicBezTo>
                    <a:pt x="47276" y="3277"/>
                    <a:pt x="47610" y="3222"/>
                    <a:pt x="48092" y="3222"/>
                  </a:cubicBezTo>
                  <a:close/>
                  <a:moveTo>
                    <a:pt x="438" y="383"/>
                  </a:moveTo>
                  <a:lnTo>
                    <a:pt x="438" y="1415"/>
                  </a:lnTo>
                  <a:lnTo>
                    <a:pt x="0" y="1415"/>
                  </a:lnTo>
                  <a:lnTo>
                    <a:pt x="0" y="1879"/>
                  </a:lnTo>
                  <a:lnTo>
                    <a:pt x="438" y="1879"/>
                  </a:lnTo>
                  <a:lnTo>
                    <a:pt x="438" y="3851"/>
                  </a:lnTo>
                  <a:cubicBezTo>
                    <a:pt x="438" y="4305"/>
                    <a:pt x="526" y="4618"/>
                    <a:pt x="701" y="4790"/>
                  </a:cubicBezTo>
                  <a:cubicBezTo>
                    <a:pt x="876" y="4962"/>
                    <a:pt x="1194" y="5048"/>
                    <a:pt x="1655" y="5048"/>
                  </a:cubicBezTo>
                  <a:lnTo>
                    <a:pt x="2268" y="5048"/>
                  </a:lnTo>
                  <a:lnTo>
                    <a:pt x="2268" y="4549"/>
                  </a:lnTo>
                  <a:lnTo>
                    <a:pt x="1655" y="4549"/>
                  </a:lnTo>
                  <a:cubicBezTo>
                    <a:pt x="1406" y="4549"/>
                    <a:pt x="1241" y="4506"/>
                    <a:pt x="1160" y="4422"/>
                  </a:cubicBezTo>
                  <a:cubicBezTo>
                    <a:pt x="1079" y="4338"/>
                    <a:pt x="1038" y="4147"/>
                    <a:pt x="1038" y="3851"/>
                  </a:cubicBezTo>
                  <a:lnTo>
                    <a:pt x="1038" y="1879"/>
                  </a:lnTo>
                  <a:lnTo>
                    <a:pt x="2268" y="1879"/>
                  </a:lnTo>
                  <a:lnTo>
                    <a:pt x="2268" y="1415"/>
                  </a:lnTo>
                  <a:lnTo>
                    <a:pt x="1038" y="1415"/>
                  </a:lnTo>
                  <a:lnTo>
                    <a:pt x="1038" y="383"/>
                  </a:lnTo>
                  <a:close/>
                  <a:moveTo>
                    <a:pt x="12957" y="1327"/>
                  </a:moveTo>
                  <a:cubicBezTo>
                    <a:pt x="12695" y="1327"/>
                    <a:pt x="12469" y="1380"/>
                    <a:pt x="12279" y="1486"/>
                  </a:cubicBezTo>
                  <a:cubicBezTo>
                    <a:pt x="12089" y="1592"/>
                    <a:pt x="11925" y="1756"/>
                    <a:pt x="11789" y="1979"/>
                  </a:cubicBezTo>
                  <a:lnTo>
                    <a:pt x="11789" y="1415"/>
                  </a:lnTo>
                  <a:lnTo>
                    <a:pt x="11189" y="1415"/>
                  </a:lnTo>
                  <a:lnTo>
                    <a:pt x="11189" y="5048"/>
                  </a:lnTo>
                  <a:lnTo>
                    <a:pt x="11789" y="5048"/>
                  </a:lnTo>
                  <a:lnTo>
                    <a:pt x="11789" y="2995"/>
                  </a:lnTo>
                  <a:cubicBezTo>
                    <a:pt x="11789" y="2642"/>
                    <a:pt x="11879" y="2363"/>
                    <a:pt x="12058" y="2156"/>
                  </a:cubicBezTo>
                  <a:cubicBezTo>
                    <a:pt x="12238" y="1949"/>
                    <a:pt x="12480" y="1846"/>
                    <a:pt x="12785" y="1846"/>
                  </a:cubicBezTo>
                  <a:cubicBezTo>
                    <a:pt x="13042" y="1846"/>
                    <a:pt x="13233" y="1930"/>
                    <a:pt x="13356" y="2098"/>
                  </a:cubicBezTo>
                  <a:cubicBezTo>
                    <a:pt x="13479" y="2265"/>
                    <a:pt x="13541" y="2524"/>
                    <a:pt x="13541" y="2875"/>
                  </a:cubicBezTo>
                  <a:lnTo>
                    <a:pt x="13541" y="5048"/>
                  </a:lnTo>
                  <a:lnTo>
                    <a:pt x="14141" y="5048"/>
                  </a:lnTo>
                  <a:lnTo>
                    <a:pt x="14141" y="2995"/>
                  </a:lnTo>
                  <a:cubicBezTo>
                    <a:pt x="14141" y="2640"/>
                    <a:pt x="14231" y="2360"/>
                    <a:pt x="14410" y="2154"/>
                  </a:cubicBezTo>
                  <a:cubicBezTo>
                    <a:pt x="14590" y="1949"/>
                    <a:pt x="14834" y="1846"/>
                    <a:pt x="15144" y="1846"/>
                  </a:cubicBezTo>
                  <a:cubicBezTo>
                    <a:pt x="15397" y="1846"/>
                    <a:pt x="15585" y="1931"/>
                    <a:pt x="15708" y="2099"/>
                  </a:cubicBezTo>
                  <a:cubicBezTo>
                    <a:pt x="15831" y="2268"/>
                    <a:pt x="15893" y="2526"/>
                    <a:pt x="15893" y="2875"/>
                  </a:cubicBezTo>
                  <a:lnTo>
                    <a:pt x="15893" y="5048"/>
                  </a:lnTo>
                  <a:lnTo>
                    <a:pt x="16493" y="5048"/>
                  </a:lnTo>
                  <a:lnTo>
                    <a:pt x="16493" y="2855"/>
                  </a:lnTo>
                  <a:cubicBezTo>
                    <a:pt x="16493" y="2366"/>
                    <a:pt x="16390" y="1989"/>
                    <a:pt x="16185" y="1725"/>
                  </a:cubicBezTo>
                  <a:cubicBezTo>
                    <a:pt x="15979" y="1460"/>
                    <a:pt x="15688" y="1327"/>
                    <a:pt x="15309" y="1327"/>
                  </a:cubicBezTo>
                  <a:cubicBezTo>
                    <a:pt x="15028" y="1327"/>
                    <a:pt x="14784" y="1391"/>
                    <a:pt x="14576" y="1518"/>
                  </a:cubicBezTo>
                  <a:cubicBezTo>
                    <a:pt x="14368" y="1646"/>
                    <a:pt x="14190" y="1844"/>
                    <a:pt x="14041" y="2112"/>
                  </a:cubicBezTo>
                  <a:cubicBezTo>
                    <a:pt x="13952" y="1857"/>
                    <a:pt x="13815" y="1662"/>
                    <a:pt x="13630" y="1528"/>
                  </a:cubicBezTo>
                  <a:cubicBezTo>
                    <a:pt x="13445" y="1394"/>
                    <a:pt x="13221" y="1327"/>
                    <a:pt x="12957" y="1327"/>
                  </a:cubicBezTo>
                  <a:close/>
                  <a:moveTo>
                    <a:pt x="29901" y="1327"/>
                  </a:moveTo>
                  <a:cubicBezTo>
                    <a:pt x="29614" y="1327"/>
                    <a:pt x="29369" y="1381"/>
                    <a:pt x="29168" y="1488"/>
                  </a:cubicBezTo>
                  <a:cubicBezTo>
                    <a:pt x="28967" y="1595"/>
                    <a:pt x="28804" y="1759"/>
                    <a:pt x="28678" y="1979"/>
                  </a:cubicBezTo>
                  <a:lnTo>
                    <a:pt x="28678" y="1415"/>
                  </a:lnTo>
                  <a:lnTo>
                    <a:pt x="28078" y="1415"/>
                  </a:lnTo>
                  <a:lnTo>
                    <a:pt x="28078" y="5048"/>
                  </a:lnTo>
                  <a:lnTo>
                    <a:pt x="28678" y="5048"/>
                  </a:lnTo>
                  <a:lnTo>
                    <a:pt x="28678" y="3134"/>
                  </a:lnTo>
                  <a:cubicBezTo>
                    <a:pt x="28678" y="2723"/>
                    <a:pt x="28768" y="2408"/>
                    <a:pt x="28949" y="2188"/>
                  </a:cubicBezTo>
                  <a:cubicBezTo>
                    <a:pt x="29130" y="1969"/>
                    <a:pt x="29389" y="1859"/>
                    <a:pt x="29726" y="1859"/>
                  </a:cubicBezTo>
                  <a:cubicBezTo>
                    <a:pt x="29821" y="1859"/>
                    <a:pt x="29908" y="1868"/>
                    <a:pt x="29987" y="1887"/>
                  </a:cubicBezTo>
                  <a:cubicBezTo>
                    <a:pt x="30066" y="1905"/>
                    <a:pt x="30139" y="1934"/>
                    <a:pt x="30206" y="1973"/>
                  </a:cubicBezTo>
                  <a:lnTo>
                    <a:pt x="30203" y="1360"/>
                  </a:lnTo>
                  <a:cubicBezTo>
                    <a:pt x="30142" y="1349"/>
                    <a:pt x="30087" y="1341"/>
                    <a:pt x="30037" y="1335"/>
                  </a:cubicBezTo>
                  <a:cubicBezTo>
                    <a:pt x="29988" y="1330"/>
                    <a:pt x="29942" y="1327"/>
                    <a:pt x="29901" y="1327"/>
                  </a:cubicBezTo>
                  <a:close/>
                  <a:moveTo>
                    <a:pt x="32108" y="0"/>
                  </a:moveTo>
                  <a:cubicBezTo>
                    <a:pt x="31699" y="0"/>
                    <a:pt x="31400" y="93"/>
                    <a:pt x="31212" y="278"/>
                  </a:cubicBezTo>
                  <a:cubicBezTo>
                    <a:pt x="31024" y="463"/>
                    <a:pt x="30930" y="757"/>
                    <a:pt x="30930" y="1162"/>
                  </a:cubicBezTo>
                  <a:lnTo>
                    <a:pt x="30930" y="1415"/>
                  </a:lnTo>
                  <a:lnTo>
                    <a:pt x="30359" y="1415"/>
                  </a:lnTo>
                  <a:lnTo>
                    <a:pt x="30359" y="1879"/>
                  </a:lnTo>
                  <a:lnTo>
                    <a:pt x="30930" y="1879"/>
                  </a:lnTo>
                  <a:lnTo>
                    <a:pt x="30930" y="5048"/>
                  </a:lnTo>
                  <a:lnTo>
                    <a:pt x="31530" y="5048"/>
                  </a:lnTo>
                  <a:lnTo>
                    <a:pt x="31530" y="1879"/>
                  </a:lnTo>
                  <a:lnTo>
                    <a:pt x="32513" y="1879"/>
                  </a:lnTo>
                  <a:lnTo>
                    <a:pt x="32513" y="1415"/>
                  </a:lnTo>
                  <a:lnTo>
                    <a:pt x="31530" y="1415"/>
                  </a:lnTo>
                  <a:lnTo>
                    <a:pt x="31530" y="1094"/>
                  </a:lnTo>
                  <a:cubicBezTo>
                    <a:pt x="31530" y="869"/>
                    <a:pt x="31572" y="713"/>
                    <a:pt x="31655" y="626"/>
                  </a:cubicBezTo>
                  <a:cubicBezTo>
                    <a:pt x="31738" y="540"/>
                    <a:pt x="31887" y="497"/>
                    <a:pt x="32101" y="497"/>
                  </a:cubicBezTo>
                  <a:lnTo>
                    <a:pt x="32672" y="497"/>
                  </a:lnTo>
                  <a:lnTo>
                    <a:pt x="32672" y="0"/>
                  </a:lnTo>
                  <a:close/>
                  <a:moveTo>
                    <a:pt x="39037" y="1327"/>
                  </a:moveTo>
                  <a:cubicBezTo>
                    <a:pt x="38750" y="1327"/>
                    <a:pt x="38505" y="1381"/>
                    <a:pt x="38304" y="1488"/>
                  </a:cubicBezTo>
                  <a:cubicBezTo>
                    <a:pt x="38103" y="1595"/>
                    <a:pt x="37940" y="1759"/>
                    <a:pt x="37814" y="1979"/>
                  </a:cubicBezTo>
                  <a:lnTo>
                    <a:pt x="37814" y="1415"/>
                  </a:lnTo>
                  <a:lnTo>
                    <a:pt x="37214" y="1415"/>
                  </a:lnTo>
                  <a:lnTo>
                    <a:pt x="37214" y="5048"/>
                  </a:lnTo>
                  <a:lnTo>
                    <a:pt x="37814" y="5048"/>
                  </a:lnTo>
                  <a:lnTo>
                    <a:pt x="37814" y="3134"/>
                  </a:lnTo>
                  <a:cubicBezTo>
                    <a:pt x="37814" y="2723"/>
                    <a:pt x="37904" y="2408"/>
                    <a:pt x="38085" y="2188"/>
                  </a:cubicBezTo>
                  <a:cubicBezTo>
                    <a:pt x="38266" y="1969"/>
                    <a:pt x="38525" y="1859"/>
                    <a:pt x="38862" y="1859"/>
                  </a:cubicBezTo>
                  <a:cubicBezTo>
                    <a:pt x="38957" y="1859"/>
                    <a:pt x="39044" y="1868"/>
                    <a:pt x="39123" y="1887"/>
                  </a:cubicBezTo>
                  <a:cubicBezTo>
                    <a:pt x="39202" y="1905"/>
                    <a:pt x="39275" y="1934"/>
                    <a:pt x="39342" y="1973"/>
                  </a:cubicBezTo>
                  <a:lnTo>
                    <a:pt x="39339" y="1360"/>
                  </a:lnTo>
                  <a:cubicBezTo>
                    <a:pt x="39278" y="1349"/>
                    <a:pt x="39223" y="1341"/>
                    <a:pt x="39173" y="1335"/>
                  </a:cubicBezTo>
                  <a:cubicBezTo>
                    <a:pt x="39124" y="1330"/>
                    <a:pt x="39078" y="1327"/>
                    <a:pt x="39037" y="1327"/>
                  </a:cubicBezTo>
                  <a:close/>
                  <a:moveTo>
                    <a:pt x="41714" y="1327"/>
                  </a:moveTo>
                  <a:cubicBezTo>
                    <a:pt x="41452" y="1327"/>
                    <a:pt x="41226" y="1380"/>
                    <a:pt x="41036" y="1486"/>
                  </a:cubicBezTo>
                  <a:cubicBezTo>
                    <a:pt x="40846" y="1592"/>
                    <a:pt x="40682" y="1756"/>
                    <a:pt x="40546" y="1979"/>
                  </a:cubicBezTo>
                  <a:lnTo>
                    <a:pt x="40546" y="1415"/>
                  </a:lnTo>
                  <a:lnTo>
                    <a:pt x="39946" y="1415"/>
                  </a:lnTo>
                  <a:lnTo>
                    <a:pt x="39946" y="5048"/>
                  </a:lnTo>
                  <a:lnTo>
                    <a:pt x="40546" y="5048"/>
                  </a:lnTo>
                  <a:lnTo>
                    <a:pt x="40546" y="2995"/>
                  </a:lnTo>
                  <a:cubicBezTo>
                    <a:pt x="40546" y="2642"/>
                    <a:pt x="40636" y="2363"/>
                    <a:pt x="40815" y="2156"/>
                  </a:cubicBezTo>
                  <a:cubicBezTo>
                    <a:pt x="40995" y="1949"/>
                    <a:pt x="41237" y="1846"/>
                    <a:pt x="41542" y="1846"/>
                  </a:cubicBezTo>
                  <a:cubicBezTo>
                    <a:pt x="41799" y="1846"/>
                    <a:pt x="41990" y="1930"/>
                    <a:pt x="42113" y="2098"/>
                  </a:cubicBezTo>
                  <a:cubicBezTo>
                    <a:pt x="42236" y="2265"/>
                    <a:pt x="42298" y="2524"/>
                    <a:pt x="42298" y="2875"/>
                  </a:cubicBezTo>
                  <a:lnTo>
                    <a:pt x="42298" y="5048"/>
                  </a:lnTo>
                  <a:lnTo>
                    <a:pt x="42898" y="5048"/>
                  </a:lnTo>
                  <a:lnTo>
                    <a:pt x="42898" y="2995"/>
                  </a:lnTo>
                  <a:cubicBezTo>
                    <a:pt x="42898" y="2640"/>
                    <a:pt x="42988" y="2360"/>
                    <a:pt x="43167" y="2154"/>
                  </a:cubicBezTo>
                  <a:cubicBezTo>
                    <a:pt x="43347" y="1949"/>
                    <a:pt x="43591" y="1846"/>
                    <a:pt x="43901" y="1846"/>
                  </a:cubicBezTo>
                  <a:cubicBezTo>
                    <a:pt x="44154" y="1846"/>
                    <a:pt x="44342" y="1931"/>
                    <a:pt x="44465" y="2099"/>
                  </a:cubicBezTo>
                  <a:cubicBezTo>
                    <a:pt x="44588" y="2268"/>
                    <a:pt x="44650" y="2526"/>
                    <a:pt x="44650" y="2875"/>
                  </a:cubicBezTo>
                  <a:lnTo>
                    <a:pt x="44650" y="5048"/>
                  </a:lnTo>
                  <a:lnTo>
                    <a:pt x="45250" y="5048"/>
                  </a:lnTo>
                  <a:lnTo>
                    <a:pt x="45250" y="2855"/>
                  </a:lnTo>
                  <a:cubicBezTo>
                    <a:pt x="45250" y="2366"/>
                    <a:pt x="45147" y="1989"/>
                    <a:pt x="44942" y="1725"/>
                  </a:cubicBezTo>
                  <a:cubicBezTo>
                    <a:pt x="44736" y="1460"/>
                    <a:pt x="44445" y="1327"/>
                    <a:pt x="44066" y="1327"/>
                  </a:cubicBezTo>
                  <a:cubicBezTo>
                    <a:pt x="43785" y="1327"/>
                    <a:pt x="43540" y="1391"/>
                    <a:pt x="43333" y="1518"/>
                  </a:cubicBezTo>
                  <a:cubicBezTo>
                    <a:pt x="43125" y="1646"/>
                    <a:pt x="42947" y="1844"/>
                    <a:pt x="42798" y="2112"/>
                  </a:cubicBezTo>
                  <a:cubicBezTo>
                    <a:pt x="42709" y="1857"/>
                    <a:pt x="42572" y="1662"/>
                    <a:pt x="42387" y="1528"/>
                  </a:cubicBezTo>
                  <a:cubicBezTo>
                    <a:pt x="42202" y="1394"/>
                    <a:pt x="41978" y="1327"/>
                    <a:pt x="41714" y="1327"/>
                  </a:cubicBezTo>
                  <a:close/>
                  <a:moveTo>
                    <a:pt x="52264" y="1327"/>
                  </a:moveTo>
                  <a:cubicBezTo>
                    <a:pt x="52011" y="1327"/>
                    <a:pt x="51787" y="1381"/>
                    <a:pt x="51594" y="1489"/>
                  </a:cubicBezTo>
                  <a:cubicBezTo>
                    <a:pt x="51400" y="1597"/>
                    <a:pt x="51232" y="1761"/>
                    <a:pt x="51089" y="1979"/>
                  </a:cubicBezTo>
                  <a:lnTo>
                    <a:pt x="51089" y="1415"/>
                  </a:lnTo>
                  <a:lnTo>
                    <a:pt x="50489" y="1415"/>
                  </a:lnTo>
                  <a:lnTo>
                    <a:pt x="50489" y="5048"/>
                  </a:lnTo>
                  <a:lnTo>
                    <a:pt x="51089" y="5048"/>
                  </a:lnTo>
                  <a:lnTo>
                    <a:pt x="51089" y="2995"/>
                  </a:lnTo>
                  <a:cubicBezTo>
                    <a:pt x="51089" y="2640"/>
                    <a:pt x="51182" y="2360"/>
                    <a:pt x="51368" y="2154"/>
                  </a:cubicBezTo>
                  <a:cubicBezTo>
                    <a:pt x="51554" y="1949"/>
                    <a:pt x="51808" y="1846"/>
                    <a:pt x="52131" y="1846"/>
                  </a:cubicBezTo>
                  <a:cubicBezTo>
                    <a:pt x="52399" y="1846"/>
                    <a:pt x="52600" y="1932"/>
                    <a:pt x="52734" y="2102"/>
                  </a:cubicBezTo>
                  <a:cubicBezTo>
                    <a:pt x="52868" y="2273"/>
                    <a:pt x="52935" y="2531"/>
                    <a:pt x="52935" y="2875"/>
                  </a:cubicBezTo>
                  <a:lnTo>
                    <a:pt x="52935" y="5048"/>
                  </a:lnTo>
                  <a:lnTo>
                    <a:pt x="53532" y="5048"/>
                  </a:lnTo>
                  <a:lnTo>
                    <a:pt x="53532" y="2855"/>
                  </a:lnTo>
                  <a:cubicBezTo>
                    <a:pt x="53532" y="2353"/>
                    <a:pt x="53425" y="1973"/>
                    <a:pt x="53211" y="1715"/>
                  </a:cubicBezTo>
                  <a:cubicBezTo>
                    <a:pt x="52997" y="1456"/>
                    <a:pt x="52681" y="1327"/>
                    <a:pt x="52264" y="1327"/>
                  </a:cubicBezTo>
                  <a:close/>
                  <a:moveTo>
                    <a:pt x="4574" y="1327"/>
                  </a:moveTo>
                  <a:cubicBezTo>
                    <a:pt x="4029" y="1327"/>
                    <a:pt x="3596" y="1502"/>
                    <a:pt x="3275" y="1851"/>
                  </a:cubicBezTo>
                  <a:cubicBezTo>
                    <a:pt x="2954" y="2200"/>
                    <a:pt x="2793" y="2672"/>
                    <a:pt x="2793" y="3267"/>
                  </a:cubicBezTo>
                  <a:cubicBezTo>
                    <a:pt x="2793" y="3842"/>
                    <a:pt x="2962" y="4299"/>
                    <a:pt x="3301" y="4636"/>
                  </a:cubicBezTo>
                  <a:cubicBezTo>
                    <a:pt x="3639" y="4974"/>
                    <a:pt x="4098" y="5142"/>
                    <a:pt x="4678" y="5142"/>
                  </a:cubicBezTo>
                  <a:cubicBezTo>
                    <a:pt x="4909" y="5142"/>
                    <a:pt x="5138" y="5118"/>
                    <a:pt x="5363" y="5071"/>
                  </a:cubicBezTo>
                  <a:cubicBezTo>
                    <a:pt x="5587" y="5023"/>
                    <a:pt x="5807" y="4954"/>
                    <a:pt x="6021" y="4863"/>
                  </a:cubicBezTo>
                  <a:lnTo>
                    <a:pt x="6021" y="4299"/>
                  </a:lnTo>
                  <a:cubicBezTo>
                    <a:pt x="5809" y="4411"/>
                    <a:pt x="5596" y="4496"/>
                    <a:pt x="5380" y="4552"/>
                  </a:cubicBezTo>
                  <a:cubicBezTo>
                    <a:pt x="5165" y="4608"/>
                    <a:pt x="4943" y="4636"/>
                    <a:pt x="4714" y="4636"/>
                  </a:cubicBezTo>
                  <a:cubicBezTo>
                    <a:pt x="4318" y="4636"/>
                    <a:pt x="4009" y="4529"/>
                    <a:pt x="3788" y="4313"/>
                  </a:cubicBezTo>
                  <a:cubicBezTo>
                    <a:pt x="3566" y="4098"/>
                    <a:pt x="3442" y="3785"/>
                    <a:pt x="3416" y="3374"/>
                  </a:cubicBezTo>
                  <a:lnTo>
                    <a:pt x="6161" y="3374"/>
                  </a:lnTo>
                  <a:lnTo>
                    <a:pt x="6161" y="3082"/>
                  </a:lnTo>
                  <a:cubicBezTo>
                    <a:pt x="6161" y="2541"/>
                    <a:pt x="6018" y="2114"/>
                    <a:pt x="5734" y="1799"/>
                  </a:cubicBezTo>
                  <a:cubicBezTo>
                    <a:pt x="5450" y="1484"/>
                    <a:pt x="5063" y="1327"/>
                    <a:pt x="4574" y="1327"/>
                  </a:cubicBezTo>
                  <a:close/>
                  <a:moveTo>
                    <a:pt x="8416" y="1327"/>
                  </a:moveTo>
                  <a:cubicBezTo>
                    <a:pt x="8221" y="1327"/>
                    <a:pt x="8021" y="1348"/>
                    <a:pt x="7816" y="1390"/>
                  </a:cubicBezTo>
                  <a:cubicBezTo>
                    <a:pt x="7610" y="1433"/>
                    <a:pt x="7398" y="1496"/>
                    <a:pt x="7180" y="1580"/>
                  </a:cubicBezTo>
                  <a:lnTo>
                    <a:pt x="7180" y="2132"/>
                  </a:lnTo>
                  <a:cubicBezTo>
                    <a:pt x="7361" y="2032"/>
                    <a:pt x="7551" y="1958"/>
                    <a:pt x="7747" y="1908"/>
                  </a:cubicBezTo>
                  <a:cubicBezTo>
                    <a:pt x="7944" y="1858"/>
                    <a:pt x="8146" y="1833"/>
                    <a:pt x="8354" y="1833"/>
                  </a:cubicBezTo>
                  <a:cubicBezTo>
                    <a:pt x="8681" y="1833"/>
                    <a:pt x="8934" y="1908"/>
                    <a:pt x="9115" y="2059"/>
                  </a:cubicBezTo>
                  <a:cubicBezTo>
                    <a:pt x="9295" y="2209"/>
                    <a:pt x="9386" y="2421"/>
                    <a:pt x="9386" y="2696"/>
                  </a:cubicBezTo>
                  <a:lnTo>
                    <a:pt x="9386" y="2755"/>
                  </a:lnTo>
                  <a:lnTo>
                    <a:pt x="8549" y="2755"/>
                  </a:lnTo>
                  <a:cubicBezTo>
                    <a:pt x="8006" y="2755"/>
                    <a:pt x="7598" y="2858"/>
                    <a:pt x="7324" y="3066"/>
                  </a:cubicBezTo>
                  <a:cubicBezTo>
                    <a:pt x="7050" y="3274"/>
                    <a:pt x="6914" y="3582"/>
                    <a:pt x="6914" y="3991"/>
                  </a:cubicBezTo>
                  <a:cubicBezTo>
                    <a:pt x="6914" y="4341"/>
                    <a:pt x="7023" y="4620"/>
                    <a:pt x="7243" y="4829"/>
                  </a:cubicBezTo>
                  <a:cubicBezTo>
                    <a:pt x="7462" y="5038"/>
                    <a:pt x="7758" y="5142"/>
                    <a:pt x="8130" y="5142"/>
                  </a:cubicBezTo>
                  <a:cubicBezTo>
                    <a:pt x="8424" y="5142"/>
                    <a:pt x="8673" y="5090"/>
                    <a:pt x="8876" y="4985"/>
                  </a:cubicBezTo>
                  <a:cubicBezTo>
                    <a:pt x="9080" y="4880"/>
                    <a:pt x="9249" y="4717"/>
                    <a:pt x="9386" y="4497"/>
                  </a:cubicBezTo>
                  <a:lnTo>
                    <a:pt x="9386" y="5048"/>
                  </a:lnTo>
                  <a:lnTo>
                    <a:pt x="9983" y="5048"/>
                  </a:lnTo>
                  <a:lnTo>
                    <a:pt x="9983" y="2975"/>
                  </a:lnTo>
                  <a:cubicBezTo>
                    <a:pt x="9983" y="2421"/>
                    <a:pt x="9853" y="2008"/>
                    <a:pt x="9593" y="1736"/>
                  </a:cubicBezTo>
                  <a:cubicBezTo>
                    <a:pt x="9334" y="1463"/>
                    <a:pt x="8941" y="1327"/>
                    <a:pt x="8416" y="1327"/>
                  </a:cubicBezTo>
                  <a:close/>
                  <a:moveTo>
                    <a:pt x="25534" y="1327"/>
                  </a:moveTo>
                  <a:cubicBezTo>
                    <a:pt x="24989" y="1327"/>
                    <a:pt x="24556" y="1502"/>
                    <a:pt x="24235" y="1851"/>
                  </a:cubicBezTo>
                  <a:cubicBezTo>
                    <a:pt x="23914" y="2200"/>
                    <a:pt x="23753" y="2672"/>
                    <a:pt x="23753" y="3267"/>
                  </a:cubicBezTo>
                  <a:cubicBezTo>
                    <a:pt x="23753" y="3842"/>
                    <a:pt x="23922" y="4299"/>
                    <a:pt x="24261" y="4636"/>
                  </a:cubicBezTo>
                  <a:cubicBezTo>
                    <a:pt x="24599" y="4974"/>
                    <a:pt x="25058" y="5142"/>
                    <a:pt x="25638" y="5142"/>
                  </a:cubicBezTo>
                  <a:cubicBezTo>
                    <a:pt x="25869" y="5142"/>
                    <a:pt x="26098" y="5118"/>
                    <a:pt x="26323" y="5071"/>
                  </a:cubicBezTo>
                  <a:cubicBezTo>
                    <a:pt x="26547" y="5023"/>
                    <a:pt x="26767" y="4954"/>
                    <a:pt x="26981" y="4863"/>
                  </a:cubicBezTo>
                  <a:lnTo>
                    <a:pt x="26981" y="4299"/>
                  </a:lnTo>
                  <a:cubicBezTo>
                    <a:pt x="26769" y="4411"/>
                    <a:pt x="26556" y="4496"/>
                    <a:pt x="26340" y="4552"/>
                  </a:cubicBezTo>
                  <a:cubicBezTo>
                    <a:pt x="26125" y="4608"/>
                    <a:pt x="25903" y="4636"/>
                    <a:pt x="25674" y="4636"/>
                  </a:cubicBezTo>
                  <a:cubicBezTo>
                    <a:pt x="25278" y="4636"/>
                    <a:pt x="24969" y="4529"/>
                    <a:pt x="24748" y="4313"/>
                  </a:cubicBezTo>
                  <a:cubicBezTo>
                    <a:pt x="24526" y="4098"/>
                    <a:pt x="24402" y="3785"/>
                    <a:pt x="24376" y="3374"/>
                  </a:cubicBezTo>
                  <a:lnTo>
                    <a:pt x="27121" y="3374"/>
                  </a:lnTo>
                  <a:lnTo>
                    <a:pt x="27121" y="3082"/>
                  </a:lnTo>
                  <a:cubicBezTo>
                    <a:pt x="27121" y="2541"/>
                    <a:pt x="26978" y="2114"/>
                    <a:pt x="26694" y="1799"/>
                  </a:cubicBezTo>
                  <a:cubicBezTo>
                    <a:pt x="26410" y="1484"/>
                    <a:pt x="26023" y="1327"/>
                    <a:pt x="25534" y="1327"/>
                  </a:cubicBezTo>
                  <a:close/>
                  <a:moveTo>
                    <a:pt x="34580" y="1327"/>
                  </a:moveTo>
                  <a:cubicBezTo>
                    <a:pt x="34058" y="1327"/>
                    <a:pt x="33650" y="1496"/>
                    <a:pt x="33355" y="1833"/>
                  </a:cubicBezTo>
                  <a:cubicBezTo>
                    <a:pt x="33060" y="2171"/>
                    <a:pt x="32912" y="2638"/>
                    <a:pt x="32912" y="3235"/>
                  </a:cubicBezTo>
                  <a:cubicBezTo>
                    <a:pt x="32912" y="3829"/>
                    <a:pt x="33060" y="4296"/>
                    <a:pt x="33355" y="4634"/>
                  </a:cubicBezTo>
                  <a:cubicBezTo>
                    <a:pt x="33650" y="4973"/>
                    <a:pt x="34058" y="5142"/>
                    <a:pt x="34580" y="5142"/>
                  </a:cubicBezTo>
                  <a:cubicBezTo>
                    <a:pt x="35099" y="5142"/>
                    <a:pt x="35506" y="4973"/>
                    <a:pt x="35803" y="4634"/>
                  </a:cubicBezTo>
                  <a:cubicBezTo>
                    <a:pt x="36099" y="4296"/>
                    <a:pt x="36247" y="3829"/>
                    <a:pt x="36247" y="3235"/>
                  </a:cubicBezTo>
                  <a:cubicBezTo>
                    <a:pt x="36247" y="2638"/>
                    <a:pt x="36099" y="2171"/>
                    <a:pt x="35803" y="1833"/>
                  </a:cubicBezTo>
                  <a:cubicBezTo>
                    <a:pt x="35506" y="1496"/>
                    <a:pt x="35099" y="1327"/>
                    <a:pt x="34580" y="1327"/>
                  </a:cubicBezTo>
                  <a:close/>
                  <a:moveTo>
                    <a:pt x="47716" y="1327"/>
                  </a:moveTo>
                  <a:cubicBezTo>
                    <a:pt x="47521" y="1327"/>
                    <a:pt x="47321" y="1348"/>
                    <a:pt x="47116" y="1390"/>
                  </a:cubicBezTo>
                  <a:cubicBezTo>
                    <a:pt x="46910" y="1433"/>
                    <a:pt x="46698" y="1496"/>
                    <a:pt x="46480" y="1580"/>
                  </a:cubicBezTo>
                  <a:lnTo>
                    <a:pt x="46480" y="2132"/>
                  </a:lnTo>
                  <a:cubicBezTo>
                    <a:pt x="46661" y="2032"/>
                    <a:pt x="46851" y="1958"/>
                    <a:pt x="47047" y="1908"/>
                  </a:cubicBezTo>
                  <a:cubicBezTo>
                    <a:pt x="47244" y="1858"/>
                    <a:pt x="47446" y="1833"/>
                    <a:pt x="47654" y="1833"/>
                  </a:cubicBezTo>
                  <a:cubicBezTo>
                    <a:pt x="47981" y="1833"/>
                    <a:pt x="48234" y="1908"/>
                    <a:pt x="48415" y="2059"/>
                  </a:cubicBezTo>
                  <a:cubicBezTo>
                    <a:pt x="48595" y="2209"/>
                    <a:pt x="48686" y="2421"/>
                    <a:pt x="48686" y="2696"/>
                  </a:cubicBezTo>
                  <a:lnTo>
                    <a:pt x="48686" y="2755"/>
                  </a:lnTo>
                  <a:lnTo>
                    <a:pt x="47849" y="2755"/>
                  </a:lnTo>
                  <a:cubicBezTo>
                    <a:pt x="47306" y="2755"/>
                    <a:pt x="46898" y="2858"/>
                    <a:pt x="46624" y="3066"/>
                  </a:cubicBezTo>
                  <a:cubicBezTo>
                    <a:pt x="46350" y="3274"/>
                    <a:pt x="46214" y="3582"/>
                    <a:pt x="46214" y="3991"/>
                  </a:cubicBezTo>
                  <a:cubicBezTo>
                    <a:pt x="46214" y="4341"/>
                    <a:pt x="46323" y="4620"/>
                    <a:pt x="46543" y="4829"/>
                  </a:cubicBezTo>
                  <a:cubicBezTo>
                    <a:pt x="46762" y="5038"/>
                    <a:pt x="47058" y="5142"/>
                    <a:pt x="47430" y="5142"/>
                  </a:cubicBezTo>
                  <a:cubicBezTo>
                    <a:pt x="47724" y="5142"/>
                    <a:pt x="47973" y="5090"/>
                    <a:pt x="48176" y="4985"/>
                  </a:cubicBezTo>
                  <a:cubicBezTo>
                    <a:pt x="48380" y="4880"/>
                    <a:pt x="48549" y="4717"/>
                    <a:pt x="48686" y="4497"/>
                  </a:cubicBezTo>
                  <a:lnTo>
                    <a:pt x="48686" y="5048"/>
                  </a:lnTo>
                  <a:lnTo>
                    <a:pt x="49283" y="5048"/>
                  </a:lnTo>
                  <a:lnTo>
                    <a:pt x="49283" y="2975"/>
                  </a:lnTo>
                  <a:cubicBezTo>
                    <a:pt x="49283" y="2421"/>
                    <a:pt x="49153" y="2008"/>
                    <a:pt x="48893" y="1736"/>
                  </a:cubicBezTo>
                  <a:cubicBezTo>
                    <a:pt x="48634" y="1463"/>
                    <a:pt x="48241" y="1327"/>
                    <a:pt x="47716" y="1327"/>
                  </a:cubicBezTo>
                  <a:close/>
                  <a:moveTo>
                    <a:pt x="56290" y="1327"/>
                  </a:moveTo>
                  <a:cubicBezTo>
                    <a:pt x="55723" y="1327"/>
                    <a:pt x="55277" y="1497"/>
                    <a:pt x="54951" y="1836"/>
                  </a:cubicBezTo>
                  <a:cubicBezTo>
                    <a:pt x="54626" y="2176"/>
                    <a:pt x="54463" y="2642"/>
                    <a:pt x="54463" y="3235"/>
                  </a:cubicBezTo>
                  <a:cubicBezTo>
                    <a:pt x="54463" y="3819"/>
                    <a:pt x="54624" y="4283"/>
                    <a:pt x="54947" y="4626"/>
                  </a:cubicBezTo>
                  <a:cubicBezTo>
                    <a:pt x="55269" y="4970"/>
                    <a:pt x="55704" y="5142"/>
                    <a:pt x="56251" y="5142"/>
                  </a:cubicBezTo>
                  <a:cubicBezTo>
                    <a:pt x="56452" y="5142"/>
                    <a:pt x="56642" y="5123"/>
                    <a:pt x="56820" y="5084"/>
                  </a:cubicBezTo>
                  <a:cubicBezTo>
                    <a:pt x="56998" y="5045"/>
                    <a:pt x="57171" y="4986"/>
                    <a:pt x="57337" y="4909"/>
                  </a:cubicBezTo>
                  <a:lnTo>
                    <a:pt x="57337" y="4357"/>
                  </a:lnTo>
                  <a:cubicBezTo>
                    <a:pt x="57169" y="4450"/>
                    <a:pt x="57000" y="4520"/>
                    <a:pt x="56830" y="4566"/>
                  </a:cubicBezTo>
                  <a:cubicBezTo>
                    <a:pt x="56660" y="4613"/>
                    <a:pt x="56489" y="4636"/>
                    <a:pt x="56316" y="4636"/>
                  </a:cubicBezTo>
                  <a:cubicBezTo>
                    <a:pt x="55928" y="4636"/>
                    <a:pt x="55628" y="4513"/>
                    <a:pt x="55414" y="4268"/>
                  </a:cubicBezTo>
                  <a:cubicBezTo>
                    <a:pt x="55200" y="4022"/>
                    <a:pt x="55093" y="3678"/>
                    <a:pt x="55093" y="3235"/>
                  </a:cubicBezTo>
                  <a:cubicBezTo>
                    <a:pt x="55093" y="2791"/>
                    <a:pt x="55200" y="2447"/>
                    <a:pt x="55414" y="2201"/>
                  </a:cubicBezTo>
                  <a:cubicBezTo>
                    <a:pt x="55628" y="1956"/>
                    <a:pt x="55928" y="1833"/>
                    <a:pt x="56316" y="1833"/>
                  </a:cubicBezTo>
                  <a:cubicBezTo>
                    <a:pt x="56489" y="1833"/>
                    <a:pt x="56660" y="1856"/>
                    <a:pt x="56830" y="1903"/>
                  </a:cubicBezTo>
                  <a:cubicBezTo>
                    <a:pt x="57000" y="1949"/>
                    <a:pt x="57169" y="2019"/>
                    <a:pt x="57337" y="2112"/>
                  </a:cubicBezTo>
                  <a:lnTo>
                    <a:pt x="57337" y="1554"/>
                  </a:lnTo>
                  <a:cubicBezTo>
                    <a:pt x="57173" y="1478"/>
                    <a:pt x="57003" y="1422"/>
                    <a:pt x="56828" y="1384"/>
                  </a:cubicBezTo>
                  <a:cubicBezTo>
                    <a:pt x="56653" y="1346"/>
                    <a:pt x="56473" y="1327"/>
                    <a:pt x="56290" y="1327"/>
                  </a:cubicBezTo>
                  <a:close/>
                  <a:moveTo>
                    <a:pt x="59897" y="1327"/>
                  </a:moveTo>
                  <a:cubicBezTo>
                    <a:pt x="59352" y="1327"/>
                    <a:pt x="58919" y="1502"/>
                    <a:pt x="58598" y="1851"/>
                  </a:cubicBezTo>
                  <a:cubicBezTo>
                    <a:pt x="58277" y="2200"/>
                    <a:pt x="58116" y="2672"/>
                    <a:pt x="58116" y="3267"/>
                  </a:cubicBezTo>
                  <a:cubicBezTo>
                    <a:pt x="58116" y="3842"/>
                    <a:pt x="58285" y="4299"/>
                    <a:pt x="58624" y="4636"/>
                  </a:cubicBezTo>
                  <a:cubicBezTo>
                    <a:pt x="58962" y="4974"/>
                    <a:pt x="59421" y="5142"/>
                    <a:pt x="60001" y="5142"/>
                  </a:cubicBezTo>
                  <a:cubicBezTo>
                    <a:pt x="60232" y="5142"/>
                    <a:pt x="60461" y="5118"/>
                    <a:pt x="60686" y="5071"/>
                  </a:cubicBezTo>
                  <a:cubicBezTo>
                    <a:pt x="60910" y="5023"/>
                    <a:pt x="61130" y="4954"/>
                    <a:pt x="61344" y="4863"/>
                  </a:cubicBezTo>
                  <a:lnTo>
                    <a:pt x="61344" y="4299"/>
                  </a:lnTo>
                  <a:cubicBezTo>
                    <a:pt x="61132" y="4411"/>
                    <a:pt x="60919" y="4496"/>
                    <a:pt x="60703" y="4552"/>
                  </a:cubicBezTo>
                  <a:cubicBezTo>
                    <a:pt x="60488" y="4608"/>
                    <a:pt x="60266" y="4636"/>
                    <a:pt x="60037" y="4636"/>
                  </a:cubicBezTo>
                  <a:cubicBezTo>
                    <a:pt x="59641" y="4636"/>
                    <a:pt x="59332" y="4529"/>
                    <a:pt x="59111" y="4313"/>
                  </a:cubicBezTo>
                  <a:cubicBezTo>
                    <a:pt x="58889" y="4098"/>
                    <a:pt x="58765" y="3785"/>
                    <a:pt x="58739" y="3374"/>
                  </a:cubicBezTo>
                  <a:lnTo>
                    <a:pt x="61484" y="3374"/>
                  </a:lnTo>
                  <a:lnTo>
                    <a:pt x="61484" y="3082"/>
                  </a:lnTo>
                  <a:cubicBezTo>
                    <a:pt x="61484" y="2541"/>
                    <a:pt x="61341" y="2114"/>
                    <a:pt x="61057" y="1799"/>
                  </a:cubicBezTo>
                  <a:cubicBezTo>
                    <a:pt x="60773" y="1484"/>
                    <a:pt x="60386" y="1327"/>
                    <a:pt x="59897" y="1327"/>
                  </a:cubicBezTo>
                  <a:close/>
                  <a:moveTo>
                    <a:pt x="21535" y="1327"/>
                  </a:moveTo>
                  <a:cubicBezTo>
                    <a:pt x="21269" y="1327"/>
                    <a:pt x="21040" y="1380"/>
                    <a:pt x="20848" y="1484"/>
                  </a:cubicBezTo>
                  <a:cubicBezTo>
                    <a:pt x="20657" y="1589"/>
                    <a:pt x="20499" y="1750"/>
                    <a:pt x="20373" y="1966"/>
                  </a:cubicBezTo>
                  <a:lnTo>
                    <a:pt x="20373" y="1415"/>
                  </a:lnTo>
                  <a:lnTo>
                    <a:pt x="19773" y="1415"/>
                  </a:lnTo>
                  <a:lnTo>
                    <a:pt x="19773" y="6430"/>
                  </a:lnTo>
                  <a:lnTo>
                    <a:pt x="20373" y="6430"/>
                  </a:lnTo>
                  <a:lnTo>
                    <a:pt x="20373" y="4503"/>
                  </a:lnTo>
                  <a:cubicBezTo>
                    <a:pt x="20499" y="4719"/>
                    <a:pt x="20657" y="4880"/>
                    <a:pt x="20848" y="4985"/>
                  </a:cubicBezTo>
                  <a:cubicBezTo>
                    <a:pt x="21040" y="5090"/>
                    <a:pt x="21269" y="5142"/>
                    <a:pt x="21535" y="5142"/>
                  </a:cubicBezTo>
                  <a:cubicBezTo>
                    <a:pt x="21976" y="5142"/>
                    <a:pt x="22334" y="4967"/>
                    <a:pt x="22610" y="4617"/>
                  </a:cubicBezTo>
                  <a:cubicBezTo>
                    <a:pt x="22886" y="4266"/>
                    <a:pt x="23024" y="3806"/>
                    <a:pt x="23024" y="3235"/>
                  </a:cubicBezTo>
                  <a:cubicBezTo>
                    <a:pt x="23024" y="2664"/>
                    <a:pt x="22886" y="2203"/>
                    <a:pt x="22610" y="1853"/>
                  </a:cubicBezTo>
                  <a:cubicBezTo>
                    <a:pt x="22334" y="1502"/>
                    <a:pt x="21976" y="1327"/>
                    <a:pt x="21535" y="13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3283225" y="2303950"/>
              <a:ext cx="1415975" cy="160775"/>
            </a:xfrm>
            <a:custGeom>
              <a:avLst/>
              <a:gdLst/>
              <a:ahLst/>
              <a:cxnLst/>
              <a:rect l="0" t="0" r="0" b="0"/>
              <a:pathLst>
                <a:path w="56639" h="6431" extrusionOk="0">
                  <a:moveTo>
                    <a:pt x="5782" y="1"/>
                  </a:moveTo>
                  <a:lnTo>
                    <a:pt x="5782" y="757"/>
                  </a:lnTo>
                  <a:lnTo>
                    <a:pt x="6379" y="757"/>
                  </a:lnTo>
                  <a:lnTo>
                    <a:pt x="6379" y="1"/>
                  </a:lnTo>
                  <a:close/>
                  <a:moveTo>
                    <a:pt x="43746" y="1"/>
                  </a:moveTo>
                  <a:lnTo>
                    <a:pt x="43746" y="757"/>
                  </a:lnTo>
                  <a:lnTo>
                    <a:pt x="44343" y="757"/>
                  </a:lnTo>
                  <a:lnTo>
                    <a:pt x="44343" y="1"/>
                  </a:lnTo>
                  <a:close/>
                  <a:moveTo>
                    <a:pt x="24031" y="1834"/>
                  </a:moveTo>
                  <a:cubicBezTo>
                    <a:pt x="24349" y="1834"/>
                    <a:pt x="24601" y="1960"/>
                    <a:pt x="24787" y="2212"/>
                  </a:cubicBezTo>
                  <a:cubicBezTo>
                    <a:pt x="24973" y="2464"/>
                    <a:pt x="25066" y="2805"/>
                    <a:pt x="25066" y="3235"/>
                  </a:cubicBezTo>
                  <a:cubicBezTo>
                    <a:pt x="25066" y="3668"/>
                    <a:pt x="24973" y="4009"/>
                    <a:pt x="24787" y="4260"/>
                  </a:cubicBezTo>
                  <a:cubicBezTo>
                    <a:pt x="24601" y="4511"/>
                    <a:pt x="24349" y="4637"/>
                    <a:pt x="24031" y="4637"/>
                  </a:cubicBezTo>
                  <a:cubicBezTo>
                    <a:pt x="23708" y="4637"/>
                    <a:pt x="23455" y="4512"/>
                    <a:pt x="23270" y="4262"/>
                  </a:cubicBezTo>
                  <a:cubicBezTo>
                    <a:pt x="23085" y="4012"/>
                    <a:pt x="22993" y="3670"/>
                    <a:pt x="22993" y="3235"/>
                  </a:cubicBezTo>
                  <a:cubicBezTo>
                    <a:pt x="22993" y="2800"/>
                    <a:pt x="23086" y="2458"/>
                    <a:pt x="23272" y="2208"/>
                  </a:cubicBezTo>
                  <a:cubicBezTo>
                    <a:pt x="23458" y="1959"/>
                    <a:pt x="23711" y="1834"/>
                    <a:pt x="24031" y="1834"/>
                  </a:cubicBezTo>
                  <a:close/>
                  <a:moveTo>
                    <a:pt x="41089" y="1834"/>
                  </a:moveTo>
                  <a:cubicBezTo>
                    <a:pt x="41407" y="1834"/>
                    <a:pt x="41659" y="1960"/>
                    <a:pt x="41845" y="2212"/>
                  </a:cubicBezTo>
                  <a:cubicBezTo>
                    <a:pt x="42031" y="2464"/>
                    <a:pt x="42124" y="2805"/>
                    <a:pt x="42124" y="3235"/>
                  </a:cubicBezTo>
                  <a:cubicBezTo>
                    <a:pt x="42124" y="3668"/>
                    <a:pt x="42031" y="4009"/>
                    <a:pt x="41845" y="4260"/>
                  </a:cubicBezTo>
                  <a:cubicBezTo>
                    <a:pt x="41659" y="4511"/>
                    <a:pt x="41407" y="4637"/>
                    <a:pt x="41089" y="4637"/>
                  </a:cubicBezTo>
                  <a:cubicBezTo>
                    <a:pt x="40766" y="4637"/>
                    <a:pt x="40513" y="4512"/>
                    <a:pt x="40328" y="4262"/>
                  </a:cubicBezTo>
                  <a:cubicBezTo>
                    <a:pt x="40143" y="4012"/>
                    <a:pt x="40051" y="3670"/>
                    <a:pt x="40051" y="3235"/>
                  </a:cubicBezTo>
                  <a:cubicBezTo>
                    <a:pt x="40051" y="2800"/>
                    <a:pt x="40144" y="2458"/>
                    <a:pt x="40330" y="2208"/>
                  </a:cubicBezTo>
                  <a:cubicBezTo>
                    <a:pt x="40516" y="1959"/>
                    <a:pt x="40769" y="1834"/>
                    <a:pt x="41089" y="1834"/>
                  </a:cubicBezTo>
                  <a:close/>
                  <a:moveTo>
                    <a:pt x="37057" y="1827"/>
                  </a:moveTo>
                  <a:cubicBezTo>
                    <a:pt x="37372" y="1827"/>
                    <a:pt x="37621" y="1952"/>
                    <a:pt x="37801" y="2202"/>
                  </a:cubicBezTo>
                  <a:cubicBezTo>
                    <a:pt x="37982" y="2452"/>
                    <a:pt x="38072" y="2796"/>
                    <a:pt x="38072" y="3235"/>
                  </a:cubicBezTo>
                  <a:cubicBezTo>
                    <a:pt x="38072" y="3674"/>
                    <a:pt x="37982" y="4019"/>
                    <a:pt x="37801" y="4268"/>
                  </a:cubicBezTo>
                  <a:cubicBezTo>
                    <a:pt x="37621" y="4518"/>
                    <a:pt x="37372" y="4643"/>
                    <a:pt x="37057" y="4643"/>
                  </a:cubicBezTo>
                  <a:cubicBezTo>
                    <a:pt x="36741" y="4643"/>
                    <a:pt x="36493" y="4518"/>
                    <a:pt x="36312" y="4268"/>
                  </a:cubicBezTo>
                  <a:cubicBezTo>
                    <a:pt x="36131" y="4019"/>
                    <a:pt x="36041" y="3674"/>
                    <a:pt x="36041" y="3235"/>
                  </a:cubicBezTo>
                  <a:cubicBezTo>
                    <a:pt x="36041" y="2796"/>
                    <a:pt x="36131" y="2452"/>
                    <a:pt x="36312" y="2202"/>
                  </a:cubicBezTo>
                  <a:cubicBezTo>
                    <a:pt x="36493" y="1952"/>
                    <a:pt x="36741" y="1827"/>
                    <a:pt x="37057" y="1827"/>
                  </a:cubicBezTo>
                  <a:close/>
                  <a:moveTo>
                    <a:pt x="1" y="1415"/>
                  </a:moveTo>
                  <a:lnTo>
                    <a:pt x="951" y="5049"/>
                  </a:lnTo>
                  <a:lnTo>
                    <a:pt x="1655" y="5049"/>
                  </a:lnTo>
                  <a:lnTo>
                    <a:pt x="2440" y="2070"/>
                  </a:lnTo>
                  <a:lnTo>
                    <a:pt x="3222" y="5049"/>
                  </a:lnTo>
                  <a:lnTo>
                    <a:pt x="3926" y="5049"/>
                  </a:lnTo>
                  <a:lnTo>
                    <a:pt x="4877" y="1415"/>
                  </a:lnTo>
                  <a:lnTo>
                    <a:pt x="4280" y="1415"/>
                  </a:lnTo>
                  <a:lnTo>
                    <a:pt x="3537" y="4251"/>
                  </a:lnTo>
                  <a:lnTo>
                    <a:pt x="2791" y="1415"/>
                  </a:lnTo>
                  <a:lnTo>
                    <a:pt x="2087" y="1415"/>
                  </a:lnTo>
                  <a:lnTo>
                    <a:pt x="1344" y="4251"/>
                  </a:lnTo>
                  <a:lnTo>
                    <a:pt x="598" y="1415"/>
                  </a:lnTo>
                  <a:close/>
                  <a:moveTo>
                    <a:pt x="5782" y="1415"/>
                  </a:moveTo>
                  <a:lnTo>
                    <a:pt x="5782" y="5049"/>
                  </a:lnTo>
                  <a:lnTo>
                    <a:pt x="6379" y="5049"/>
                  </a:lnTo>
                  <a:lnTo>
                    <a:pt x="6379" y="1415"/>
                  </a:lnTo>
                  <a:close/>
                  <a:moveTo>
                    <a:pt x="7618" y="384"/>
                  </a:moveTo>
                  <a:lnTo>
                    <a:pt x="7618" y="1415"/>
                  </a:lnTo>
                  <a:lnTo>
                    <a:pt x="7180" y="1415"/>
                  </a:lnTo>
                  <a:lnTo>
                    <a:pt x="7180" y="1879"/>
                  </a:lnTo>
                  <a:lnTo>
                    <a:pt x="7618" y="1879"/>
                  </a:lnTo>
                  <a:lnTo>
                    <a:pt x="7618" y="3852"/>
                  </a:lnTo>
                  <a:cubicBezTo>
                    <a:pt x="7618" y="4306"/>
                    <a:pt x="7706" y="4619"/>
                    <a:pt x="7881" y="4791"/>
                  </a:cubicBezTo>
                  <a:cubicBezTo>
                    <a:pt x="8056" y="4963"/>
                    <a:pt x="8374" y="5049"/>
                    <a:pt x="8835" y="5049"/>
                  </a:cubicBezTo>
                  <a:lnTo>
                    <a:pt x="9448" y="5049"/>
                  </a:lnTo>
                  <a:lnTo>
                    <a:pt x="9448" y="4549"/>
                  </a:lnTo>
                  <a:lnTo>
                    <a:pt x="8835" y="4549"/>
                  </a:lnTo>
                  <a:cubicBezTo>
                    <a:pt x="8586" y="4549"/>
                    <a:pt x="8421" y="4507"/>
                    <a:pt x="8340" y="4422"/>
                  </a:cubicBezTo>
                  <a:cubicBezTo>
                    <a:pt x="8259" y="4338"/>
                    <a:pt x="8218" y="4148"/>
                    <a:pt x="8218" y="3852"/>
                  </a:cubicBezTo>
                  <a:lnTo>
                    <a:pt x="8218" y="1879"/>
                  </a:lnTo>
                  <a:lnTo>
                    <a:pt x="9448" y="1879"/>
                  </a:lnTo>
                  <a:lnTo>
                    <a:pt x="9448" y="1415"/>
                  </a:lnTo>
                  <a:lnTo>
                    <a:pt x="8218" y="1415"/>
                  </a:lnTo>
                  <a:lnTo>
                    <a:pt x="8218" y="384"/>
                  </a:lnTo>
                  <a:close/>
                  <a:moveTo>
                    <a:pt x="10210" y="1"/>
                  </a:moveTo>
                  <a:lnTo>
                    <a:pt x="10210" y="5049"/>
                  </a:lnTo>
                  <a:lnTo>
                    <a:pt x="10810" y="5049"/>
                  </a:lnTo>
                  <a:lnTo>
                    <a:pt x="10810" y="2995"/>
                  </a:lnTo>
                  <a:cubicBezTo>
                    <a:pt x="10810" y="2640"/>
                    <a:pt x="10903" y="2360"/>
                    <a:pt x="11089" y="2155"/>
                  </a:cubicBezTo>
                  <a:cubicBezTo>
                    <a:pt x="11275" y="1949"/>
                    <a:pt x="11529" y="1847"/>
                    <a:pt x="11852" y="1847"/>
                  </a:cubicBezTo>
                  <a:cubicBezTo>
                    <a:pt x="12120" y="1847"/>
                    <a:pt x="12321" y="1932"/>
                    <a:pt x="12455" y="2103"/>
                  </a:cubicBezTo>
                  <a:cubicBezTo>
                    <a:pt x="12589" y="2274"/>
                    <a:pt x="12656" y="2531"/>
                    <a:pt x="12656" y="2875"/>
                  </a:cubicBezTo>
                  <a:lnTo>
                    <a:pt x="12656" y="5049"/>
                  </a:lnTo>
                  <a:lnTo>
                    <a:pt x="13253" y="5049"/>
                  </a:lnTo>
                  <a:lnTo>
                    <a:pt x="13253" y="2856"/>
                  </a:lnTo>
                  <a:cubicBezTo>
                    <a:pt x="13253" y="2354"/>
                    <a:pt x="13146" y="1974"/>
                    <a:pt x="12932" y="1715"/>
                  </a:cubicBezTo>
                  <a:cubicBezTo>
                    <a:pt x="12718" y="1457"/>
                    <a:pt x="12402" y="1328"/>
                    <a:pt x="11985" y="1328"/>
                  </a:cubicBezTo>
                  <a:cubicBezTo>
                    <a:pt x="11732" y="1328"/>
                    <a:pt x="11508" y="1382"/>
                    <a:pt x="11315" y="1490"/>
                  </a:cubicBezTo>
                  <a:cubicBezTo>
                    <a:pt x="11121" y="1598"/>
                    <a:pt x="10953" y="1761"/>
                    <a:pt x="10810" y="1980"/>
                  </a:cubicBezTo>
                  <a:lnTo>
                    <a:pt x="10810" y="1"/>
                  </a:lnTo>
                  <a:close/>
                  <a:moveTo>
                    <a:pt x="20008" y="384"/>
                  </a:moveTo>
                  <a:lnTo>
                    <a:pt x="20008" y="1415"/>
                  </a:lnTo>
                  <a:lnTo>
                    <a:pt x="19570" y="1415"/>
                  </a:lnTo>
                  <a:lnTo>
                    <a:pt x="19570" y="1879"/>
                  </a:lnTo>
                  <a:lnTo>
                    <a:pt x="20008" y="1879"/>
                  </a:lnTo>
                  <a:lnTo>
                    <a:pt x="20008" y="3852"/>
                  </a:lnTo>
                  <a:cubicBezTo>
                    <a:pt x="20008" y="4306"/>
                    <a:pt x="20096" y="4619"/>
                    <a:pt x="20271" y="4791"/>
                  </a:cubicBezTo>
                  <a:cubicBezTo>
                    <a:pt x="20446" y="4963"/>
                    <a:pt x="20764" y="5049"/>
                    <a:pt x="21225" y="5049"/>
                  </a:cubicBezTo>
                  <a:lnTo>
                    <a:pt x="21838" y="5049"/>
                  </a:lnTo>
                  <a:lnTo>
                    <a:pt x="21838" y="4549"/>
                  </a:lnTo>
                  <a:lnTo>
                    <a:pt x="21225" y="4549"/>
                  </a:lnTo>
                  <a:cubicBezTo>
                    <a:pt x="20976" y="4549"/>
                    <a:pt x="20811" y="4507"/>
                    <a:pt x="20730" y="4422"/>
                  </a:cubicBezTo>
                  <a:cubicBezTo>
                    <a:pt x="20649" y="4338"/>
                    <a:pt x="20608" y="4148"/>
                    <a:pt x="20608" y="3852"/>
                  </a:cubicBezTo>
                  <a:lnTo>
                    <a:pt x="20608" y="1879"/>
                  </a:lnTo>
                  <a:lnTo>
                    <a:pt x="21838" y="1879"/>
                  </a:lnTo>
                  <a:lnTo>
                    <a:pt x="21838" y="1415"/>
                  </a:lnTo>
                  <a:lnTo>
                    <a:pt x="20608" y="1415"/>
                  </a:lnTo>
                  <a:lnTo>
                    <a:pt x="20608" y="384"/>
                  </a:lnTo>
                  <a:close/>
                  <a:moveTo>
                    <a:pt x="28488" y="1328"/>
                  </a:moveTo>
                  <a:cubicBezTo>
                    <a:pt x="28201" y="1328"/>
                    <a:pt x="27956" y="1381"/>
                    <a:pt x="27755" y="1488"/>
                  </a:cubicBezTo>
                  <a:cubicBezTo>
                    <a:pt x="27554" y="1595"/>
                    <a:pt x="27391" y="1759"/>
                    <a:pt x="27265" y="1980"/>
                  </a:cubicBezTo>
                  <a:lnTo>
                    <a:pt x="27265" y="1415"/>
                  </a:lnTo>
                  <a:lnTo>
                    <a:pt x="26665" y="1415"/>
                  </a:lnTo>
                  <a:lnTo>
                    <a:pt x="26665" y="5049"/>
                  </a:lnTo>
                  <a:lnTo>
                    <a:pt x="27265" y="5049"/>
                  </a:lnTo>
                  <a:lnTo>
                    <a:pt x="27265" y="3135"/>
                  </a:lnTo>
                  <a:cubicBezTo>
                    <a:pt x="27265" y="2724"/>
                    <a:pt x="27355" y="2408"/>
                    <a:pt x="27536" y="2189"/>
                  </a:cubicBezTo>
                  <a:cubicBezTo>
                    <a:pt x="27717" y="1969"/>
                    <a:pt x="27976" y="1860"/>
                    <a:pt x="28313" y="1860"/>
                  </a:cubicBezTo>
                  <a:cubicBezTo>
                    <a:pt x="28408" y="1860"/>
                    <a:pt x="28495" y="1869"/>
                    <a:pt x="28574" y="1887"/>
                  </a:cubicBezTo>
                  <a:cubicBezTo>
                    <a:pt x="28653" y="1906"/>
                    <a:pt x="28726" y="1934"/>
                    <a:pt x="28793" y="1973"/>
                  </a:cubicBezTo>
                  <a:lnTo>
                    <a:pt x="28790" y="1360"/>
                  </a:lnTo>
                  <a:cubicBezTo>
                    <a:pt x="28729" y="1349"/>
                    <a:pt x="28674" y="1341"/>
                    <a:pt x="28624" y="1336"/>
                  </a:cubicBezTo>
                  <a:cubicBezTo>
                    <a:pt x="28575" y="1330"/>
                    <a:pt x="28529" y="1328"/>
                    <a:pt x="28488" y="1328"/>
                  </a:cubicBezTo>
                  <a:close/>
                  <a:moveTo>
                    <a:pt x="43746" y="1415"/>
                  </a:moveTo>
                  <a:lnTo>
                    <a:pt x="43746" y="5049"/>
                  </a:lnTo>
                  <a:lnTo>
                    <a:pt x="44343" y="5049"/>
                  </a:lnTo>
                  <a:lnTo>
                    <a:pt x="44343" y="1415"/>
                  </a:lnTo>
                  <a:close/>
                  <a:moveTo>
                    <a:pt x="47344" y="1328"/>
                  </a:moveTo>
                  <a:cubicBezTo>
                    <a:pt x="47091" y="1328"/>
                    <a:pt x="46867" y="1382"/>
                    <a:pt x="46674" y="1490"/>
                  </a:cubicBezTo>
                  <a:cubicBezTo>
                    <a:pt x="46480" y="1598"/>
                    <a:pt x="46312" y="1761"/>
                    <a:pt x="46169" y="1980"/>
                  </a:cubicBezTo>
                  <a:lnTo>
                    <a:pt x="46169" y="1415"/>
                  </a:lnTo>
                  <a:lnTo>
                    <a:pt x="45569" y="1415"/>
                  </a:lnTo>
                  <a:lnTo>
                    <a:pt x="45569" y="5049"/>
                  </a:lnTo>
                  <a:lnTo>
                    <a:pt x="46169" y="5049"/>
                  </a:lnTo>
                  <a:lnTo>
                    <a:pt x="46169" y="2995"/>
                  </a:lnTo>
                  <a:cubicBezTo>
                    <a:pt x="46169" y="2640"/>
                    <a:pt x="46262" y="2360"/>
                    <a:pt x="46448" y="2155"/>
                  </a:cubicBezTo>
                  <a:cubicBezTo>
                    <a:pt x="46634" y="1949"/>
                    <a:pt x="46888" y="1847"/>
                    <a:pt x="47211" y="1847"/>
                  </a:cubicBezTo>
                  <a:cubicBezTo>
                    <a:pt x="47479" y="1847"/>
                    <a:pt x="47680" y="1932"/>
                    <a:pt x="47814" y="2103"/>
                  </a:cubicBezTo>
                  <a:cubicBezTo>
                    <a:pt x="47948" y="2274"/>
                    <a:pt x="48015" y="2531"/>
                    <a:pt x="48015" y="2875"/>
                  </a:cubicBezTo>
                  <a:lnTo>
                    <a:pt x="48015" y="5049"/>
                  </a:lnTo>
                  <a:lnTo>
                    <a:pt x="48612" y="5049"/>
                  </a:lnTo>
                  <a:lnTo>
                    <a:pt x="48612" y="2856"/>
                  </a:lnTo>
                  <a:cubicBezTo>
                    <a:pt x="48612" y="2354"/>
                    <a:pt x="48505" y="1974"/>
                    <a:pt x="48291" y="1715"/>
                  </a:cubicBezTo>
                  <a:cubicBezTo>
                    <a:pt x="48077" y="1457"/>
                    <a:pt x="47761" y="1328"/>
                    <a:pt x="47344" y="1328"/>
                  </a:cubicBezTo>
                  <a:close/>
                  <a:moveTo>
                    <a:pt x="49793" y="384"/>
                  </a:moveTo>
                  <a:lnTo>
                    <a:pt x="49793" y="1415"/>
                  </a:lnTo>
                  <a:lnTo>
                    <a:pt x="49355" y="1415"/>
                  </a:lnTo>
                  <a:lnTo>
                    <a:pt x="49355" y="1879"/>
                  </a:lnTo>
                  <a:lnTo>
                    <a:pt x="49793" y="1879"/>
                  </a:lnTo>
                  <a:lnTo>
                    <a:pt x="49793" y="3852"/>
                  </a:lnTo>
                  <a:cubicBezTo>
                    <a:pt x="49793" y="4306"/>
                    <a:pt x="49881" y="4619"/>
                    <a:pt x="50056" y="4791"/>
                  </a:cubicBezTo>
                  <a:cubicBezTo>
                    <a:pt x="50231" y="4963"/>
                    <a:pt x="50549" y="5049"/>
                    <a:pt x="51010" y="5049"/>
                  </a:cubicBezTo>
                  <a:lnTo>
                    <a:pt x="51623" y="5049"/>
                  </a:lnTo>
                  <a:lnTo>
                    <a:pt x="51623" y="4549"/>
                  </a:lnTo>
                  <a:lnTo>
                    <a:pt x="51010" y="4549"/>
                  </a:lnTo>
                  <a:cubicBezTo>
                    <a:pt x="50761" y="4549"/>
                    <a:pt x="50596" y="4507"/>
                    <a:pt x="50515" y="4422"/>
                  </a:cubicBezTo>
                  <a:cubicBezTo>
                    <a:pt x="50434" y="4338"/>
                    <a:pt x="50393" y="4148"/>
                    <a:pt x="50393" y="3852"/>
                  </a:cubicBezTo>
                  <a:lnTo>
                    <a:pt x="50393" y="1879"/>
                  </a:lnTo>
                  <a:lnTo>
                    <a:pt x="51623" y="1879"/>
                  </a:lnTo>
                  <a:lnTo>
                    <a:pt x="51623" y="1415"/>
                  </a:lnTo>
                  <a:lnTo>
                    <a:pt x="50393" y="1415"/>
                  </a:lnTo>
                  <a:lnTo>
                    <a:pt x="50393" y="384"/>
                  </a:lnTo>
                  <a:close/>
                  <a:moveTo>
                    <a:pt x="55954" y="4225"/>
                  </a:moveTo>
                  <a:lnTo>
                    <a:pt x="55954" y="5049"/>
                  </a:lnTo>
                  <a:lnTo>
                    <a:pt x="56639" y="5049"/>
                  </a:lnTo>
                  <a:lnTo>
                    <a:pt x="56639" y="4225"/>
                  </a:lnTo>
                  <a:close/>
                  <a:moveTo>
                    <a:pt x="17711" y="1328"/>
                  </a:moveTo>
                  <a:cubicBezTo>
                    <a:pt x="17265" y="1328"/>
                    <a:pt x="16921" y="1421"/>
                    <a:pt x="16679" y="1607"/>
                  </a:cubicBezTo>
                  <a:cubicBezTo>
                    <a:pt x="16437" y="1793"/>
                    <a:pt x="16316" y="2056"/>
                    <a:pt x="16316" y="2398"/>
                  </a:cubicBezTo>
                  <a:cubicBezTo>
                    <a:pt x="16316" y="2679"/>
                    <a:pt x="16398" y="2900"/>
                    <a:pt x="16562" y="3062"/>
                  </a:cubicBezTo>
                  <a:cubicBezTo>
                    <a:pt x="16727" y="3223"/>
                    <a:pt x="16994" y="3342"/>
                    <a:pt x="17364" y="3420"/>
                  </a:cubicBezTo>
                  <a:lnTo>
                    <a:pt x="17571" y="3469"/>
                  </a:lnTo>
                  <a:cubicBezTo>
                    <a:pt x="17941" y="3549"/>
                    <a:pt x="18181" y="3632"/>
                    <a:pt x="18290" y="3719"/>
                  </a:cubicBezTo>
                  <a:cubicBezTo>
                    <a:pt x="18399" y="3805"/>
                    <a:pt x="18454" y="3929"/>
                    <a:pt x="18454" y="4092"/>
                  </a:cubicBezTo>
                  <a:cubicBezTo>
                    <a:pt x="18454" y="4267"/>
                    <a:pt x="18378" y="4402"/>
                    <a:pt x="18226" y="4499"/>
                  </a:cubicBezTo>
                  <a:cubicBezTo>
                    <a:pt x="18075" y="4595"/>
                    <a:pt x="17859" y="4643"/>
                    <a:pt x="17578" y="4643"/>
                  </a:cubicBezTo>
                  <a:cubicBezTo>
                    <a:pt x="17368" y="4643"/>
                    <a:pt x="17156" y="4614"/>
                    <a:pt x="16942" y="4557"/>
                  </a:cubicBezTo>
                  <a:cubicBezTo>
                    <a:pt x="16728" y="4500"/>
                    <a:pt x="16510" y="4414"/>
                    <a:pt x="16290" y="4299"/>
                  </a:cubicBezTo>
                  <a:lnTo>
                    <a:pt x="16290" y="4916"/>
                  </a:lnTo>
                  <a:cubicBezTo>
                    <a:pt x="16523" y="4991"/>
                    <a:pt x="16746" y="5048"/>
                    <a:pt x="16956" y="5086"/>
                  </a:cubicBezTo>
                  <a:cubicBezTo>
                    <a:pt x="17167" y="5124"/>
                    <a:pt x="17370" y="5143"/>
                    <a:pt x="17565" y="5143"/>
                  </a:cubicBezTo>
                  <a:cubicBezTo>
                    <a:pt x="18032" y="5143"/>
                    <a:pt x="18399" y="5044"/>
                    <a:pt x="18666" y="4847"/>
                  </a:cubicBezTo>
                  <a:cubicBezTo>
                    <a:pt x="18933" y="4651"/>
                    <a:pt x="19067" y="4384"/>
                    <a:pt x="19067" y="4046"/>
                  </a:cubicBezTo>
                  <a:cubicBezTo>
                    <a:pt x="19067" y="3750"/>
                    <a:pt x="18977" y="3519"/>
                    <a:pt x="18799" y="3354"/>
                  </a:cubicBezTo>
                  <a:cubicBezTo>
                    <a:pt x="18621" y="3188"/>
                    <a:pt x="18319" y="3060"/>
                    <a:pt x="17896" y="2969"/>
                  </a:cubicBezTo>
                  <a:lnTo>
                    <a:pt x="17691" y="2924"/>
                  </a:lnTo>
                  <a:cubicBezTo>
                    <a:pt x="17371" y="2852"/>
                    <a:pt x="17158" y="2777"/>
                    <a:pt x="17052" y="2698"/>
                  </a:cubicBezTo>
                  <a:cubicBezTo>
                    <a:pt x="16946" y="2619"/>
                    <a:pt x="16893" y="2511"/>
                    <a:pt x="16893" y="2372"/>
                  </a:cubicBezTo>
                  <a:cubicBezTo>
                    <a:pt x="16893" y="2190"/>
                    <a:pt x="16967" y="2054"/>
                    <a:pt x="17115" y="1963"/>
                  </a:cubicBezTo>
                  <a:cubicBezTo>
                    <a:pt x="17264" y="1873"/>
                    <a:pt x="17486" y="1827"/>
                    <a:pt x="17782" y="1827"/>
                  </a:cubicBezTo>
                  <a:cubicBezTo>
                    <a:pt x="17977" y="1827"/>
                    <a:pt x="18165" y="1849"/>
                    <a:pt x="18346" y="1892"/>
                  </a:cubicBezTo>
                  <a:cubicBezTo>
                    <a:pt x="18528" y="1935"/>
                    <a:pt x="18703" y="2000"/>
                    <a:pt x="18872" y="2087"/>
                  </a:cubicBezTo>
                  <a:lnTo>
                    <a:pt x="18872" y="1522"/>
                  </a:lnTo>
                  <a:cubicBezTo>
                    <a:pt x="18708" y="1457"/>
                    <a:pt x="18528" y="1409"/>
                    <a:pt x="18334" y="1376"/>
                  </a:cubicBezTo>
                  <a:cubicBezTo>
                    <a:pt x="18139" y="1344"/>
                    <a:pt x="17931" y="1328"/>
                    <a:pt x="17711" y="1328"/>
                  </a:cubicBezTo>
                  <a:close/>
                  <a:moveTo>
                    <a:pt x="24031" y="1328"/>
                  </a:moveTo>
                  <a:cubicBezTo>
                    <a:pt x="23509" y="1328"/>
                    <a:pt x="23101" y="1496"/>
                    <a:pt x="22806" y="1834"/>
                  </a:cubicBezTo>
                  <a:cubicBezTo>
                    <a:pt x="22511" y="2171"/>
                    <a:pt x="22363" y="2638"/>
                    <a:pt x="22363" y="3235"/>
                  </a:cubicBezTo>
                  <a:cubicBezTo>
                    <a:pt x="22363" y="3830"/>
                    <a:pt x="22511" y="4296"/>
                    <a:pt x="22806" y="4635"/>
                  </a:cubicBezTo>
                  <a:cubicBezTo>
                    <a:pt x="23101" y="4973"/>
                    <a:pt x="23509" y="5143"/>
                    <a:pt x="24031" y="5143"/>
                  </a:cubicBezTo>
                  <a:cubicBezTo>
                    <a:pt x="24550" y="5143"/>
                    <a:pt x="24957" y="4973"/>
                    <a:pt x="25254" y="4635"/>
                  </a:cubicBezTo>
                  <a:cubicBezTo>
                    <a:pt x="25550" y="4296"/>
                    <a:pt x="25698" y="3830"/>
                    <a:pt x="25698" y="3235"/>
                  </a:cubicBezTo>
                  <a:cubicBezTo>
                    <a:pt x="25698" y="2638"/>
                    <a:pt x="25550" y="2171"/>
                    <a:pt x="25254" y="1834"/>
                  </a:cubicBezTo>
                  <a:cubicBezTo>
                    <a:pt x="24957" y="1496"/>
                    <a:pt x="24550" y="1328"/>
                    <a:pt x="24031" y="1328"/>
                  </a:cubicBezTo>
                  <a:close/>
                  <a:moveTo>
                    <a:pt x="41089" y="1328"/>
                  </a:moveTo>
                  <a:cubicBezTo>
                    <a:pt x="40567" y="1328"/>
                    <a:pt x="40159" y="1496"/>
                    <a:pt x="39864" y="1834"/>
                  </a:cubicBezTo>
                  <a:cubicBezTo>
                    <a:pt x="39569" y="2171"/>
                    <a:pt x="39421" y="2638"/>
                    <a:pt x="39421" y="3235"/>
                  </a:cubicBezTo>
                  <a:cubicBezTo>
                    <a:pt x="39421" y="3830"/>
                    <a:pt x="39569" y="4296"/>
                    <a:pt x="39864" y="4635"/>
                  </a:cubicBezTo>
                  <a:cubicBezTo>
                    <a:pt x="40159" y="4973"/>
                    <a:pt x="40567" y="5143"/>
                    <a:pt x="41089" y="5143"/>
                  </a:cubicBezTo>
                  <a:cubicBezTo>
                    <a:pt x="41608" y="5143"/>
                    <a:pt x="42015" y="4973"/>
                    <a:pt x="42312" y="4635"/>
                  </a:cubicBezTo>
                  <a:cubicBezTo>
                    <a:pt x="42608" y="4296"/>
                    <a:pt x="42756" y="3830"/>
                    <a:pt x="42756" y="3235"/>
                  </a:cubicBezTo>
                  <a:cubicBezTo>
                    <a:pt x="42756" y="2638"/>
                    <a:pt x="42608" y="2171"/>
                    <a:pt x="42312" y="1834"/>
                  </a:cubicBezTo>
                  <a:cubicBezTo>
                    <a:pt x="42015" y="1496"/>
                    <a:pt x="41608" y="1328"/>
                    <a:pt x="41089" y="1328"/>
                  </a:cubicBezTo>
                  <a:close/>
                  <a:moveTo>
                    <a:pt x="53563" y="1328"/>
                  </a:moveTo>
                  <a:cubicBezTo>
                    <a:pt x="53117" y="1328"/>
                    <a:pt x="52773" y="1421"/>
                    <a:pt x="52531" y="1607"/>
                  </a:cubicBezTo>
                  <a:cubicBezTo>
                    <a:pt x="52289" y="1793"/>
                    <a:pt x="52168" y="2056"/>
                    <a:pt x="52168" y="2398"/>
                  </a:cubicBezTo>
                  <a:cubicBezTo>
                    <a:pt x="52168" y="2679"/>
                    <a:pt x="52250" y="2900"/>
                    <a:pt x="52414" y="3062"/>
                  </a:cubicBezTo>
                  <a:cubicBezTo>
                    <a:pt x="52579" y="3223"/>
                    <a:pt x="52846" y="3342"/>
                    <a:pt x="53216" y="3420"/>
                  </a:cubicBezTo>
                  <a:lnTo>
                    <a:pt x="53423" y="3469"/>
                  </a:lnTo>
                  <a:cubicBezTo>
                    <a:pt x="53793" y="3549"/>
                    <a:pt x="54033" y="3632"/>
                    <a:pt x="54142" y="3719"/>
                  </a:cubicBezTo>
                  <a:cubicBezTo>
                    <a:pt x="54251" y="3805"/>
                    <a:pt x="54306" y="3929"/>
                    <a:pt x="54306" y="4092"/>
                  </a:cubicBezTo>
                  <a:cubicBezTo>
                    <a:pt x="54306" y="4267"/>
                    <a:pt x="54230" y="4402"/>
                    <a:pt x="54078" y="4499"/>
                  </a:cubicBezTo>
                  <a:cubicBezTo>
                    <a:pt x="53927" y="4595"/>
                    <a:pt x="53711" y="4643"/>
                    <a:pt x="53430" y="4643"/>
                  </a:cubicBezTo>
                  <a:cubicBezTo>
                    <a:pt x="53220" y="4643"/>
                    <a:pt x="53008" y="4614"/>
                    <a:pt x="52794" y="4557"/>
                  </a:cubicBezTo>
                  <a:cubicBezTo>
                    <a:pt x="52580" y="4500"/>
                    <a:pt x="52362" y="4414"/>
                    <a:pt x="52142" y="4299"/>
                  </a:cubicBezTo>
                  <a:lnTo>
                    <a:pt x="52142" y="4916"/>
                  </a:lnTo>
                  <a:cubicBezTo>
                    <a:pt x="52375" y="4991"/>
                    <a:pt x="52598" y="5048"/>
                    <a:pt x="52808" y="5086"/>
                  </a:cubicBezTo>
                  <a:cubicBezTo>
                    <a:pt x="53019" y="5124"/>
                    <a:pt x="53222" y="5143"/>
                    <a:pt x="53417" y="5143"/>
                  </a:cubicBezTo>
                  <a:cubicBezTo>
                    <a:pt x="53884" y="5143"/>
                    <a:pt x="54251" y="5044"/>
                    <a:pt x="54518" y="4847"/>
                  </a:cubicBezTo>
                  <a:cubicBezTo>
                    <a:pt x="54785" y="4651"/>
                    <a:pt x="54919" y="4384"/>
                    <a:pt x="54919" y="4046"/>
                  </a:cubicBezTo>
                  <a:cubicBezTo>
                    <a:pt x="54919" y="3750"/>
                    <a:pt x="54829" y="3519"/>
                    <a:pt x="54651" y="3354"/>
                  </a:cubicBezTo>
                  <a:cubicBezTo>
                    <a:pt x="54473" y="3188"/>
                    <a:pt x="54171" y="3060"/>
                    <a:pt x="53748" y="2969"/>
                  </a:cubicBezTo>
                  <a:lnTo>
                    <a:pt x="53543" y="2924"/>
                  </a:lnTo>
                  <a:cubicBezTo>
                    <a:pt x="53223" y="2852"/>
                    <a:pt x="53010" y="2777"/>
                    <a:pt x="52904" y="2698"/>
                  </a:cubicBezTo>
                  <a:cubicBezTo>
                    <a:pt x="52798" y="2619"/>
                    <a:pt x="52745" y="2511"/>
                    <a:pt x="52745" y="2372"/>
                  </a:cubicBezTo>
                  <a:cubicBezTo>
                    <a:pt x="52745" y="2190"/>
                    <a:pt x="52819" y="2054"/>
                    <a:pt x="52967" y="1963"/>
                  </a:cubicBezTo>
                  <a:cubicBezTo>
                    <a:pt x="53116" y="1873"/>
                    <a:pt x="53338" y="1827"/>
                    <a:pt x="53634" y="1827"/>
                  </a:cubicBezTo>
                  <a:cubicBezTo>
                    <a:pt x="53829" y="1827"/>
                    <a:pt x="54017" y="1849"/>
                    <a:pt x="54198" y="1892"/>
                  </a:cubicBezTo>
                  <a:cubicBezTo>
                    <a:pt x="54380" y="1935"/>
                    <a:pt x="54555" y="2000"/>
                    <a:pt x="54724" y="2087"/>
                  </a:cubicBezTo>
                  <a:lnTo>
                    <a:pt x="54724" y="1522"/>
                  </a:lnTo>
                  <a:cubicBezTo>
                    <a:pt x="54560" y="1457"/>
                    <a:pt x="54380" y="1409"/>
                    <a:pt x="54186" y="1376"/>
                  </a:cubicBezTo>
                  <a:cubicBezTo>
                    <a:pt x="53991" y="1344"/>
                    <a:pt x="53783" y="1328"/>
                    <a:pt x="53563" y="1328"/>
                  </a:cubicBezTo>
                  <a:close/>
                  <a:moveTo>
                    <a:pt x="28992" y="1415"/>
                  </a:moveTo>
                  <a:lnTo>
                    <a:pt x="30461" y="4990"/>
                  </a:lnTo>
                  <a:lnTo>
                    <a:pt x="30354" y="5263"/>
                  </a:lnTo>
                  <a:cubicBezTo>
                    <a:pt x="30244" y="5553"/>
                    <a:pt x="30143" y="5736"/>
                    <a:pt x="30052" y="5814"/>
                  </a:cubicBezTo>
                  <a:cubicBezTo>
                    <a:pt x="29961" y="5892"/>
                    <a:pt x="29834" y="5931"/>
                    <a:pt x="29670" y="5931"/>
                  </a:cubicBezTo>
                  <a:lnTo>
                    <a:pt x="29319" y="5931"/>
                  </a:lnTo>
                  <a:lnTo>
                    <a:pt x="29319" y="6431"/>
                  </a:lnTo>
                  <a:lnTo>
                    <a:pt x="29796" y="6431"/>
                  </a:lnTo>
                  <a:cubicBezTo>
                    <a:pt x="30064" y="6431"/>
                    <a:pt x="30278" y="6365"/>
                    <a:pt x="30438" y="6233"/>
                  </a:cubicBezTo>
                  <a:cubicBezTo>
                    <a:pt x="30598" y="6101"/>
                    <a:pt x="30763" y="5819"/>
                    <a:pt x="30931" y="5386"/>
                  </a:cubicBezTo>
                  <a:lnTo>
                    <a:pt x="32528" y="1415"/>
                  </a:lnTo>
                  <a:lnTo>
                    <a:pt x="31895" y="1415"/>
                  </a:lnTo>
                  <a:lnTo>
                    <a:pt x="30760" y="4257"/>
                  </a:lnTo>
                  <a:lnTo>
                    <a:pt x="29624" y="1415"/>
                  </a:lnTo>
                  <a:close/>
                  <a:moveTo>
                    <a:pt x="37203" y="1328"/>
                  </a:moveTo>
                  <a:cubicBezTo>
                    <a:pt x="36937" y="1328"/>
                    <a:pt x="36708" y="1380"/>
                    <a:pt x="36516" y="1485"/>
                  </a:cubicBezTo>
                  <a:cubicBezTo>
                    <a:pt x="36325" y="1590"/>
                    <a:pt x="36167" y="1750"/>
                    <a:pt x="36041" y="1967"/>
                  </a:cubicBezTo>
                  <a:lnTo>
                    <a:pt x="36041" y="1415"/>
                  </a:lnTo>
                  <a:lnTo>
                    <a:pt x="35441" y="1415"/>
                  </a:lnTo>
                  <a:lnTo>
                    <a:pt x="35441" y="6431"/>
                  </a:lnTo>
                  <a:lnTo>
                    <a:pt x="36041" y="6431"/>
                  </a:lnTo>
                  <a:lnTo>
                    <a:pt x="36041" y="4504"/>
                  </a:lnTo>
                  <a:cubicBezTo>
                    <a:pt x="36167" y="4720"/>
                    <a:pt x="36325" y="4880"/>
                    <a:pt x="36516" y="4985"/>
                  </a:cubicBezTo>
                  <a:cubicBezTo>
                    <a:pt x="36708" y="5090"/>
                    <a:pt x="36937" y="5143"/>
                    <a:pt x="37203" y="5143"/>
                  </a:cubicBezTo>
                  <a:cubicBezTo>
                    <a:pt x="37644" y="5143"/>
                    <a:pt x="38002" y="4967"/>
                    <a:pt x="38278" y="4617"/>
                  </a:cubicBezTo>
                  <a:cubicBezTo>
                    <a:pt x="38554" y="4267"/>
                    <a:pt x="38692" y="3806"/>
                    <a:pt x="38692" y="3235"/>
                  </a:cubicBezTo>
                  <a:cubicBezTo>
                    <a:pt x="38692" y="2664"/>
                    <a:pt x="38554" y="2203"/>
                    <a:pt x="38278" y="1853"/>
                  </a:cubicBezTo>
                  <a:cubicBezTo>
                    <a:pt x="38002" y="1503"/>
                    <a:pt x="37644" y="1328"/>
                    <a:pt x="37203" y="13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34" name="Shape 234"/>
          <p:cNvSpPr/>
          <p:nvPr/>
        </p:nvSpPr>
        <p:spPr>
          <a:xfrm>
            <a:off x="30431450" y="17494100"/>
            <a:ext cx="9422100" cy="632100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235" name="Shape 235"/>
          <p:cNvGrpSpPr/>
          <p:nvPr/>
        </p:nvGrpSpPr>
        <p:grpSpPr>
          <a:xfrm>
            <a:off x="30626053" y="17569958"/>
            <a:ext cx="9067446" cy="6035963"/>
            <a:chOff x="254975" y="491000"/>
            <a:chExt cx="7110050" cy="4732975"/>
          </a:xfrm>
        </p:grpSpPr>
        <p:sp>
          <p:nvSpPr>
            <p:cNvPr id="236" name="Shape 236"/>
            <p:cNvSpPr/>
            <p:nvPr/>
          </p:nvSpPr>
          <p:spPr>
            <a:xfrm>
              <a:off x="254975" y="4705575"/>
              <a:ext cx="1411900" cy="425700"/>
            </a:xfrm>
            <a:custGeom>
              <a:avLst/>
              <a:gdLst/>
              <a:ahLst/>
              <a:cxnLst/>
              <a:rect l="0" t="0" r="0" b="0"/>
              <a:pathLst>
                <a:path w="56476" h="17028" fill="none" extrusionOk="0">
                  <a:moveTo>
                    <a:pt x="56476" y="0"/>
                  </a:moveTo>
                  <a:lnTo>
                    <a:pt x="56476" y="0"/>
                  </a:lnTo>
                  <a:lnTo>
                    <a:pt x="54959" y="2192"/>
                  </a:lnTo>
                  <a:lnTo>
                    <a:pt x="53273" y="4046"/>
                  </a:lnTo>
                  <a:lnTo>
                    <a:pt x="51756" y="5732"/>
                  </a:lnTo>
                  <a:lnTo>
                    <a:pt x="50070" y="7418"/>
                  </a:lnTo>
                  <a:lnTo>
                    <a:pt x="48384" y="8935"/>
                  </a:lnTo>
                  <a:lnTo>
                    <a:pt x="46530" y="10284"/>
                  </a:lnTo>
                  <a:lnTo>
                    <a:pt x="44844" y="11633"/>
                  </a:lnTo>
                  <a:lnTo>
                    <a:pt x="42989" y="12644"/>
                  </a:lnTo>
                  <a:lnTo>
                    <a:pt x="41303" y="13656"/>
                  </a:lnTo>
                  <a:lnTo>
                    <a:pt x="39449" y="14498"/>
                  </a:lnTo>
                  <a:lnTo>
                    <a:pt x="37595" y="15341"/>
                  </a:lnTo>
                  <a:lnTo>
                    <a:pt x="35740" y="15847"/>
                  </a:lnTo>
                  <a:lnTo>
                    <a:pt x="33886" y="16353"/>
                  </a:lnTo>
                  <a:lnTo>
                    <a:pt x="32031" y="16690"/>
                  </a:lnTo>
                  <a:lnTo>
                    <a:pt x="30177" y="16859"/>
                  </a:lnTo>
                  <a:lnTo>
                    <a:pt x="28322" y="17027"/>
                  </a:lnTo>
                  <a:lnTo>
                    <a:pt x="26468" y="16859"/>
                  </a:lnTo>
                  <a:lnTo>
                    <a:pt x="24614" y="16690"/>
                  </a:lnTo>
                  <a:lnTo>
                    <a:pt x="22759" y="16353"/>
                  </a:lnTo>
                  <a:lnTo>
                    <a:pt x="20905" y="16016"/>
                  </a:lnTo>
                  <a:lnTo>
                    <a:pt x="19050" y="15341"/>
                  </a:lnTo>
                  <a:lnTo>
                    <a:pt x="17196" y="14667"/>
                  </a:lnTo>
                  <a:lnTo>
                    <a:pt x="15341" y="13824"/>
                  </a:lnTo>
                  <a:lnTo>
                    <a:pt x="13487" y="12813"/>
                  </a:lnTo>
                  <a:lnTo>
                    <a:pt x="11801" y="11633"/>
                  </a:lnTo>
                  <a:lnTo>
                    <a:pt x="9947" y="10452"/>
                  </a:lnTo>
                  <a:lnTo>
                    <a:pt x="8261" y="9104"/>
                  </a:lnTo>
                  <a:lnTo>
                    <a:pt x="6575" y="7587"/>
                  </a:lnTo>
                  <a:lnTo>
                    <a:pt x="4889" y="5901"/>
                  </a:lnTo>
                  <a:lnTo>
                    <a:pt x="3203" y="4046"/>
                  </a:lnTo>
                  <a:lnTo>
                    <a:pt x="1686" y="2192"/>
                  </a:lnTo>
                  <a:lnTo>
                    <a:pt x="0" y="0"/>
                  </a:lnTo>
                </a:path>
              </a:pathLst>
            </a:custGeom>
            <a:noFill/>
            <a:ln w="33725" cap="rnd">
              <a:solidFill>
                <a:srgbClr val="82299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1696375" y="1013600"/>
              <a:ext cx="4248325" cy="939875"/>
            </a:xfrm>
            <a:custGeom>
              <a:avLst/>
              <a:gdLst/>
              <a:ahLst/>
              <a:cxnLst/>
              <a:rect l="0" t="0" r="0" b="0"/>
              <a:pathLst>
                <a:path w="169933" h="37595" fill="none" extrusionOk="0">
                  <a:moveTo>
                    <a:pt x="0" y="37594"/>
                  </a:moveTo>
                  <a:lnTo>
                    <a:pt x="0" y="37594"/>
                  </a:lnTo>
                  <a:lnTo>
                    <a:pt x="4720" y="33211"/>
                  </a:lnTo>
                  <a:lnTo>
                    <a:pt x="9609" y="28828"/>
                  </a:lnTo>
                  <a:lnTo>
                    <a:pt x="14498" y="24951"/>
                  </a:lnTo>
                  <a:lnTo>
                    <a:pt x="19556" y="21242"/>
                  </a:lnTo>
                  <a:lnTo>
                    <a:pt x="24613" y="17870"/>
                  </a:lnTo>
                  <a:lnTo>
                    <a:pt x="29839" y="14836"/>
                  </a:lnTo>
                  <a:lnTo>
                    <a:pt x="35234" y="12138"/>
                  </a:lnTo>
                  <a:lnTo>
                    <a:pt x="40460" y="9610"/>
                  </a:lnTo>
                  <a:lnTo>
                    <a:pt x="46024" y="7418"/>
                  </a:lnTo>
                  <a:lnTo>
                    <a:pt x="51418" y="5395"/>
                  </a:lnTo>
                  <a:lnTo>
                    <a:pt x="56982" y="3878"/>
                  </a:lnTo>
                  <a:lnTo>
                    <a:pt x="62545" y="2529"/>
                  </a:lnTo>
                  <a:lnTo>
                    <a:pt x="68108" y="1349"/>
                  </a:lnTo>
                  <a:lnTo>
                    <a:pt x="73671" y="675"/>
                  </a:lnTo>
                  <a:lnTo>
                    <a:pt x="79403" y="169"/>
                  </a:lnTo>
                  <a:lnTo>
                    <a:pt x="84966" y="0"/>
                  </a:lnTo>
                  <a:lnTo>
                    <a:pt x="90530" y="169"/>
                  </a:lnTo>
                  <a:lnTo>
                    <a:pt x="96262" y="675"/>
                  </a:lnTo>
                  <a:lnTo>
                    <a:pt x="101825" y="1349"/>
                  </a:lnTo>
                  <a:lnTo>
                    <a:pt x="107388" y="2360"/>
                  </a:lnTo>
                  <a:lnTo>
                    <a:pt x="112951" y="3709"/>
                  </a:lnTo>
                  <a:lnTo>
                    <a:pt x="118515" y="5226"/>
                  </a:lnTo>
                  <a:lnTo>
                    <a:pt x="123909" y="7081"/>
                  </a:lnTo>
                  <a:lnTo>
                    <a:pt x="129473" y="9272"/>
                  </a:lnTo>
                  <a:lnTo>
                    <a:pt x="134699" y="11801"/>
                  </a:lnTo>
                  <a:lnTo>
                    <a:pt x="140093" y="14667"/>
                  </a:lnTo>
                  <a:lnTo>
                    <a:pt x="145320" y="17702"/>
                  </a:lnTo>
                  <a:lnTo>
                    <a:pt x="150377" y="21073"/>
                  </a:lnTo>
                  <a:lnTo>
                    <a:pt x="155435" y="24782"/>
                  </a:lnTo>
                  <a:lnTo>
                    <a:pt x="160324" y="28828"/>
                  </a:lnTo>
                  <a:lnTo>
                    <a:pt x="165212" y="33043"/>
                  </a:lnTo>
                  <a:lnTo>
                    <a:pt x="169933" y="37594"/>
                  </a:lnTo>
                </a:path>
              </a:pathLst>
            </a:custGeom>
            <a:noFill/>
            <a:ln w="33725" cap="rnd">
              <a:solidFill>
                <a:srgbClr val="0F649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3163050" y="916650"/>
              <a:ext cx="1260175" cy="408850"/>
            </a:xfrm>
            <a:custGeom>
              <a:avLst/>
              <a:gdLst/>
              <a:ahLst/>
              <a:cxnLst/>
              <a:rect l="0" t="0" r="0" b="0"/>
              <a:pathLst>
                <a:path w="50407" h="16354" extrusionOk="0">
                  <a:moveTo>
                    <a:pt x="8092" y="1"/>
                  </a:moveTo>
                  <a:lnTo>
                    <a:pt x="6407" y="169"/>
                  </a:lnTo>
                  <a:lnTo>
                    <a:pt x="4889" y="675"/>
                  </a:lnTo>
                  <a:lnTo>
                    <a:pt x="3541" y="1350"/>
                  </a:lnTo>
                  <a:lnTo>
                    <a:pt x="2361" y="2361"/>
                  </a:lnTo>
                  <a:lnTo>
                    <a:pt x="1349" y="3541"/>
                  </a:lnTo>
                  <a:lnTo>
                    <a:pt x="675" y="4890"/>
                  </a:lnTo>
                  <a:lnTo>
                    <a:pt x="169" y="6407"/>
                  </a:lnTo>
                  <a:lnTo>
                    <a:pt x="0" y="8093"/>
                  </a:lnTo>
                  <a:lnTo>
                    <a:pt x="0" y="8261"/>
                  </a:lnTo>
                  <a:lnTo>
                    <a:pt x="169" y="9779"/>
                  </a:lnTo>
                  <a:lnTo>
                    <a:pt x="675" y="11296"/>
                  </a:lnTo>
                  <a:lnTo>
                    <a:pt x="1349" y="12813"/>
                  </a:lnTo>
                  <a:lnTo>
                    <a:pt x="2361" y="13993"/>
                  </a:lnTo>
                  <a:lnTo>
                    <a:pt x="3541" y="15005"/>
                  </a:lnTo>
                  <a:lnTo>
                    <a:pt x="4889" y="15679"/>
                  </a:lnTo>
                  <a:lnTo>
                    <a:pt x="6407" y="16185"/>
                  </a:lnTo>
                  <a:lnTo>
                    <a:pt x="8092" y="16353"/>
                  </a:lnTo>
                  <a:lnTo>
                    <a:pt x="42315" y="16353"/>
                  </a:lnTo>
                  <a:lnTo>
                    <a:pt x="44001" y="16185"/>
                  </a:lnTo>
                  <a:lnTo>
                    <a:pt x="45518" y="15679"/>
                  </a:lnTo>
                  <a:lnTo>
                    <a:pt x="46867" y="15005"/>
                  </a:lnTo>
                  <a:lnTo>
                    <a:pt x="48047" y="13993"/>
                  </a:lnTo>
                  <a:lnTo>
                    <a:pt x="49058" y="12813"/>
                  </a:lnTo>
                  <a:lnTo>
                    <a:pt x="49901" y="11296"/>
                  </a:lnTo>
                  <a:lnTo>
                    <a:pt x="50238" y="9779"/>
                  </a:lnTo>
                  <a:lnTo>
                    <a:pt x="50407" y="8261"/>
                  </a:lnTo>
                  <a:lnTo>
                    <a:pt x="50407" y="8093"/>
                  </a:lnTo>
                  <a:lnTo>
                    <a:pt x="50238" y="6407"/>
                  </a:lnTo>
                  <a:lnTo>
                    <a:pt x="49901" y="4890"/>
                  </a:lnTo>
                  <a:lnTo>
                    <a:pt x="49058" y="3541"/>
                  </a:lnTo>
                  <a:lnTo>
                    <a:pt x="48047" y="2361"/>
                  </a:lnTo>
                  <a:lnTo>
                    <a:pt x="46867" y="1350"/>
                  </a:lnTo>
                  <a:lnTo>
                    <a:pt x="45518" y="675"/>
                  </a:lnTo>
                  <a:lnTo>
                    <a:pt x="44001" y="169"/>
                  </a:lnTo>
                  <a:lnTo>
                    <a:pt x="42315" y="1"/>
                  </a:lnTo>
                  <a:close/>
                </a:path>
              </a:pathLst>
            </a:custGeom>
            <a:solidFill>
              <a:srgbClr val="0F649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3289450" y="1037250"/>
              <a:ext cx="1010550" cy="164475"/>
            </a:xfrm>
            <a:custGeom>
              <a:avLst/>
              <a:gdLst/>
              <a:ahLst/>
              <a:cxnLst/>
              <a:rect l="0" t="0" r="0" b="0"/>
              <a:pathLst>
                <a:path w="40422" h="6579" extrusionOk="0">
                  <a:moveTo>
                    <a:pt x="27404" y="0"/>
                  </a:moveTo>
                  <a:lnTo>
                    <a:pt x="27404" y="962"/>
                  </a:lnTo>
                  <a:lnTo>
                    <a:pt x="28583" y="962"/>
                  </a:lnTo>
                  <a:lnTo>
                    <a:pt x="28583" y="0"/>
                  </a:lnTo>
                  <a:close/>
                  <a:moveTo>
                    <a:pt x="17644" y="2130"/>
                  </a:moveTo>
                  <a:cubicBezTo>
                    <a:pt x="17855" y="2130"/>
                    <a:pt x="18026" y="2199"/>
                    <a:pt x="18156" y="2336"/>
                  </a:cubicBezTo>
                  <a:cubicBezTo>
                    <a:pt x="18287" y="2473"/>
                    <a:pt x="18352" y="2654"/>
                    <a:pt x="18352" y="2878"/>
                  </a:cubicBezTo>
                  <a:lnTo>
                    <a:pt x="16821" y="2878"/>
                  </a:lnTo>
                  <a:cubicBezTo>
                    <a:pt x="16856" y="2636"/>
                    <a:pt x="16945" y="2451"/>
                    <a:pt x="17088" y="2323"/>
                  </a:cubicBezTo>
                  <a:cubicBezTo>
                    <a:pt x="17231" y="2195"/>
                    <a:pt x="17416" y="2130"/>
                    <a:pt x="17644" y="2130"/>
                  </a:cubicBezTo>
                  <a:close/>
                  <a:moveTo>
                    <a:pt x="38502" y="2130"/>
                  </a:moveTo>
                  <a:cubicBezTo>
                    <a:pt x="38713" y="2130"/>
                    <a:pt x="38884" y="2199"/>
                    <a:pt x="39014" y="2336"/>
                  </a:cubicBezTo>
                  <a:cubicBezTo>
                    <a:pt x="39145" y="2473"/>
                    <a:pt x="39210" y="2654"/>
                    <a:pt x="39210" y="2878"/>
                  </a:cubicBezTo>
                  <a:lnTo>
                    <a:pt x="37679" y="2878"/>
                  </a:lnTo>
                  <a:cubicBezTo>
                    <a:pt x="37714" y="2636"/>
                    <a:pt x="37803" y="2451"/>
                    <a:pt x="37946" y="2323"/>
                  </a:cubicBezTo>
                  <a:cubicBezTo>
                    <a:pt x="38089" y="2195"/>
                    <a:pt x="38274" y="2130"/>
                    <a:pt x="38502" y="2130"/>
                  </a:cubicBezTo>
                  <a:close/>
                  <a:moveTo>
                    <a:pt x="13572" y="0"/>
                  </a:moveTo>
                  <a:lnTo>
                    <a:pt x="13572" y="5123"/>
                  </a:lnTo>
                  <a:lnTo>
                    <a:pt x="14751" y="5123"/>
                  </a:lnTo>
                  <a:lnTo>
                    <a:pt x="14751" y="0"/>
                  </a:lnTo>
                  <a:close/>
                  <a:moveTo>
                    <a:pt x="22271" y="208"/>
                  </a:moveTo>
                  <a:lnTo>
                    <a:pt x="22271" y="1166"/>
                  </a:lnTo>
                  <a:lnTo>
                    <a:pt x="23904" y="1166"/>
                  </a:lnTo>
                  <a:lnTo>
                    <a:pt x="23904" y="5123"/>
                  </a:lnTo>
                  <a:lnTo>
                    <a:pt x="25171" y="5123"/>
                  </a:lnTo>
                  <a:lnTo>
                    <a:pt x="25171" y="1166"/>
                  </a:lnTo>
                  <a:lnTo>
                    <a:pt x="26801" y="1166"/>
                  </a:lnTo>
                  <a:lnTo>
                    <a:pt x="26801" y="208"/>
                  </a:lnTo>
                  <a:close/>
                  <a:moveTo>
                    <a:pt x="27404" y="1436"/>
                  </a:moveTo>
                  <a:lnTo>
                    <a:pt x="27404" y="5123"/>
                  </a:lnTo>
                  <a:lnTo>
                    <a:pt x="28583" y="5123"/>
                  </a:lnTo>
                  <a:lnTo>
                    <a:pt x="28583" y="1436"/>
                  </a:lnTo>
                  <a:close/>
                  <a:moveTo>
                    <a:pt x="32013" y="1347"/>
                  </a:moveTo>
                  <a:cubicBezTo>
                    <a:pt x="31787" y="1347"/>
                    <a:pt x="31580" y="1400"/>
                    <a:pt x="31393" y="1505"/>
                  </a:cubicBezTo>
                  <a:cubicBezTo>
                    <a:pt x="31205" y="1610"/>
                    <a:pt x="31039" y="1767"/>
                    <a:pt x="30894" y="1976"/>
                  </a:cubicBezTo>
                  <a:lnTo>
                    <a:pt x="30894" y="1436"/>
                  </a:lnTo>
                  <a:lnTo>
                    <a:pt x="29708" y="1436"/>
                  </a:lnTo>
                  <a:lnTo>
                    <a:pt x="29708" y="5123"/>
                  </a:lnTo>
                  <a:lnTo>
                    <a:pt x="30894" y="5123"/>
                  </a:lnTo>
                  <a:lnTo>
                    <a:pt x="30894" y="3309"/>
                  </a:lnTo>
                  <a:cubicBezTo>
                    <a:pt x="30894" y="2965"/>
                    <a:pt x="30955" y="2700"/>
                    <a:pt x="31078" y="2514"/>
                  </a:cubicBezTo>
                  <a:cubicBezTo>
                    <a:pt x="31201" y="2329"/>
                    <a:pt x="31376" y="2236"/>
                    <a:pt x="31602" y="2236"/>
                  </a:cubicBezTo>
                  <a:cubicBezTo>
                    <a:pt x="31782" y="2236"/>
                    <a:pt x="31907" y="2295"/>
                    <a:pt x="31977" y="2412"/>
                  </a:cubicBezTo>
                  <a:cubicBezTo>
                    <a:pt x="32047" y="2529"/>
                    <a:pt x="32082" y="2792"/>
                    <a:pt x="32082" y="3201"/>
                  </a:cubicBezTo>
                  <a:lnTo>
                    <a:pt x="32082" y="5123"/>
                  </a:lnTo>
                  <a:lnTo>
                    <a:pt x="33268" y="5123"/>
                  </a:lnTo>
                  <a:lnTo>
                    <a:pt x="33268" y="3312"/>
                  </a:lnTo>
                  <a:cubicBezTo>
                    <a:pt x="33272" y="2963"/>
                    <a:pt x="33335" y="2697"/>
                    <a:pt x="33457" y="2512"/>
                  </a:cubicBezTo>
                  <a:cubicBezTo>
                    <a:pt x="33579" y="2328"/>
                    <a:pt x="33752" y="2236"/>
                    <a:pt x="33975" y="2236"/>
                  </a:cubicBezTo>
                  <a:cubicBezTo>
                    <a:pt x="34147" y="2236"/>
                    <a:pt x="34271" y="2295"/>
                    <a:pt x="34348" y="2412"/>
                  </a:cubicBezTo>
                  <a:cubicBezTo>
                    <a:pt x="34424" y="2529"/>
                    <a:pt x="34463" y="2719"/>
                    <a:pt x="34463" y="2980"/>
                  </a:cubicBezTo>
                  <a:cubicBezTo>
                    <a:pt x="34463" y="3037"/>
                    <a:pt x="34462" y="3081"/>
                    <a:pt x="34461" y="3112"/>
                  </a:cubicBezTo>
                  <a:cubicBezTo>
                    <a:pt x="34460" y="3142"/>
                    <a:pt x="34458" y="3172"/>
                    <a:pt x="34456" y="3201"/>
                  </a:cubicBezTo>
                  <a:lnTo>
                    <a:pt x="34456" y="5123"/>
                  </a:lnTo>
                  <a:lnTo>
                    <a:pt x="35641" y="5123"/>
                  </a:lnTo>
                  <a:lnTo>
                    <a:pt x="35641" y="2878"/>
                  </a:lnTo>
                  <a:cubicBezTo>
                    <a:pt x="35641" y="2380"/>
                    <a:pt x="35531" y="2000"/>
                    <a:pt x="35309" y="1739"/>
                  </a:cubicBezTo>
                  <a:cubicBezTo>
                    <a:pt x="35087" y="1477"/>
                    <a:pt x="34765" y="1347"/>
                    <a:pt x="34341" y="1347"/>
                  </a:cubicBezTo>
                  <a:cubicBezTo>
                    <a:pt x="34095" y="1347"/>
                    <a:pt x="33870" y="1407"/>
                    <a:pt x="33664" y="1526"/>
                  </a:cubicBezTo>
                  <a:cubicBezTo>
                    <a:pt x="33459" y="1646"/>
                    <a:pt x="33282" y="1820"/>
                    <a:pt x="33133" y="2048"/>
                  </a:cubicBezTo>
                  <a:cubicBezTo>
                    <a:pt x="33032" y="1826"/>
                    <a:pt x="32883" y="1654"/>
                    <a:pt x="32688" y="1531"/>
                  </a:cubicBezTo>
                  <a:cubicBezTo>
                    <a:pt x="32493" y="1408"/>
                    <a:pt x="32268" y="1347"/>
                    <a:pt x="32013" y="1347"/>
                  </a:cubicBezTo>
                  <a:close/>
                  <a:moveTo>
                    <a:pt x="2664" y="119"/>
                  </a:moveTo>
                  <a:cubicBezTo>
                    <a:pt x="1845" y="119"/>
                    <a:pt x="1197" y="348"/>
                    <a:pt x="718" y="805"/>
                  </a:cubicBezTo>
                  <a:cubicBezTo>
                    <a:pt x="240" y="1263"/>
                    <a:pt x="1" y="1885"/>
                    <a:pt x="1" y="2670"/>
                  </a:cubicBezTo>
                  <a:cubicBezTo>
                    <a:pt x="1" y="3454"/>
                    <a:pt x="240" y="4075"/>
                    <a:pt x="718" y="4532"/>
                  </a:cubicBezTo>
                  <a:cubicBezTo>
                    <a:pt x="1197" y="4990"/>
                    <a:pt x="1845" y="5219"/>
                    <a:pt x="2664" y="5219"/>
                  </a:cubicBezTo>
                  <a:cubicBezTo>
                    <a:pt x="2939" y="5219"/>
                    <a:pt x="3202" y="5188"/>
                    <a:pt x="3454" y="5127"/>
                  </a:cubicBezTo>
                  <a:cubicBezTo>
                    <a:pt x="3707" y="5065"/>
                    <a:pt x="3949" y="4974"/>
                    <a:pt x="4182" y="4853"/>
                  </a:cubicBezTo>
                  <a:lnTo>
                    <a:pt x="4182" y="3836"/>
                  </a:lnTo>
                  <a:cubicBezTo>
                    <a:pt x="3947" y="3996"/>
                    <a:pt x="3716" y="4114"/>
                    <a:pt x="3487" y="4188"/>
                  </a:cubicBezTo>
                  <a:cubicBezTo>
                    <a:pt x="3259" y="4263"/>
                    <a:pt x="3019" y="4300"/>
                    <a:pt x="2766" y="4300"/>
                  </a:cubicBezTo>
                  <a:cubicBezTo>
                    <a:pt x="2314" y="4300"/>
                    <a:pt x="1958" y="4155"/>
                    <a:pt x="1699" y="3866"/>
                  </a:cubicBezTo>
                  <a:cubicBezTo>
                    <a:pt x="1440" y="3576"/>
                    <a:pt x="1311" y="3177"/>
                    <a:pt x="1311" y="2670"/>
                  </a:cubicBezTo>
                  <a:cubicBezTo>
                    <a:pt x="1311" y="2161"/>
                    <a:pt x="1440" y="1762"/>
                    <a:pt x="1699" y="1472"/>
                  </a:cubicBezTo>
                  <a:cubicBezTo>
                    <a:pt x="1958" y="1182"/>
                    <a:pt x="2314" y="1037"/>
                    <a:pt x="2766" y="1037"/>
                  </a:cubicBezTo>
                  <a:cubicBezTo>
                    <a:pt x="3019" y="1037"/>
                    <a:pt x="3259" y="1075"/>
                    <a:pt x="3487" y="1149"/>
                  </a:cubicBezTo>
                  <a:cubicBezTo>
                    <a:pt x="3716" y="1224"/>
                    <a:pt x="3947" y="1341"/>
                    <a:pt x="4182" y="1502"/>
                  </a:cubicBezTo>
                  <a:lnTo>
                    <a:pt x="4182" y="484"/>
                  </a:lnTo>
                  <a:cubicBezTo>
                    <a:pt x="3949" y="363"/>
                    <a:pt x="3707" y="272"/>
                    <a:pt x="3454" y="211"/>
                  </a:cubicBezTo>
                  <a:cubicBezTo>
                    <a:pt x="3202" y="149"/>
                    <a:pt x="2939" y="119"/>
                    <a:pt x="2664" y="119"/>
                  </a:cubicBezTo>
                  <a:close/>
                  <a:moveTo>
                    <a:pt x="11422" y="1347"/>
                  </a:moveTo>
                  <a:cubicBezTo>
                    <a:pt x="10757" y="1347"/>
                    <a:pt x="10237" y="1518"/>
                    <a:pt x="9861" y="1859"/>
                  </a:cubicBezTo>
                  <a:cubicBezTo>
                    <a:pt x="9486" y="2200"/>
                    <a:pt x="9298" y="2675"/>
                    <a:pt x="9298" y="3283"/>
                  </a:cubicBezTo>
                  <a:cubicBezTo>
                    <a:pt x="9298" y="3891"/>
                    <a:pt x="9486" y="4365"/>
                    <a:pt x="9861" y="4707"/>
                  </a:cubicBezTo>
                  <a:cubicBezTo>
                    <a:pt x="10237" y="5048"/>
                    <a:pt x="10757" y="5219"/>
                    <a:pt x="11422" y="5219"/>
                  </a:cubicBezTo>
                  <a:cubicBezTo>
                    <a:pt x="11613" y="5219"/>
                    <a:pt x="11803" y="5202"/>
                    <a:pt x="11993" y="5168"/>
                  </a:cubicBezTo>
                  <a:cubicBezTo>
                    <a:pt x="12183" y="5134"/>
                    <a:pt x="12370" y="5083"/>
                    <a:pt x="12555" y="5015"/>
                  </a:cubicBezTo>
                  <a:lnTo>
                    <a:pt x="12555" y="4050"/>
                  </a:lnTo>
                  <a:cubicBezTo>
                    <a:pt x="12414" y="4158"/>
                    <a:pt x="12261" y="4239"/>
                    <a:pt x="12095" y="4294"/>
                  </a:cubicBezTo>
                  <a:cubicBezTo>
                    <a:pt x="11930" y="4348"/>
                    <a:pt x="11755" y="4376"/>
                    <a:pt x="11570" y="4376"/>
                  </a:cubicBezTo>
                  <a:cubicBezTo>
                    <a:pt x="11241" y="4376"/>
                    <a:pt x="10985" y="4280"/>
                    <a:pt x="10801" y="4088"/>
                  </a:cubicBezTo>
                  <a:cubicBezTo>
                    <a:pt x="10618" y="3896"/>
                    <a:pt x="10527" y="3627"/>
                    <a:pt x="10527" y="3283"/>
                  </a:cubicBezTo>
                  <a:cubicBezTo>
                    <a:pt x="10527" y="2938"/>
                    <a:pt x="10618" y="2670"/>
                    <a:pt x="10801" y="2478"/>
                  </a:cubicBezTo>
                  <a:cubicBezTo>
                    <a:pt x="10985" y="2286"/>
                    <a:pt x="11241" y="2190"/>
                    <a:pt x="11570" y="2190"/>
                  </a:cubicBezTo>
                  <a:cubicBezTo>
                    <a:pt x="11744" y="2190"/>
                    <a:pt x="11911" y="2216"/>
                    <a:pt x="12072" y="2269"/>
                  </a:cubicBezTo>
                  <a:cubicBezTo>
                    <a:pt x="12234" y="2321"/>
                    <a:pt x="12394" y="2403"/>
                    <a:pt x="12555" y="2512"/>
                  </a:cubicBezTo>
                  <a:lnTo>
                    <a:pt x="12555" y="1551"/>
                  </a:lnTo>
                  <a:cubicBezTo>
                    <a:pt x="12368" y="1483"/>
                    <a:pt x="12181" y="1432"/>
                    <a:pt x="11993" y="1398"/>
                  </a:cubicBezTo>
                  <a:cubicBezTo>
                    <a:pt x="11806" y="1364"/>
                    <a:pt x="11615" y="1347"/>
                    <a:pt x="11422" y="1347"/>
                  </a:cubicBezTo>
                  <a:close/>
                  <a:moveTo>
                    <a:pt x="17651" y="1347"/>
                  </a:moveTo>
                  <a:cubicBezTo>
                    <a:pt x="17015" y="1347"/>
                    <a:pt x="16515" y="1519"/>
                    <a:pt x="16151" y="1864"/>
                  </a:cubicBezTo>
                  <a:cubicBezTo>
                    <a:pt x="15788" y="2208"/>
                    <a:pt x="15606" y="2681"/>
                    <a:pt x="15606" y="3283"/>
                  </a:cubicBezTo>
                  <a:cubicBezTo>
                    <a:pt x="15606" y="3895"/>
                    <a:pt x="15791" y="4371"/>
                    <a:pt x="16161" y="4710"/>
                  </a:cubicBezTo>
                  <a:cubicBezTo>
                    <a:pt x="16531" y="5049"/>
                    <a:pt x="17050" y="5219"/>
                    <a:pt x="17717" y="5219"/>
                  </a:cubicBezTo>
                  <a:cubicBezTo>
                    <a:pt x="17996" y="5219"/>
                    <a:pt x="18274" y="5192"/>
                    <a:pt x="18553" y="5138"/>
                  </a:cubicBezTo>
                  <a:cubicBezTo>
                    <a:pt x="18832" y="5084"/>
                    <a:pt x="19111" y="5005"/>
                    <a:pt x="19389" y="4899"/>
                  </a:cubicBezTo>
                  <a:lnTo>
                    <a:pt x="19389" y="3991"/>
                  </a:lnTo>
                  <a:cubicBezTo>
                    <a:pt x="19115" y="4140"/>
                    <a:pt x="18848" y="4251"/>
                    <a:pt x="18588" y="4325"/>
                  </a:cubicBezTo>
                  <a:cubicBezTo>
                    <a:pt x="18328" y="4398"/>
                    <a:pt x="18074" y="4435"/>
                    <a:pt x="17826" y="4435"/>
                  </a:cubicBezTo>
                  <a:cubicBezTo>
                    <a:pt x="17518" y="4435"/>
                    <a:pt x="17279" y="4366"/>
                    <a:pt x="17108" y="4228"/>
                  </a:cubicBezTo>
                  <a:cubicBezTo>
                    <a:pt x="16937" y="4089"/>
                    <a:pt x="16837" y="3882"/>
                    <a:pt x="16808" y="3605"/>
                  </a:cubicBezTo>
                  <a:lnTo>
                    <a:pt x="19564" y="3605"/>
                  </a:lnTo>
                  <a:lnTo>
                    <a:pt x="19564" y="3270"/>
                  </a:lnTo>
                  <a:cubicBezTo>
                    <a:pt x="19564" y="2686"/>
                    <a:pt x="19390" y="2219"/>
                    <a:pt x="19042" y="1870"/>
                  </a:cubicBezTo>
                  <a:cubicBezTo>
                    <a:pt x="18694" y="1521"/>
                    <a:pt x="18231" y="1347"/>
                    <a:pt x="17651" y="1347"/>
                  </a:cubicBezTo>
                  <a:close/>
                  <a:moveTo>
                    <a:pt x="38509" y="1347"/>
                  </a:moveTo>
                  <a:cubicBezTo>
                    <a:pt x="37873" y="1347"/>
                    <a:pt x="37373" y="1519"/>
                    <a:pt x="37009" y="1864"/>
                  </a:cubicBezTo>
                  <a:cubicBezTo>
                    <a:pt x="36646" y="2208"/>
                    <a:pt x="36464" y="2681"/>
                    <a:pt x="36464" y="3283"/>
                  </a:cubicBezTo>
                  <a:cubicBezTo>
                    <a:pt x="36464" y="3895"/>
                    <a:pt x="36649" y="4371"/>
                    <a:pt x="37019" y="4710"/>
                  </a:cubicBezTo>
                  <a:cubicBezTo>
                    <a:pt x="37389" y="5049"/>
                    <a:pt x="37908" y="5219"/>
                    <a:pt x="38575" y="5219"/>
                  </a:cubicBezTo>
                  <a:cubicBezTo>
                    <a:pt x="38854" y="5219"/>
                    <a:pt x="39132" y="5192"/>
                    <a:pt x="39411" y="5138"/>
                  </a:cubicBezTo>
                  <a:cubicBezTo>
                    <a:pt x="39690" y="5084"/>
                    <a:pt x="39969" y="5005"/>
                    <a:pt x="40247" y="4899"/>
                  </a:cubicBezTo>
                  <a:lnTo>
                    <a:pt x="40247" y="3991"/>
                  </a:lnTo>
                  <a:cubicBezTo>
                    <a:pt x="39973" y="4140"/>
                    <a:pt x="39706" y="4251"/>
                    <a:pt x="39446" y="4325"/>
                  </a:cubicBezTo>
                  <a:cubicBezTo>
                    <a:pt x="39186" y="4398"/>
                    <a:pt x="38932" y="4435"/>
                    <a:pt x="38684" y="4435"/>
                  </a:cubicBezTo>
                  <a:cubicBezTo>
                    <a:pt x="38376" y="4435"/>
                    <a:pt x="38137" y="4366"/>
                    <a:pt x="37966" y="4228"/>
                  </a:cubicBezTo>
                  <a:cubicBezTo>
                    <a:pt x="37795" y="4089"/>
                    <a:pt x="37695" y="3882"/>
                    <a:pt x="37666" y="3605"/>
                  </a:cubicBezTo>
                  <a:lnTo>
                    <a:pt x="40422" y="3605"/>
                  </a:lnTo>
                  <a:lnTo>
                    <a:pt x="40422" y="3270"/>
                  </a:lnTo>
                  <a:cubicBezTo>
                    <a:pt x="40422" y="2686"/>
                    <a:pt x="40248" y="2219"/>
                    <a:pt x="39900" y="1870"/>
                  </a:cubicBezTo>
                  <a:cubicBezTo>
                    <a:pt x="39552" y="1521"/>
                    <a:pt x="39089" y="1347"/>
                    <a:pt x="38509" y="1347"/>
                  </a:cubicBezTo>
                  <a:close/>
                  <a:moveTo>
                    <a:pt x="4696" y="1436"/>
                  </a:moveTo>
                  <a:lnTo>
                    <a:pt x="6339" y="5265"/>
                  </a:lnTo>
                  <a:lnTo>
                    <a:pt x="6306" y="5367"/>
                  </a:lnTo>
                  <a:cubicBezTo>
                    <a:pt x="6256" y="5532"/>
                    <a:pt x="6185" y="5646"/>
                    <a:pt x="6094" y="5709"/>
                  </a:cubicBezTo>
                  <a:cubicBezTo>
                    <a:pt x="6003" y="5773"/>
                    <a:pt x="5857" y="5805"/>
                    <a:pt x="5657" y="5805"/>
                  </a:cubicBezTo>
                  <a:lnTo>
                    <a:pt x="5289" y="5805"/>
                  </a:lnTo>
                  <a:lnTo>
                    <a:pt x="5289" y="6579"/>
                  </a:lnTo>
                  <a:lnTo>
                    <a:pt x="5970" y="6579"/>
                  </a:lnTo>
                  <a:cubicBezTo>
                    <a:pt x="6310" y="6579"/>
                    <a:pt x="6584" y="6497"/>
                    <a:pt x="6792" y="6333"/>
                  </a:cubicBezTo>
                  <a:cubicBezTo>
                    <a:pt x="6999" y="6170"/>
                    <a:pt x="7181" y="5883"/>
                    <a:pt x="7337" y="5472"/>
                  </a:cubicBezTo>
                  <a:lnTo>
                    <a:pt x="8887" y="1436"/>
                  </a:lnTo>
                  <a:lnTo>
                    <a:pt x="7709" y="1436"/>
                  </a:lnTo>
                  <a:lnTo>
                    <a:pt x="6866" y="3938"/>
                  </a:lnTo>
                  <a:lnTo>
                    <a:pt x="5875" y="14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259175" y="693275"/>
              <a:ext cx="5685525" cy="1260200"/>
            </a:xfrm>
            <a:custGeom>
              <a:avLst/>
              <a:gdLst/>
              <a:ahLst/>
              <a:cxnLst/>
              <a:rect l="0" t="0" r="0" b="0"/>
              <a:pathLst>
                <a:path w="227421" h="50408" fill="none" extrusionOk="0">
                  <a:moveTo>
                    <a:pt x="1" y="50407"/>
                  </a:moveTo>
                  <a:lnTo>
                    <a:pt x="1" y="50407"/>
                  </a:lnTo>
                  <a:lnTo>
                    <a:pt x="6239" y="44338"/>
                  </a:lnTo>
                  <a:lnTo>
                    <a:pt x="12813" y="38775"/>
                  </a:lnTo>
                  <a:lnTo>
                    <a:pt x="19388" y="33380"/>
                  </a:lnTo>
                  <a:lnTo>
                    <a:pt x="26131" y="28492"/>
                  </a:lnTo>
                  <a:lnTo>
                    <a:pt x="33043" y="23940"/>
                  </a:lnTo>
                  <a:lnTo>
                    <a:pt x="39955" y="19894"/>
                  </a:lnTo>
                  <a:lnTo>
                    <a:pt x="47036" y="16185"/>
                  </a:lnTo>
                  <a:lnTo>
                    <a:pt x="54285" y="12813"/>
                  </a:lnTo>
                  <a:lnTo>
                    <a:pt x="61534" y="9779"/>
                  </a:lnTo>
                  <a:lnTo>
                    <a:pt x="68783" y="7250"/>
                  </a:lnTo>
                  <a:lnTo>
                    <a:pt x="76201" y="5058"/>
                  </a:lnTo>
                  <a:lnTo>
                    <a:pt x="83619" y="3204"/>
                  </a:lnTo>
                  <a:lnTo>
                    <a:pt x="91205" y="1855"/>
                  </a:lnTo>
                  <a:lnTo>
                    <a:pt x="98623" y="844"/>
                  </a:lnTo>
                  <a:lnTo>
                    <a:pt x="106209" y="338"/>
                  </a:lnTo>
                  <a:lnTo>
                    <a:pt x="113627" y="1"/>
                  </a:lnTo>
                  <a:lnTo>
                    <a:pt x="121213" y="170"/>
                  </a:lnTo>
                  <a:lnTo>
                    <a:pt x="128799" y="844"/>
                  </a:lnTo>
                  <a:lnTo>
                    <a:pt x="136217" y="1687"/>
                  </a:lnTo>
                  <a:lnTo>
                    <a:pt x="143803" y="3035"/>
                  </a:lnTo>
                  <a:lnTo>
                    <a:pt x="151221" y="4890"/>
                  </a:lnTo>
                  <a:lnTo>
                    <a:pt x="158639" y="7081"/>
                  </a:lnTo>
                  <a:lnTo>
                    <a:pt x="165888" y="9610"/>
                  </a:lnTo>
                  <a:lnTo>
                    <a:pt x="173137" y="12476"/>
                  </a:lnTo>
                  <a:lnTo>
                    <a:pt x="180386" y="15848"/>
                  </a:lnTo>
                  <a:lnTo>
                    <a:pt x="187466" y="19557"/>
                  </a:lnTo>
                  <a:lnTo>
                    <a:pt x="194378" y="23771"/>
                  </a:lnTo>
                  <a:lnTo>
                    <a:pt x="201290" y="28323"/>
                  </a:lnTo>
                  <a:lnTo>
                    <a:pt x="208034" y="33212"/>
                  </a:lnTo>
                  <a:lnTo>
                    <a:pt x="214608" y="38607"/>
                  </a:lnTo>
                  <a:lnTo>
                    <a:pt x="221015" y="44338"/>
                  </a:lnTo>
                  <a:lnTo>
                    <a:pt x="227421" y="50407"/>
                  </a:lnTo>
                </a:path>
              </a:pathLst>
            </a:custGeom>
            <a:noFill/>
            <a:ln w="33725" cap="rnd">
              <a:solidFill>
                <a:srgbClr val="3E9D4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686800" y="491000"/>
              <a:ext cx="1264400" cy="408825"/>
            </a:xfrm>
            <a:custGeom>
              <a:avLst/>
              <a:gdLst/>
              <a:ahLst/>
              <a:cxnLst/>
              <a:rect l="0" t="0" r="0" b="0"/>
              <a:pathLst>
                <a:path w="50576" h="16353" extrusionOk="0">
                  <a:moveTo>
                    <a:pt x="8092" y="0"/>
                  </a:moveTo>
                  <a:lnTo>
                    <a:pt x="6407" y="169"/>
                  </a:lnTo>
                  <a:lnTo>
                    <a:pt x="4889" y="674"/>
                  </a:lnTo>
                  <a:lnTo>
                    <a:pt x="3541" y="1349"/>
                  </a:lnTo>
                  <a:lnTo>
                    <a:pt x="2361" y="2360"/>
                  </a:lnTo>
                  <a:lnTo>
                    <a:pt x="1349" y="3540"/>
                  </a:lnTo>
                  <a:lnTo>
                    <a:pt x="675" y="5057"/>
                  </a:lnTo>
                  <a:lnTo>
                    <a:pt x="169" y="6575"/>
                  </a:lnTo>
                  <a:lnTo>
                    <a:pt x="0" y="8092"/>
                  </a:lnTo>
                  <a:lnTo>
                    <a:pt x="0" y="8261"/>
                  </a:lnTo>
                  <a:lnTo>
                    <a:pt x="169" y="9946"/>
                  </a:lnTo>
                  <a:lnTo>
                    <a:pt x="675" y="11464"/>
                  </a:lnTo>
                  <a:lnTo>
                    <a:pt x="1349" y="12812"/>
                  </a:lnTo>
                  <a:lnTo>
                    <a:pt x="2361" y="13992"/>
                  </a:lnTo>
                  <a:lnTo>
                    <a:pt x="3541" y="15004"/>
                  </a:lnTo>
                  <a:lnTo>
                    <a:pt x="4889" y="15678"/>
                  </a:lnTo>
                  <a:lnTo>
                    <a:pt x="6407" y="16184"/>
                  </a:lnTo>
                  <a:lnTo>
                    <a:pt x="8092" y="16353"/>
                  </a:lnTo>
                  <a:lnTo>
                    <a:pt x="42484" y="16353"/>
                  </a:lnTo>
                  <a:lnTo>
                    <a:pt x="44001" y="16184"/>
                  </a:lnTo>
                  <a:lnTo>
                    <a:pt x="45518" y="15678"/>
                  </a:lnTo>
                  <a:lnTo>
                    <a:pt x="46867" y="15004"/>
                  </a:lnTo>
                  <a:lnTo>
                    <a:pt x="48215" y="13992"/>
                  </a:lnTo>
                  <a:lnTo>
                    <a:pt x="49058" y="12812"/>
                  </a:lnTo>
                  <a:lnTo>
                    <a:pt x="49901" y="11464"/>
                  </a:lnTo>
                  <a:lnTo>
                    <a:pt x="50407" y="9946"/>
                  </a:lnTo>
                  <a:lnTo>
                    <a:pt x="50576" y="8261"/>
                  </a:lnTo>
                  <a:lnTo>
                    <a:pt x="50576" y="8092"/>
                  </a:lnTo>
                  <a:lnTo>
                    <a:pt x="50407" y="6575"/>
                  </a:lnTo>
                  <a:lnTo>
                    <a:pt x="49901" y="5057"/>
                  </a:lnTo>
                  <a:lnTo>
                    <a:pt x="49058" y="3540"/>
                  </a:lnTo>
                  <a:lnTo>
                    <a:pt x="48215" y="2360"/>
                  </a:lnTo>
                  <a:lnTo>
                    <a:pt x="46867" y="1349"/>
                  </a:lnTo>
                  <a:lnTo>
                    <a:pt x="45518" y="674"/>
                  </a:lnTo>
                  <a:lnTo>
                    <a:pt x="44001" y="169"/>
                  </a:lnTo>
                  <a:lnTo>
                    <a:pt x="42484" y="0"/>
                  </a:lnTo>
                  <a:close/>
                </a:path>
              </a:pathLst>
            </a:custGeom>
            <a:solidFill>
              <a:srgbClr val="3E9D4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845575" y="611575"/>
              <a:ext cx="954025" cy="130475"/>
            </a:xfrm>
            <a:custGeom>
              <a:avLst/>
              <a:gdLst/>
              <a:ahLst/>
              <a:cxnLst/>
              <a:rect l="0" t="0" r="0" b="0"/>
              <a:pathLst>
                <a:path w="38161" h="5219" extrusionOk="0">
                  <a:moveTo>
                    <a:pt x="25143" y="0"/>
                  </a:moveTo>
                  <a:lnTo>
                    <a:pt x="25143" y="962"/>
                  </a:lnTo>
                  <a:lnTo>
                    <a:pt x="26321" y="962"/>
                  </a:lnTo>
                  <a:lnTo>
                    <a:pt x="26321" y="0"/>
                  </a:lnTo>
                  <a:close/>
                  <a:moveTo>
                    <a:pt x="6006" y="2131"/>
                  </a:moveTo>
                  <a:cubicBezTo>
                    <a:pt x="6217" y="2131"/>
                    <a:pt x="6387" y="2199"/>
                    <a:pt x="6518" y="2336"/>
                  </a:cubicBezTo>
                  <a:cubicBezTo>
                    <a:pt x="6649" y="2474"/>
                    <a:pt x="6714" y="2654"/>
                    <a:pt x="6714" y="2878"/>
                  </a:cubicBezTo>
                  <a:lnTo>
                    <a:pt x="5183" y="2878"/>
                  </a:lnTo>
                  <a:cubicBezTo>
                    <a:pt x="5218" y="2636"/>
                    <a:pt x="5307" y="2452"/>
                    <a:pt x="5450" y="2323"/>
                  </a:cubicBezTo>
                  <a:cubicBezTo>
                    <a:pt x="5592" y="2195"/>
                    <a:pt x="5778" y="2131"/>
                    <a:pt x="6006" y="2131"/>
                  </a:cubicBezTo>
                  <a:close/>
                  <a:moveTo>
                    <a:pt x="36241" y="2131"/>
                  </a:moveTo>
                  <a:cubicBezTo>
                    <a:pt x="36452" y="2131"/>
                    <a:pt x="36622" y="2199"/>
                    <a:pt x="36753" y="2336"/>
                  </a:cubicBezTo>
                  <a:cubicBezTo>
                    <a:pt x="36884" y="2474"/>
                    <a:pt x="36949" y="2654"/>
                    <a:pt x="36949" y="2878"/>
                  </a:cubicBezTo>
                  <a:lnTo>
                    <a:pt x="35418" y="2878"/>
                  </a:lnTo>
                  <a:cubicBezTo>
                    <a:pt x="35453" y="2636"/>
                    <a:pt x="35542" y="2452"/>
                    <a:pt x="35685" y="2323"/>
                  </a:cubicBezTo>
                  <a:cubicBezTo>
                    <a:pt x="35827" y="2195"/>
                    <a:pt x="36013" y="2131"/>
                    <a:pt x="36241" y="2131"/>
                  </a:cubicBezTo>
                  <a:close/>
                  <a:moveTo>
                    <a:pt x="15099" y="2203"/>
                  </a:moveTo>
                  <a:cubicBezTo>
                    <a:pt x="15352" y="2203"/>
                    <a:pt x="15544" y="2295"/>
                    <a:pt x="15677" y="2480"/>
                  </a:cubicBezTo>
                  <a:cubicBezTo>
                    <a:pt x="15810" y="2664"/>
                    <a:pt x="15876" y="2932"/>
                    <a:pt x="15876" y="3283"/>
                  </a:cubicBezTo>
                  <a:cubicBezTo>
                    <a:pt x="15876" y="3634"/>
                    <a:pt x="15810" y="3902"/>
                    <a:pt x="15677" y="4086"/>
                  </a:cubicBezTo>
                  <a:cubicBezTo>
                    <a:pt x="15544" y="4271"/>
                    <a:pt x="15352" y="4363"/>
                    <a:pt x="15099" y="4363"/>
                  </a:cubicBezTo>
                  <a:cubicBezTo>
                    <a:pt x="14849" y="4363"/>
                    <a:pt x="14658" y="4271"/>
                    <a:pt x="14525" y="4086"/>
                  </a:cubicBezTo>
                  <a:cubicBezTo>
                    <a:pt x="14392" y="3902"/>
                    <a:pt x="14326" y="3634"/>
                    <a:pt x="14326" y="3283"/>
                  </a:cubicBezTo>
                  <a:cubicBezTo>
                    <a:pt x="14326" y="2932"/>
                    <a:pt x="14392" y="2664"/>
                    <a:pt x="14525" y="2480"/>
                  </a:cubicBezTo>
                  <a:cubicBezTo>
                    <a:pt x="14658" y="2295"/>
                    <a:pt x="14849" y="2203"/>
                    <a:pt x="15099" y="2203"/>
                  </a:cubicBezTo>
                  <a:close/>
                  <a:moveTo>
                    <a:pt x="11083" y="3464"/>
                  </a:moveTo>
                  <a:lnTo>
                    <a:pt x="11083" y="3599"/>
                  </a:lnTo>
                  <a:cubicBezTo>
                    <a:pt x="11083" y="3838"/>
                    <a:pt x="11007" y="4037"/>
                    <a:pt x="10856" y="4197"/>
                  </a:cubicBezTo>
                  <a:cubicBezTo>
                    <a:pt x="10704" y="4356"/>
                    <a:pt x="10518" y="4435"/>
                    <a:pt x="10296" y="4435"/>
                  </a:cubicBezTo>
                  <a:cubicBezTo>
                    <a:pt x="10118" y="4435"/>
                    <a:pt x="9979" y="4393"/>
                    <a:pt x="9879" y="4309"/>
                  </a:cubicBezTo>
                  <a:cubicBezTo>
                    <a:pt x="9779" y="4224"/>
                    <a:pt x="9730" y="4107"/>
                    <a:pt x="9730" y="3958"/>
                  </a:cubicBezTo>
                  <a:cubicBezTo>
                    <a:pt x="9730" y="3795"/>
                    <a:pt x="9792" y="3673"/>
                    <a:pt x="9916" y="3589"/>
                  </a:cubicBezTo>
                  <a:cubicBezTo>
                    <a:pt x="10040" y="3506"/>
                    <a:pt x="10224" y="3464"/>
                    <a:pt x="10470" y="3464"/>
                  </a:cubicBezTo>
                  <a:close/>
                  <a:moveTo>
                    <a:pt x="0" y="208"/>
                  </a:moveTo>
                  <a:lnTo>
                    <a:pt x="0" y="5123"/>
                  </a:lnTo>
                  <a:lnTo>
                    <a:pt x="3494" y="5123"/>
                  </a:lnTo>
                  <a:lnTo>
                    <a:pt x="3494" y="4165"/>
                  </a:lnTo>
                  <a:lnTo>
                    <a:pt x="1268" y="4165"/>
                  </a:lnTo>
                  <a:lnTo>
                    <a:pt x="1268" y="208"/>
                  </a:lnTo>
                  <a:close/>
                  <a:moveTo>
                    <a:pt x="20009" y="208"/>
                  </a:moveTo>
                  <a:lnTo>
                    <a:pt x="20009" y="1166"/>
                  </a:lnTo>
                  <a:lnTo>
                    <a:pt x="21642" y="1166"/>
                  </a:lnTo>
                  <a:lnTo>
                    <a:pt x="21642" y="5123"/>
                  </a:lnTo>
                  <a:lnTo>
                    <a:pt x="22910" y="5123"/>
                  </a:lnTo>
                  <a:lnTo>
                    <a:pt x="22910" y="1166"/>
                  </a:lnTo>
                  <a:lnTo>
                    <a:pt x="24540" y="1166"/>
                  </a:lnTo>
                  <a:lnTo>
                    <a:pt x="24540" y="208"/>
                  </a:lnTo>
                  <a:close/>
                  <a:moveTo>
                    <a:pt x="25143" y="1436"/>
                  </a:moveTo>
                  <a:lnTo>
                    <a:pt x="25143" y="5123"/>
                  </a:lnTo>
                  <a:lnTo>
                    <a:pt x="26321" y="5123"/>
                  </a:lnTo>
                  <a:lnTo>
                    <a:pt x="26321" y="1436"/>
                  </a:lnTo>
                  <a:close/>
                  <a:moveTo>
                    <a:pt x="29752" y="1347"/>
                  </a:moveTo>
                  <a:cubicBezTo>
                    <a:pt x="29526" y="1347"/>
                    <a:pt x="29319" y="1400"/>
                    <a:pt x="29131" y="1505"/>
                  </a:cubicBezTo>
                  <a:cubicBezTo>
                    <a:pt x="28943" y="1610"/>
                    <a:pt x="28777" y="1767"/>
                    <a:pt x="28632" y="1976"/>
                  </a:cubicBezTo>
                  <a:lnTo>
                    <a:pt x="28632" y="1436"/>
                  </a:lnTo>
                  <a:lnTo>
                    <a:pt x="27447" y="1436"/>
                  </a:lnTo>
                  <a:lnTo>
                    <a:pt x="27447" y="5123"/>
                  </a:lnTo>
                  <a:lnTo>
                    <a:pt x="28632" y="5123"/>
                  </a:lnTo>
                  <a:lnTo>
                    <a:pt x="28632" y="3309"/>
                  </a:lnTo>
                  <a:cubicBezTo>
                    <a:pt x="28632" y="2965"/>
                    <a:pt x="28694" y="2700"/>
                    <a:pt x="28817" y="2514"/>
                  </a:cubicBezTo>
                  <a:cubicBezTo>
                    <a:pt x="28940" y="2329"/>
                    <a:pt x="29114" y="2236"/>
                    <a:pt x="29340" y="2236"/>
                  </a:cubicBezTo>
                  <a:cubicBezTo>
                    <a:pt x="29520" y="2236"/>
                    <a:pt x="29645" y="2295"/>
                    <a:pt x="29715" y="2412"/>
                  </a:cubicBezTo>
                  <a:cubicBezTo>
                    <a:pt x="29786" y="2529"/>
                    <a:pt x="29821" y="2792"/>
                    <a:pt x="29821" y="3201"/>
                  </a:cubicBezTo>
                  <a:lnTo>
                    <a:pt x="29821" y="5123"/>
                  </a:lnTo>
                  <a:lnTo>
                    <a:pt x="31006" y="5123"/>
                  </a:lnTo>
                  <a:lnTo>
                    <a:pt x="31006" y="3313"/>
                  </a:lnTo>
                  <a:cubicBezTo>
                    <a:pt x="31010" y="2964"/>
                    <a:pt x="31074" y="2697"/>
                    <a:pt x="31195" y="2512"/>
                  </a:cubicBezTo>
                  <a:cubicBezTo>
                    <a:pt x="31317" y="2328"/>
                    <a:pt x="31490" y="2236"/>
                    <a:pt x="31714" y="2236"/>
                  </a:cubicBezTo>
                  <a:cubicBezTo>
                    <a:pt x="31885" y="2236"/>
                    <a:pt x="32009" y="2295"/>
                    <a:pt x="32086" y="2412"/>
                  </a:cubicBezTo>
                  <a:cubicBezTo>
                    <a:pt x="32163" y="2529"/>
                    <a:pt x="32201" y="2719"/>
                    <a:pt x="32201" y="2980"/>
                  </a:cubicBezTo>
                  <a:cubicBezTo>
                    <a:pt x="32201" y="3037"/>
                    <a:pt x="32201" y="3081"/>
                    <a:pt x="32200" y="3112"/>
                  </a:cubicBezTo>
                  <a:cubicBezTo>
                    <a:pt x="32199" y="3142"/>
                    <a:pt x="32197" y="3172"/>
                    <a:pt x="32195" y="3201"/>
                  </a:cubicBezTo>
                  <a:lnTo>
                    <a:pt x="32195" y="5123"/>
                  </a:lnTo>
                  <a:lnTo>
                    <a:pt x="33380" y="5123"/>
                  </a:lnTo>
                  <a:lnTo>
                    <a:pt x="33380" y="2878"/>
                  </a:lnTo>
                  <a:cubicBezTo>
                    <a:pt x="33380" y="2380"/>
                    <a:pt x="33269" y="2000"/>
                    <a:pt x="33047" y="1739"/>
                  </a:cubicBezTo>
                  <a:cubicBezTo>
                    <a:pt x="32826" y="1478"/>
                    <a:pt x="32503" y="1347"/>
                    <a:pt x="32079" y="1347"/>
                  </a:cubicBezTo>
                  <a:cubicBezTo>
                    <a:pt x="31834" y="1347"/>
                    <a:pt x="31608" y="1407"/>
                    <a:pt x="31403" y="1526"/>
                  </a:cubicBezTo>
                  <a:cubicBezTo>
                    <a:pt x="31198" y="1646"/>
                    <a:pt x="31020" y="1820"/>
                    <a:pt x="30871" y="2048"/>
                  </a:cubicBezTo>
                  <a:cubicBezTo>
                    <a:pt x="30770" y="1827"/>
                    <a:pt x="30622" y="1654"/>
                    <a:pt x="30427" y="1531"/>
                  </a:cubicBezTo>
                  <a:cubicBezTo>
                    <a:pt x="30231" y="1408"/>
                    <a:pt x="30006" y="1347"/>
                    <a:pt x="29752" y="1347"/>
                  </a:cubicBezTo>
                  <a:close/>
                  <a:moveTo>
                    <a:pt x="6013" y="1347"/>
                  </a:moveTo>
                  <a:cubicBezTo>
                    <a:pt x="5376" y="1347"/>
                    <a:pt x="4876" y="1519"/>
                    <a:pt x="4513" y="1864"/>
                  </a:cubicBezTo>
                  <a:cubicBezTo>
                    <a:pt x="4150" y="2208"/>
                    <a:pt x="3968" y="2681"/>
                    <a:pt x="3968" y="3283"/>
                  </a:cubicBezTo>
                  <a:cubicBezTo>
                    <a:pt x="3968" y="3895"/>
                    <a:pt x="4153" y="4371"/>
                    <a:pt x="4523" y="4710"/>
                  </a:cubicBezTo>
                  <a:cubicBezTo>
                    <a:pt x="4893" y="5049"/>
                    <a:pt x="5411" y="5219"/>
                    <a:pt x="6078" y="5219"/>
                  </a:cubicBezTo>
                  <a:cubicBezTo>
                    <a:pt x="6357" y="5219"/>
                    <a:pt x="6636" y="5192"/>
                    <a:pt x="6915" y="5138"/>
                  </a:cubicBezTo>
                  <a:cubicBezTo>
                    <a:pt x="7193" y="5084"/>
                    <a:pt x="7472" y="5005"/>
                    <a:pt x="7751" y="4900"/>
                  </a:cubicBezTo>
                  <a:lnTo>
                    <a:pt x="7751" y="3991"/>
                  </a:lnTo>
                  <a:cubicBezTo>
                    <a:pt x="7477" y="4140"/>
                    <a:pt x="7209" y="4251"/>
                    <a:pt x="6949" y="4325"/>
                  </a:cubicBezTo>
                  <a:cubicBezTo>
                    <a:pt x="6689" y="4399"/>
                    <a:pt x="6435" y="4435"/>
                    <a:pt x="6187" y="4435"/>
                  </a:cubicBezTo>
                  <a:cubicBezTo>
                    <a:pt x="5880" y="4435"/>
                    <a:pt x="5641" y="4366"/>
                    <a:pt x="5469" y="4228"/>
                  </a:cubicBezTo>
                  <a:cubicBezTo>
                    <a:pt x="5298" y="4090"/>
                    <a:pt x="5198" y="3882"/>
                    <a:pt x="5170" y="3606"/>
                  </a:cubicBezTo>
                  <a:lnTo>
                    <a:pt x="7926" y="3606"/>
                  </a:lnTo>
                  <a:lnTo>
                    <a:pt x="7926" y="3270"/>
                  </a:lnTo>
                  <a:cubicBezTo>
                    <a:pt x="7926" y="2686"/>
                    <a:pt x="7752" y="2219"/>
                    <a:pt x="7404" y="1870"/>
                  </a:cubicBezTo>
                  <a:cubicBezTo>
                    <a:pt x="7056" y="1521"/>
                    <a:pt x="6592" y="1347"/>
                    <a:pt x="6013" y="1347"/>
                  </a:cubicBezTo>
                  <a:close/>
                  <a:moveTo>
                    <a:pt x="10388" y="1347"/>
                  </a:moveTo>
                  <a:cubicBezTo>
                    <a:pt x="10133" y="1347"/>
                    <a:pt x="9879" y="1363"/>
                    <a:pt x="9624" y="1395"/>
                  </a:cubicBezTo>
                  <a:cubicBezTo>
                    <a:pt x="9370" y="1427"/>
                    <a:pt x="9116" y="1473"/>
                    <a:pt x="8864" y="1535"/>
                  </a:cubicBezTo>
                  <a:lnTo>
                    <a:pt x="8864" y="2433"/>
                  </a:lnTo>
                  <a:cubicBezTo>
                    <a:pt x="9050" y="2332"/>
                    <a:pt x="9252" y="2257"/>
                    <a:pt x="9469" y="2206"/>
                  </a:cubicBezTo>
                  <a:cubicBezTo>
                    <a:pt x="9687" y="2156"/>
                    <a:pt x="9922" y="2131"/>
                    <a:pt x="10174" y="2131"/>
                  </a:cubicBezTo>
                  <a:cubicBezTo>
                    <a:pt x="10486" y="2131"/>
                    <a:pt x="10715" y="2174"/>
                    <a:pt x="10862" y="2261"/>
                  </a:cubicBezTo>
                  <a:cubicBezTo>
                    <a:pt x="11009" y="2347"/>
                    <a:pt x="11083" y="2484"/>
                    <a:pt x="11083" y="2671"/>
                  </a:cubicBezTo>
                  <a:lnTo>
                    <a:pt x="11083" y="2763"/>
                  </a:lnTo>
                  <a:lnTo>
                    <a:pt x="10388" y="2763"/>
                  </a:lnTo>
                  <a:cubicBezTo>
                    <a:pt x="9751" y="2763"/>
                    <a:pt x="9284" y="2864"/>
                    <a:pt x="8987" y="3066"/>
                  </a:cubicBezTo>
                  <a:cubicBezTo>
                    <a:pt x="8690" y="3268"/>
                    <a:pt x="8541" y="3585"/>
                    <a:pt x="8541" y="4017"/>
                  </a:cubicBezTo>
                  <a:cubicBezTo>
                    <a:pt x="8541" y="4373"/>
                    <a:pt x="8660" y="4662"/>
                    <a:pt x="8898" y="4885"/>
                  </a:cubicBezTo>
                  <a:cubicBezTo>
                    <a:pt x="9136" y="5108"/>
                    <a:pt x="9446" y="5219"/>
                    <a:pt x="9828" y="5219"/>
                  </a:cubicBezTo>
                  <a:cubicBezTo>
                    <a:pt x="10111" y="5219"/>
                    <a:pt x="10352" y="5168"/>
                    <a:pt x="10549" y="5066"/>
                  </a:cubicBezTo>
                  <a:cubicBezTo>
                    <a:pt x="10747" y="4964"/>
                    <a:pt x="10925" y="4801"/>
                    <a:pt x="11083" y="4577"/>
                  </a:cubicBezTo>
                  <a:lnTo>
                    <a:pt x="11083" y="5123"/>
                  </a:lnTo>
                  <a:lnTo>
                    <a:pt x="12271" y="5123"/>
                  </a:lnTo>
                  <a:lnTo>
                    <a:pt x="12271" y="3020"/>
                  </a:lnTo>
                  <a:cubicBezTo>
                    <a:pt x="12271" y="2429"/>
                    <a:pt x="12124" y="2003"/>
                    <a:pt x="11828" y="1740"/>
                  </a:cubicBezTo>
                  <a:cubicBezTo>
                    <a:pt x="11533" y="1478"/>
                    <a:pt x="11053" y="1347"/>
                    <a:pt x="10388" y="1347"/>
                  </a:cubicBezTo>
                  <a:close/>
                  <a:moveTo>
                    <a:pt x="15876" y="0"/>
                  </a:moveTo>
                  <a:lnTo>
                    <a:pt x="15876" y="1976"/>
                  </a:lnTo>
                  <a:cubicBezTo>
                    <a:pt x="15714" y="1761"/>
                    <a:pt x="15535" y="1602"/>
                    <a:pt x="15338" y="1500"/>
                  </a:cubicBezTo>
                  <a:cubicBezTo>
                    <a:pt x="15142" y="1398"/>
                    <a:pt x="14916" y="1347"/>
                    <a:pt x="14661" y="1347"/>
                  </a:cubicBezTo>
                  <a:cubicBezTo>
                    <a:pt x="14207" y="1347"/>
                    <a:pt x="13834" y="1527"/>
                    <a:pt x="13542" y="1889"/>
                  </a:cubicBezTo>
                  <a:cubicBezTo>
                    <a:pt x="13250" y="2250"/>
                    <a:pt x="13104" y="2714"/>
                    <a:pt x="13104" y="3283"/>
                  </a:cubicBezTo>
                  <a:cubicBezTo>
                    <a:pt x="13104" y="3851"/>
                    <a:pt x="13250" y="4316"/>
                    <a:pt x="13542" y="4677"/>
                  </a:cubicBezTo>
                  <a:cubicBezTo>
                    <a:pt x="13834" y="5038"/>
                    <a:pt x="14207" y="5219"/>
                    <a:pt x="14661" y="5219"/>
                  </a:cubicBezTo>
                  <a:cubicBezTo>
                    <a:pt x="14918" y="5219"/>
                    <a:pt x="15144" y="5168"/>
                    <a:pt x="15340" y="5067"/>
                  </a:cubicBezTo>
                  <a:cubicBezTo>
                    <a:pt x="15535" y="4966"/>
                    <a:pt x="15714" y="4807"/>
                    <a:pt x="15876" y="4590"/>
                  </a:cubicBezTo>
                  <a:lnTo>
                    <a:pt x="15876" y="5123"/>
                  </a:lnTo>
                  <a:lnTo>
                    <a:pt x="17062" y="5123"/>
                  </a:lnTo>
                  <a:lnTo>
                    <a:pt x="17062" y="0"/>
                  </a:lnTo>
                  <a:close/>
                  <a:moveTo>
                    <a:pt x="36248" y="1347"/>
                  </a:moveTo>
                  <a:cubicBezTo>
                    <a:pt x="35611" y="1347"/>
                    <a:pt x="35111" y="1519"/>
                    <a:pt x="34748" y="1864"/>
                  </a:cubicBezTo>
                  <a:cubicBezTo>
                    <a:pt x="34385" y="2208"/>
                    <a:pt x="34203" y="2681"/>
                    <a:pt x="34203" y="3283"/>
                  </a:cubicBezTo>
                  <a:cubicBezTo>
                    <a:pt x="34203" y="3895"/>
                    <a:pt x="34388" y="4371"/>
                    <a:pt x="34758" y="4710"/>
                  </a:cubicBezTo>
                  <a:cubicBezTo>
                    <a:pt x="35128" y="5049"/>
                    <a:pt x="35646" y="5219"/>
                    <a:pt x="36313" y="5219"/>
                  </a:cubicBezTo>
                  <a:cubicBezTo>
                    <a:pt x="36592" y="5219"/>
                    <a:pt x="36871" y="5192"/>
                    <a:pt x="37150" y="5138"/>
                  </a:cubicBezTo>
                  <a:cubicBezTo>
                    <a:pt x="37428" y="5084"/>
                    <a:pt x="37707" y="5005"/>
                    <a:pt x="37986" y="4900"/>
                  </a:cubicBezTo>
                  <a:lnTo>
                    <a:pt x="37986" y="3991"/>
                  </a:lnTo>
                  <a:cubicBezTo>
                    <a:pt x="37712" y="4140"/>
                    <a:pt x="37444" y="4251"/>
                    <a:pt x="37184" y="4325"/>
                  </a:cubicBezTo>
                  <a:cubicBezTo>
                    <a:pt x="36924" y="4399"/>
                    <a:pt x="36670" y="4435"/>
                    <a:pt x="36422" y="4435"/>
                  </a:cubicBezTo>
                  <a:cubicBezTo>
                    <a:pt x="36115" y="4435"/>
                    <a:pt x="35876" y="4366"/>
                    <a:pt x="35704" y="4228"/>
                  </a:cubicBezTo>
                  <a:cubicBezTo>
                    <a:pt x="35533" y="4090"/>
                    <a:pt x="35433" y="3882"/>
                    <a:pt x="35405" y="3606"/>
                  </a:cubicBezTo>
                  <a:lnTo>
                    <a:pt x="38161" y="3606"/>
                  </a:lnTo>
                  <a:lnTo>
                    <a:pt x="38161" y="3270"/>
                  </a:lnTo>
                  <a:cubicBezTo>
                    <a:pt x="38161" y="2686"/>
                    <a:pt x="37987" y="2219"/>
                    <a:pt x="37639" y="1870"/>
                  </a:cubicBezTo>
                  <a:cubicBezTo>
                    <a:pt x="37291" y="1521"/>
                    <a:pt x="36827" y="1347"/>
                    <a:pt x="36248" y="13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54975" y="1961875"/>
              <a:ext cx="7110050" cy="2743725"/>
            </a:xfrm>
            <a:custGeom>
              <a:avLst/>
              <a:gdLst/>
              <a:ahLst/>
              <a:cxnLst/>
              <a:rect l="0" t="0" r="0" b="0"/>
              <a:pathLst>
                <a:path w="284402" h="109749" extrusionOk="0">
                  <a:moveTo>
                    <a:pt x="0" y="1"/>
                  </a:moveTo>
                  <a:lnTo>
                    <a:pt x="0" y="109748"/>
                  </a:lnTo>
                  <a:lnTo>
                    <a:pt x="284402" y="109748"/>
                  </a:lnTo>
                  <a:lnTo>
                    <a:pt x="284402" y="1"/>
                  </a:lnTo>
                  <a:close/>
                </a:path>
              </a:pathLst>
            </a:custGeom>
            <a:solidFill>
              <a:srgbClr val="DAEFFA"/>
            </a:solidFill>
            <a:ln w="33725" cap="rnd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3099825" y="1961875"/>
              <a:ext cx="1420350" cy="2743725"/>
            </a:xfrm>
            <a:custGeom>
              <a:avLst/>
              <a:gdLst/>
              <a:ahLst/>
              <a:cxnLst/>
              <a:rect l="0" t="0" r="0" b="0"/>
              <a:pathLst>
                <a:path w="56814" h="109749" fill="none" extrusionOk="0">
                  <a:moveTo>
                    <a:pt x="56813" y="109748"/>
                  </a:moveTo>
                  <a:lnTo>
                    <a:pt x="1" y="109748"/>
                  </a:lnTo>
                  <a:lnTo>
                    <a:pt x="1" y="1"/>
                  </a:lnTo>
                  <a:lnTo>
                    <a:pt x="56813" y="1"/>
                  </a:lnTo>
                  <a:lnTo>
                    <a:pt x="56813" y="109748"/>
                  </a:lnTo>
                  <a:close/>
                </a:path>
              </a:pathLst>
            </a:custGeom>
            <a:noFill/>
            <a:ln w="33725" cap="rnd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254975" y="1961875"/>
              <a:ext cx="1424550" cy="2743725"/>
            </a:xfrm>
            <a:custGeom>
              <a:avLst/>
              <a:gdLst/>
              <a:ahLst/>
              <a:cxnLst/>
              <a:rect l="0" t="0" r="0" b="0"/>
              <a:pathLst>
                <a:path w="56982" h="109749" fill="none" extrusionOk="0">
                  <a:moveTo>
                    <a:pt x="56982" y="109748"/>
                  </a:moveTo>
                  <a:lnTo>
                    <a:pt x="0" y="109748"/>
                  </a:lnTo>
                  <a:lnTo>
                    <a:pt x="0" y="1"/>
                  </a:lnTo>
                  <a:lnTo>
                    <a:pt x="56982" y="1"/>
                  </a:lnTo>
                  <a:lnTo>
                    <a:pt x="56982" y="109748"/>
                  </a:lnTo>
                  <a:close/>
                </a:path>
              </a:pathLst>
            </a:custGeom>
            <a:noFill/>
            <a:ln w="33725" cap="rnd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5940475" y="1961875"/>
              <a:ext cx="1424550" cy="2743725"/>
            </a:xfrm>
            <a:custGeom>
              <a:avLst/>
              <a:gdLst/>
              <a:ahLst/>
              <a:cxnLst/>
              <a:rect l="0" t="0" r="0" b="0"/>
              <a:pathLst>
                <a:path w="56982" h="109749" fill="none" extrusionOk="0">
                  <a:moveTo>
                    <a:pt x="56982" y="109748"/>
                  </a:moveTo>
                  <a:lnTo>
                    <a:pt x="0" y="109748"/>
                  </a:lnTo>
                  <a:lnTo>
                    <a:pt x="0" y="1"/>
                  </a:lnTo>
                  <a:lnTo>
                    <a:pt x="56982" y="1"/>
                  </a:lnTo>
                  <a:lnTo>
                    <a:pt x="56982" y="109748"/>
                  </a:lnTo>
                  <a:close/>
                </a:path>
              </a:pathLst>
            </a:custGeom>
            <a:noFill/>
            <a:ln w="33725" cap="rnd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254975" y="1953450"/>
              <a:ext cx="7110050" cy="421475"/>
            </a:xfrm>
            <a:custGeom>
              <a:avLst/>
              <a:gdLst/>
              <a:ahLst/>
              <a:cxnLst/>
              <a:rect l="0" t="0" r="0" b="0"/>
              <a:pathLst>
                <a:path w="284402" h="16859" extrusionOk="0">
                  <a:moveTo>
                    <a:pt x="0" y="0"/>
                  </a:moveTo>
                  <a:lnTo>
                    <a:pt x="0" y="16859"/>
                  </a:lnTo>
                  <a:lnTo>
                    <a:pt x="284402" y="16859"/>
                  </a:lnTo>
                  <a:lnTo>
                    <a:pt x="284402" y="0"/>
                  </a:lnTo>
                  <a:close/>
                </a:path>
              </a:pathLst>
            </a:custGeom>
            <a:solidFill>
              <a:srgbClr val="FFFFFF"/>
            </a:solidFill>
            <a:ln w="33725" cap="rnd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3099825" y="1953450"/>
              <a:ext cx="1420350" cy="421475"/>
            </a:xfrm>
            <a:custGeom>
              <a:avLst/>
              <a:gdLst/>
              <a:ahLst/>
              <a:cxnLst/>
              <a:rect l="0" t="0" r="0" b="0"/>
              <a:pathLst>
                <a:path w="56814" h="16859" extrusionOk="0">
                  <a:moveTo>
                    <a:pt x="1" y="0"/>
                  </a:moveTo>
                  <a:lnTo>
                    <a:pt x="1" y="16859"/>
                  </a:lnTo>
                  <a:lnTo>
                    <a:pt x="56813" y="16859"/>
                  </a:lnTo>
                  <a:lnTo>
                    <a:pt x="56813" y="0"/>
                  </a:lnTo>
                  <a:close/>
                </a:path>
              </a:pathLst>
            </a:custGeom>
            <a:solidFill>
              <a:srgbClr val="FFFFFF"/>
            </a:solidFill>
            <a:ln w="33725" cap="rnd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254975" y="1953450"/>
              <a:ext cx="1424550" cy="421475"/>
            </a:xfrm>
            <a:custGeom>
              <a:avLst/>
              <a:gdLst/>
              <a:ahLst/>
              <a:cxnLst/>
              <a:rect l="0" t="0" r="0" b="0"/>
              <a:pathLst>
                <a:path w="56982" h="16859" extrusionOk="0">
                  <a:moveTo>
                    <a:pt x="0" y="0"/>
                  </a:moveTo>
                  <a:lnTo>
                    <a:pt x="0" y="16859"/>
                  </a:lnTo>
                  <a:lnTo>
                    <a:pt x="56982" y="16859"/>
                  </a:lnTo>
                  <a:lnTo>
                    <a:pt x="56982" y="0"/>
                  </a:lnTo>
                  <a:close/>
                </a:path>
              </a:pathLst>
            </a:custGeom>
            <a:solidFill>
              <a:srgbClr val="FFFFFF"/>
            </a:solidFill>
            <a:ln w="33725" cap="rnd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5940475" y="1953450"/>
              <a:ext cx="1424550" cy="421475"/>
            </a:xfrm>
            <a:custGeom>
              <a:avLst/>
              <a:gdLst/>
              <a:ahLst/>
              <a:cxnLst/>
              <a:rect l="0" t="0" r="0" b="0"/>
              <a:pathLst>
                <a:path w="56982" h="16859" extrusionOk="0">
                  <a:moveTo>
                    <a:pt x="0" y="0"/>
                  </a:moveTo>
                  <a:lnTo>
                    <a:pt x="0" y="16859"/>
                  </a:lnTo>
                  <a:lnTo>
                    <a:pt x="56982" y="16859"/>
                  </a:lnTo>
                  <a:lnTo>
                    <a:pt x="56982" y="0"/>
                  </a:lnTo>
                  <a:close/>
                </a:path>
              </a:pathLst>
            </a:custGeom>
            <a:solidFill>
              <a:srgbClr val="FFFFFF"/>
            </a:solidFill>
            <a:ln w="33725" cap="rnd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503625" y="3643500"/>
              <a:ext cx="855600" cy="564775"/>
            </a:xfrm>
            <a:custGeom>
              <a:avLst/>
              <a:gdLst/>
              <a:ahLst/>
              <a:cxnLst/>
              <a:rect l="0" t="0" r="0" b="0"/>
              <a:pathLst>
                <a:path w="34224" h="22591" extrusionOk="0">
                  <a:moveTo>
                    <a:pt x="1" y="0"/>
                  </a:moveTo>
                  <a:lnTo>
                    <a:pt x="1" y="22590"/>
                  </a:lnTo>
                  <a:lnTo>
                    <a:pt x="34223" y="22590"/>
                  </a:lnTo>
                  <a:lnTo>
                    <a:pt x="34223" y="0"/>
                  </a:lnTo>
                  <a:close/>
                </a:path>
              </a:pathLst>
            </a:custGeom>
            <a:solidFill>
              <a:srgbClr val="FBF4AB"/>
            </a:solidFill>
            <a:ln w="16850" cap="rnd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1793300" y="2893300"/>
              <a:ext cx="855600" cy="569000"/>
            </a:xfrm>
            <a:custGeom>
              <a:avLst/>
              <a:gdLst/>
              <a:ahLst/>
              <a:cxnLst/>
              <a:rect l="0" t="0" r="0" b="0"/>
              <a:pathLst>
                <a:path w="34224" h="22760" extrusionOk="0">
                  <a:moveTo>
                    <a:pt x="1" y="0"/>
                  </a:moveTo>
                  <a:lnTo>
                    <a:pt x="1" y="22759"/>
                  </a:lnTo>
                  <a:lnTo>
                    <a:pt x="34223" y="22759"/>
                  </a:lnTo>
                  <a:lnTo>
                    <a:pt x="34223" y="0"/>
                  </a:lnTo>
                  <a:close/>
                </a:path>
              </a:pathLst>
            </a:custGeom>
            <a:solidFill>
              <a:srgbClr val="FFFFFF"/>
            </a:solidFill>
            <a:ln w="16850" cap="rnd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503625" y="2691000"/>
              <a:ext cx="855600" cy="564775"/>
            </a:xfrm>
            <a:custGeom>
              <a:avLst/>
              <a:gdLst/>
              <a:ahLst/>
              <a:cxnLst/>
              <a:rect l="0" t="0" r="0" b="0"/>
              <a:pathLst>
                <a:path w="34224" h="22591" extrusionOk="0">
                  <a:moveTo>
                    <a:pt x="1" y="0"/>
                  </a:moveTo>
                  <a:lnTo>
                    <a:pt x="1" y="22591"/>
                  </a:lnTo>
                  <a:lnTo>
                    <a:pt x="34223" y="22591"/>
                  </a:lnTo>
                  <a:lnTo>
                    <a:pt x="34223" y="0"/>
                  </a:lnTo>
                  <a:close/>
                </a:path>
              </a:pathLst>
            </a:custGeom>
            <a:solidFill>
              <a:srgbClr val="FBF4AB"/>
            </a:solidFill>
            <a:ln w="16850" cap="rnd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722800" y="4086025"/>
              <a:ext cx="855575" cy="564775"/>
            </a:xfrm>
            <a:custGeom>
              <a:avLst/>
              <a:gdLst/>
              <a:ahLst/>
              <a:cxnLst/>
              <a:rect l="0" t="0" r="0" b="0"/>
              <a:pathLst>
                <a:path w="34223" h="22591" extrusionOk="0">
                  <a:moveTo>
                    <a:pt x="0" y="1"/>
                  </a:moveTo>
                  <a:lnTo>
                    <a:pt x="0" y="22591"/>
                  </a:lnTo>
                  <a:lnTo>
                    <a:pt x="34223" y="22591"/>
                  </a:lnTo>
                  <a:lnTo>
                    <a:pt x="34223" y="1"/>
                  </a:lnTo>
                  <a:close/>
                </a:path>
              </a:pathLst>
            </a:custGeom>
            <a:solidFill>
              <a:srgbClr val="FBF4AB"/>
            </a:solidFill>
            <a:ln w="16850" cap="rnd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2067250" y="3803650"/>
              <a:ext cx="851375" cy="569000"/>
            </a:xfrm>
            <a:custGeom>
              <a:avLst/>
              <a:gdLst/>
              <a:ahLst/>
              <a:cxnLst/>
              <a:rect l="0" t="0" r="0" b="0"/>
              <a:pathLst>
                <a:path w="34055" h="22760" extrusionOk="0">
                  <a:moveTo>
                    <a:pt x="0" y="0"/>
                  </a:moveTo>
                  <a:lnTo>
                    <a:pt x="0" y="22759"/>
                  </a:lnTo>
                  <a:lnTo>
                    <a:pt x="34054" y="22759"/>
                  </a:lnTo>
                  <a:lnTo>
                    <a:pt x="34054" y="0"/>
                  </a:lnTo>
                  <a:close/>
                </a:path>
              </a:pathLst>
            </a:custGeom>
            <a:solidFill>
              <a:srgbClr val="FBF4AB"/>
            </a:solidFill>
            <a:ln w="16850" cap="rnd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1793300" y="2893300"/>
              <a:ext cx="855600" cy="569000"/>
            </a:xfrm>
            <a:custGeom>
              <a:avLst/>
              <a:gdLst/>
              <a:ahLst/>
              <a:cxnLst/>
              <a:rect l="0" t="0" r="0" b="0"/>
              <a:pathLst>
                <a:path w="34224" h="22760" extrusionOk="0">
                  <a:moveTo>
                    <a:pt x="1" y="0"/>
                  </a:moveTo>
                  <a:lnTo>
                    <a:pt x="1" y="22759"/>
                  </a:lnTo>
                  <a:lnTo>
                    <a:pt x="34223" y="22759"/>
                  </a:lnTo>
                  <a:lnTo>
                    <a:pt x="34223" y="0"/>
                  </a:lnTo>
                  <a:close/>
                </a:path>
              </a:pathLst>
            </a:custGeom>
            <a:solidFill>
              <a:srgbClr val="FBF4AB"/>
            </a:solidFill>
            <a:ln w="16850" cap="rnd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3399075" y="2775300"/>
              <a:ext cx="855575" cy="568975"/>
            </a:xfrm>
            <a:custGeom>
              <a:avLst/>
              <a:gdLst/>
              <a:ahLst/>
              <a:cxnLst/>
              <a:rect l="0" t="0" r="0" b="0"/>
              <a:pathLst>
                <a:path w="34223" h="22759" extrusionOk="0">
                  <a:moveTo>
                    <a:pt x="0" y="0"/>
                  </a:moveTo>
                  <a:lnTo>
                    <a:pt x="0" y="22759"/>
                  </a:lnTo>
                  <a:lnTo>
                    <a:pt x="34223" y="22759"/>
                  </a:lnTo>
                  <a:lnTo>
                    <a:pt x="34223" y="0"/>
                  </a:lnTo>
                  <a:close/>
                </a:path>
              </a:pathLst>
            </a:custGeom>
            <a:solidFill>
              <a:srgbClr val="FBF4AB"/>
            </a:solidFill>
            <a:ln w="16850" cap="rnd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4853100" y="2981800"/>
              <a:ext cx="855600" cy="564775"/>
            </a:xfrm>
            <a:custGeom>
              <a:avLst/>
              <a:gdLst/>
              <a:ahLst/>
              <a:cxnLst/>
              <a:rect l="0" t="0" r="0" b="0"/>
              <a:pathLst>
                <a:path w="34224" h="22591" extrusionOk="0">
                  <a:moveTo>
                    <a:pt x="1" y="1"/>
                  </a:moveTo>
                  <a:lnTo>
                    <a:pt x="1" y="22591"/>
                  </a:lnTo>
                  <a:lnTo>
                    <a:pt x="34223" y="22591"/>
                  </a:lnTo>
                  <a:lnTo>
                    <a:pt x="34223" y="1"/>
                  </a:lnTo>
                  <a:close/>
                </a:path>
              </a:pathLst>
            </a:custGeom>
            <a:solidFill>
              <a:srgbClr val="FBF4AB"/>
            </a:solidFill>
            <a:ln w="16850" cap="rnd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4692950" y="3833150"/>
              <a:ext cx="851375" cy="564775"/>
            </a:xfrm>
            <a:custGeom>
              <a:avLst/>
              <a:gdLst/>
              <a:ahLst/>
              <a:cxnLst/>
              <a:rect l="0" t="0" r="0" b="0"/>
              <a:pathLst>
                <a:path w="34055" h="22591" extrusionOk="0">
                  <a:moveTo>
                    <a:pt x="0" y="1"/>
                  </a:moveTo>
                  <a:lnTo>
                    <a:pt x="0" y="22591"/>
                  </a:lnTo>
                  <a:lnTo>
                    <a:pt x="34054" y="22591"/>
                  </a:lnTo>
                  <a:lnTo>
                    <a:pt x="34054" y="1"/>
                  </a:lnTo>
                  <a:close/>
                </a:path>
              </a:pathLst>
            </a:custGeom>
            <a:solidFill>
              <a:srgbClr val="FBF4AB"/>
            </a:solidFill>
            <a:ln w="16850" cap="rnd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6172275" y="2610925"/>
              <a:ext cx="851375" cy="564775"/>
            </a:xfrm>
            <a:custGeom>
              <a:avLst/>
              <a:gdLst/>
              <a:ahLst/>
              <a:cxnLst/>
              <a:rect l="0" t="0" r="0" b="0"/>
              <a:pathLst>
                <a:path w="34055" h="22591" extrusionOk="0">
                  <a:moveTo>
                    <a:pt x="0" y="0"/>
                  </a:moveTo>
                  <a:lnTo>
                    <a:pt x="0" y="22591"/>
                  </a:lnTo>
                  <a:lnTo>
                    <a:pt x="34054" y="22591"/>
                  </a:lnTo>
                  <a:lnTo>
                    <a:pt x="34054" y="0"/>
                  </a:lnTo>
                  <a:close/>
                </a:path>
              </a:pathLst>
            </a:custGeom>
            <a:solidFill>
              <a:srgbClr val="FBF4AB"/>
            </a:solidFill>
            <a:ln w="16850" cap="rnd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6345075" y="3011300"/>
              <a:ext cx="855575" cy="569000"/>
            </a:xfrm>
            <a:custGeom>
              <a:avLst/>
              <a:gdLst/>
              <a:ahLst/>
              <a:cxnLst/>
              <a:rect l="0" t="0" r="0" b="0"/>
              <a:pathLst>
                <a:path w="34223" h="22760" extrusionOk="0">
                  <a:moveTo>
                    <a:pt x="0" y="1"/>
                  </a:moveTo>
                  <a:lnTo>
                    <a:pt x="0" y="22760"/>
                  </a:lnTo>
                  <a:lnTo>
                    <a:pt x="34223" y="22760"/>
                  </a:lnTo>
                  <a:lnTo>
                    <a:pt x="34223" y="1"/>
                  </a:lnTo>
                  <a:close/>
                </a:path>
              </a:pathLst>
            </a:custGeom>
            <a:solidFill>
              <a:srgbClr val="FBF4AB"/>
            </a:solidFill>
            <a:ln w="16850" cap="rnd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6345075" y="3740425"/>
              <a:ext cx="855575" cy="569000"/>
            </a:xfrm>
            <a:custGeom>
              <a:avLst/>
              <a:gdLst/>
              <a:ahLst/>
              <a:cxnLst/>
              <a:rect l="0" t="0" r="0" b="0"/>
              <a:pathLst>
                <a:path w="34223" h="22760" extrusionOk="0">
                  <a:moveTo>
                    <a:pt x="0" y="1"/>
                  </a:moveTo>
                  <a:lnTo>
                    <a:pt x="0" y="22759"/>
                  </a:lnTo>
                  <a:lnTo>
                    <a:pt x="34223" y="22759"/>
                  </a:lnTo>
                  <a:lnTo>
                    <a:pt x="34223" y="1"/>
                  </a:lnTo>
                  <a:close/>
                </a:path>
              </a:pathLst>
            </a:custGeom>
            <a:solidFill>
              <a:srgbClr val="FBF4AB"/>
            </a:solidFill>
            <a:ln w="16850" cap="rnd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6012125" y="3917450"/>
              <a:ext cx="851375" cy="568975"/>
            </a:xfrm>
            <a:custGeom>
              <a:avLst/>
              <a:gdLst/>
              <a:ahLst/>
              <a:cxnLst/>
              <a:rect l="0" t="0" r="0" b="0"/>
              <a:pathLst>
                <a:path w="34055" h="22759" extrusionOk="0">
                  <a:moveTo>
                    <a:pt x="0" y="0"/>
                  </a:moveTo>
                  <a:lnTo>
                    <a:pt x="0" y="22759"/>
                  </a:lnTo>
                  <a:lnTo>
                    <a:pt x="34054" y="22759"/>
                  </a:lnTo>
                  <a:lnTo>
                    <a:pt x="34054" y="0"/>
                  </a:lnTo>
                  <a:close/>
                </a:path>
              </a:pathLst>
            </a:custGeom>
            <a:solidFill>
              <a:srgbClr val="FBF4AB"/>
            </a:solidFill>
            <a:ln w="16850" cap="rnd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533300" y="2065425"/>
              <a:ext cx="790900" cy="180950"/>
            </a:xfrm>
            <a:custGeom>
              <a:avLst/>
              <a:gdLst/>
              <a:ahLst/>
              <a:cxnLst/>
              <a:rect l="0" t="0" r="0" b="0"/>
              <a:pathLst>
                <a:path w="31636" h="7238" extrusionOk="0">
                  <a:moveTo>
                    <a:pt x="2167" y="1178"/>
                  </a:moveTo>
                  <a:cubicBezTo>
                    <a:pt x="2386" y="1178"/>
                    <a:pt x="2553" y="1227"/>
                    <a:pt x="2666" y="1324"/>
                  </a:cubicBezTo>
                  <a:cubicBezTo>
                    <a:pt x="2780" y="1422"/>
                    <a:pt x="2837" y="1564"/>
                    <a:pt x="2837" y="1750"/>
                  </a:cubicBezTo>
                  <a:cubicBezTo>
                    <a:pt x="2837" y="1938"/>
                    <a:pt x="2780" y="2081"/>
                    <a:pt x="2666" y="2177"/>
                  </a:cubicBezTo>
                  <a:cubicBezTo>
                    <a:pt x="2553" y="2274"/>
                    <a:pt x="2386" y="2322"/>
                    <a:pt x="2167" y="2322"/>
                  </a:cubicBezTo>
                  <a:lnTo>
                    <a:pt x="1395" y="2322"/>
                  </a:lnTo>
                  <a:lnTo>
                    <a:pt x="1395" y="1178"/>
                  </a:lnTo>
                  <a:close/>
                  <a:moveTo>
                    <a:pt x="2214" y="3271"/>
                  </a:moveTo>
                  <a:cubicBezTo>
                    <a:pt x="2496" y="3271"/>
                    <a:pt x="2707" y="3330"/>
                    <a:pt x="2847" y="3447"/>
                  </a:cubicBezTo>
                  <a:cubicBezTo>
                    <a:pt x="2988" y="3564"/>
                    <a:pt x="3058" y="3740"/>
                    <a:pt x="3058" y="3974"/>
                  </a:cubicBezTo>
                  <a:cubicBezTo>
                    <a:pt x="3058" y="4213"/>
                    <a:pt x="2987" y="4392"/>
                    <a:pt x="2846" y="4510"/>
                  </a:cubicBezTo>
                  <a:cubicBezTo>
                    <a:pt x="2704" y="4628"/>
                    <a:pt x="2494" y="4687"/>
                    <a:pt x="2214" y="4687"/>
                  </a:cubicBezTo>
                  <a:lnTo>
                    <a:pt x="1395" y="4687"/>
                  </a:lnTo>
                  <a:lnTo>
                    <a:pt x="1395" y="3271"/>
                  </a:lnTo>
                  <a:close/>
                  <a:moveTo>
                    <a:pt x="29477" y="2424"/>
                  </a:moveTo>
                  <a:cubicBezTo>
                    <a:pt x="29747" y="2424"/>
                    <a:pt x="29957" y="2523"/>
                    <a:pt x="30107" y="2721"/>
                  </a:cubicBezTo>
                  <a:cubicBezTo>
                    <a:pt x="30257" y="2919"/>
                    <a:pt x="30332" y="3199"/>
                    <a:pt x="30332" y="3561"/>
                  </a:cubicBezTo>
                  <a:cubicBezTo>
                    <a:pt x="30332" y="3921"/>
                    <a:pt x="30257" y="4200"/>
                    <a:pt x="30107" y="4398"/>
                  </a:cubicBezTo>
                  <a:cubicBezTo>
                    <a:pt x="29957" y="4596"/>
                    <a:pt x="29747" y="4695"/>
                    <a:pt x="29477" y="4695"/>
                  </a:cubicBezTo>
                  <a:cubicBezTo>
                    <a:pt x="29199" y="4695"/>
                    <a:pt x="28988" y="4599"/>
                    <a:pt x="28843" y="4407"/>
                  </a:cubicBezTo>
                  <a:cubicBezTo>
                    <a:pt x="28698" y="4215"/>
                    <a:pt x="28626" y="3933"/>
                    <a:pt x="28626" y="3561"/>
                  </a:cubicBezTo>
                  <a:cubicBezTo>
                    <a:pt x="28626" y="3199"/>
                    <a:pt x="28700" y="2919"/>
                    <a:pt x="28850" y="2721"/>
                  </a:cubicBezTo>
                  <a:cubicBezTo>
                    <a:pt x="29000" y="2523"/>
                    <a:pt x="29209" y="2424"/>
                    <a:pt x="29477" y="2424"/>
                  </a:cubicBezTo>
                  <a:close/>
                  <a:moveTo>
                    <a:pt x="24406" y="2409"/>
                  </a:moveTo>
                  <a:cubicBezTo>
                    <a:pt x="24689" y="2409"/>
                    <a:pt x="24905" y="2512"/>
                    <a:pt x="25054" y="2719"/>
                  </a:cubicBezTo>
                  <a:cubicBezTo>
                    <a:pt x="25204" y="2925"/>
                    <a:pt x="25279" y="3223"/>
                    <a:pt x="25279" y="3612"/>
                  </a:cubicBezTo>
                  <a:cubicBezTo>
                    <a:pt x="25279" y="4000"/>
                    <a:pt x="25204" y="4298"/>
                    <a:pt x="25054" y="4505"/>
                  </a:cubicBezTo>
                  <a:cubicBezTo>
                    <a:pt x="24905" y="4711"/>
                    <a:pt x="24689" y="4814"/>
                    <a:pt x="24406" y="4814"/>
                  </a:cubicBezTo>
                  <a:cubicBezTo>
                    <a:pt x="24119" y="4814"/>
                    <a:pt x="23900" y="4711"/>
                    <a:pt x="23749" y="4505"/>
                  </a:cubicBezTo>
                  <a:cubicBezTo>
                    <a:pt x="23598" y="4298"/>
                    <a:pt x="23522" y="4000"/>
                    <a:pt x="23522" y="3612"/>
                  </a:cubicBezTo>
                  <a:cubicBezTo>
                    <a:pt x="23522" y="3223"/>
                    <a:pt x="23598" y="2925"/>
                    <a:pt x="23749" y="2719"/>
                  </a:cubicBezTo>
                  <a:cubicBezTo>
                    <a:pt x="23900" y="2512"/>
                    <a:pt x="24119" y="2409"/>
                    <a:pt x="24406" y="2409"/>
                  </a:cubicBezTo>
                  <a:close/>
                  <a:moveTo>
                    <a:pt x="8089" y="3811"/>
                  </a:moveTo>
                  <a:lnTo>
                    <a:pt x="8089" y="3959"/>
                  </a:lnTo>
                  <a:cubicBezTo>
                    <a:pt x="8089" y="4223"/>
                    <a:pt x="8005" y="4442"/>
                    <a:pt x="7839" y="4617"/>
                  </a:cubicBezTo>
                  <a:cubicBezTo>
                    <a:pt x="7672" y="4792"/>
                    <a:pt x="7467" y="4879"/>
                    <a:pt x="7223" y="4879"/>
                  </a:cubicBezTo>
                  <a:cubicBezTo>
                    <a:pt x="7027" y="4879"/>
                    <a:pt x="6875" y="4833"/>
                    <a:pt x="6765" y="4740"/>
                  </a:cubicBezTo>
                  <a:cubicBezTo>
                    <a:pt x="6655" y="4647"/>
                    <a:pt x="6600" y="4518"/>
                    <a:pt x="6600" y="4354"/>
                  </a:cubicBezTo>
                  <a:cubicBezTo>
                    <a:pt x="6600" y="4175"/>
                    <a:pt x="6668" y="4040"/>
                    <a:pt x="6805" y="3948"/>
                  </a:cubicBezTo>
                  <a:cubicBezTo>
                    <a:pt x="6941" y="3857"/>
                    <a:pt x="7144" y="3811"/>
                    <a:pt x="7415" y="3811"/>
                  </a:cubicBezTo>
                  <a:close/>
                  <a:moveTo>
                    <a:pt x="1" y="229"/>
                  </a:moveTo>
                  <a:lnTo>
                    <a:pt x="1" y="5636"/>
                  </a:lnTo>
                  <a:lnTo>
                    <a:pt x="2315" y="5636"/>
                  </a:lnTo>
                  <a:cubicBezTo>
                    <a:pt x="3035" y="5636"/>
                    <a:pt x="3571" y="5508"/>
                    <a:pt x="3923" y="5252"/>
                  </a:cubicBezTo>
                  <a:cubicBezTo>
                    <a:pt x="4276" y="4996"/>
                    <a:pt x="4452" y="4608"/>
                    <a:pt x="4452" y="4086"/>
                  </a:cubicBezTo>
                  <a:cubicBezTo>
                    <a:pt x="4452" y="3746"/>
                    <a:pt x="4370" y="3458"/>
                    <a:pt x="4206" y="3224"/>
                  </a:cubicBezTo>
                  <a:cubicBezTo>
                    <a:pt x="4042" y="2990"/>
                    <a:pt x="3810" y="2829"/>
                    <a:pt x="3510" y="2742"/>
                  </a:cubicBezTo>
                  <a:cubicBezTo>
                    <a:pt x="3745" y="2653"/>
                    <a:pt x="3923" y="2516"/>
                    <a:pt x="4046" y="2331"/>
                  </a:cubicBezTo>
                  <a:cubicBezTo>
                    <a:pt x="4170" y="2147"/>
                    <a:pt x="4231" y="1923"/>
                    <a:pt x="4231" y="1659"/>
                  </a:cubicBezTo>
                  <a:cubicBezTo>
                    <a:pt x="4231" y="1160"/>
                    <a:pt x="4063" y="796"/>
                    <a:pt x="3726" y="569"/>
                  </a:cubicBezTo>
                  <a:cubicBezTo>
                    <a:pt x="3389" y="342"/>
                    <a:pt x="2845" y="229"/>
                    <a:pt x="2094" y="229"/>
                  </a:cubicBezTo>
                  <a:close/>
                  <a:moveTo>
                    <a:pt x="15000" y="0"/>
                  </a:moveTo>
                  <a:lnTo>
                    <a:pt x="15000" y="5636"/>
                  </a:lnTo>
                  <a:lnTo>
                    <a:pt x="16296" y="5636"/>
                  </a:lnTo>
                  <a:lnTo>
                    <a:pt x="16296" y="3945"/>
                  </a:lnTo>
                  <a:lnTo>
                    <a:pt x="17879" y="5636"/>
                  </a:lnTo>
                  <a:lnTo>
                    <a:pt x="19451" y="5636"/>
                  </a:lnTo>
                  <a:lnTo>
                    <a:pt x="17314" y="3441"/>
                  </a:lnTo>
                  <a:lnTo>
                    <a:pt x="19295" y="1580"/>
                  </a:lnTo>
                  <a:lnTo>
                    <a:pt x="17789" y="1580"/>
                  </a:lnTo>
                  <a:lnTo>
                    <a:pt x="16296" y="3068"/>
                  </a:lnTo>
                  <a:lnTo>
                    <a:pt x="16296" y="0"/>
                  </a:lnTo>
                  <a:close/>
                  <a:moveTo>
                    <a:pt x="19933" y="0"/>
                  </a:moveTo>
                  <a:lnTo>
                    <a:pt x="19933" y="5636"/>
                  </a:lnTo>
                  <a:lnTo>
                    <a:pt x="21229" y="5636"/>
                  </a:lnTo>
                  <a:lnTo>
                    <a:pt x="21229" y="0"/>
                  </a:lnTo>
                  <a:close/>
                  <a:moveTo>
                    <a:pt x="7324" y="1482"/>
                  </a:moveTo>
                  <a:cubicBezTo>
                    <a:pt x="7044" y="1482"/>
                    <a:pt x="6764" y="1499"/>
                    <a:pt x="6484" y="1534"/>
                  </a:cubicBezTo>
                  <a:cubicBezTo>
                    <a:pt x="6204" y="1569"/>
                    <a:pt x="5925" y="1621"/>
                    <a:pt x="5647" y="1688"/>
                  </a:cubicBezTo>
                  <a:lnTo>
                    <a:pt x="5647" y="2677"/>
                  </a:lnTo>
                  <a:cubicBezTo>
                    <a:pt x="5852" y="2566"/>
                    <a:pt x="6075" y="2483"/>
                    <a:pt x="6314" y="2427"/>
                  </a:cubicBezTo>
                  <a:cubicBezTo>
                    <a:pt x="6553" y="2372"/>
                    <a:pt x="6811" y="2344"/>
                    <a:pt x="7089" y="2344"/>
                  </a:cubicBezTo>
                  <a:cubicBezTo>
                    <a:pt x="7432" y="2344"/>
                    <a:pt x="7684" y="2392"/>
                    <a:pt x="7846" y="2487"/>
                  </a:cubicBezTo>
                  <a:cubicBezTo>
                    <a:pt x="8008" y="2582"/>
                    <a:pt x="8089" y="2733"/>
                    <a:pt x="8089" y="2938"/>
                  </a:cubicBezTo>
                  <a:lnTo>
                    <a:pt x="8089" y="3039"/>
                  </a:lnTo>
                  <a:lnTo>
                    <a:pt x="7324" y="3039"/>
                  </a:lnTo>
                  <a:cubicBezTo>
                    <a:pt x="6624" y="3039"/>
                    <a:pt x="6110" y="3150"/>
                    <a:pt x="5783" y="3373"/>
                  </a:cubicBezTo>
                  <a:cubicBezTo>
                    <a:pt x="5456" y="3595"/>
                    <a:pt x="5292" y="3944"/>
                    <a:pt x="5292" y="4419"/>
                  </a:cubicBezTo>
                  <a:cubicBezTo>
                    <a:pt x="5292" y="4811"/>
                    <a:pt x="5423" y="5129"/>
                    <a:pt x="5685" y="5374"/>
                  </a:cubicBezTo>
                  <a:cubicBezTo>
                    <a:pt x="5947" y="5619"/>
                    <a:pt x="6288" y="5741"/>
                    <a:pt x="6709" y="5741"/>
                  </a:cubicBezTo>
                  <a:cubicBezTo>
                    <a:pt x="7020" y="5741"/>
                    <a:pt x="7284" y="5685"/>
                    <a:pt x="7502" y="5573"/>
                  </a:cubicBezTo>
                  <a:cubicBezTo>
                    <a:pt x="7719" y="5461"/>
                    <a:pt x="7915" y="5281"/>
                    <a:pt x="8089" y="5035"/>
                  </a:cubicBezTo>
                  <a:lnTo>
                    <a:pt x="8089" y="5636"/>
                  </a:lnTo>
                  <a:lnTo>
                    <a:pt x="9396" y="5636"/>
                  </a:lnTo>
                  <a:lnTo>
                    <a:pt x="9396" y="3322"/>
                  </a:lnTo>
                  <a:cubicBezTo>
                    <a:pt x="9396" y="2672"/>
                    <a:pt x="9234" y="2203"/>
                    <a:pt x="8909" y="1915"/>
                  </a:cubicBezTo>
                  <a:cubicBezTo>
                    <a:pt x="8584" y="1626"/>
                    <a:pt x="8056" y="1482"/>
                    <a:pt x="7324" y="1482"/>
                  </a:cubicBezTo>
                  <a:close/>
                  <a:moveTo>
                    <a:pt x="12635" y="1482"/>
                  </a:moveTo>
                  <a:cubicBezTo>
                    <a:pt x="11903" y="1482"/>
                    <a:pt x="11331" y="1670"/>
                    <a:pt x="10918" y="2045"/>
                  </a:cubicBezTo>
                  <a:cubicBezTo>
                    <a:pt x="10505" y="2421"/>
                    <a:pt x="10298" y="2943"/>
                    <a:pt x="10298" y="3612"/>
                  </a:cubicBezTo>
                  <a:cubicBezTo>
                    <a:pt x="10298" y="4281"/>
                    <a:pt x="10505" y="4803"/>
                    <a:pt x="10918" y="5178"/>
                  </a:cubicBezTo>
                  <a:cubicBezTo>
                    <a:pt x="11331" y="5554"/>
                    <a:pt x="11903" y="5741"/>
                    <a:pt x="12635" y="5741"/>
                  </a:cubicBezTo>
                  <a:cubicBezTo>
                    <a:pt x="12845" y="5741"/>
                    <a:pt x="13054" y="5723"/>
                    <a:pt x="13263" y="5685"/>
                  </a:cubicBezTo>
                  <a:cubicBezTo>
                    <a:pt x="13472" y="5648"/>
                    <a:pt x="13678" y="5592"/>
                    <a:pt x="13881" y="5517"/>
                  </a:cubicBezTo>
                  <a:lnTo>
                    <a:pt x="13881" y="4456"/>
                  </a:lnTo>
                  <a:cubicBezTo>
                    <a:pt x="13726" y="4574"/>
                    <a:pt x="13558" y="4663"/>
                    <a:pt x="13375" y="4724"/>
                  </a:cubicBezTo>
                  <a:cubicBezTo>
                    <a:pt x="13193" y="4784"/>
                    <a:pt x="13000" y="4814"/>
                    <a:pt x="12798" y="4814"/>
                  </a:cubicBezTo>
                  <a:cubicBezTo>
                    <a:pt x="12435" y="4814"/>
                    <a:pt x="12153" y="4709"/>
                    <a:pt x="11952" y="4497"/>
                  </a:cubicBezTo>
                  <a:cubicBezTo>
                    <a:pt x="11750" y="4286"/>
                    <a:pt x="11649" y="3991"/>
                    <a:pt x="11649" y="3612"/>
                  </a:cubicBezTo>
                  <a:cubicBezTo>
                    <a:pt x="11649" y="3233"/>
                    <a:pt x="11750" y="2937"/>
                    <a:pt x="11952" y="2726"/>
                  </a:cubicBezTo>
                  <a:cubicBezTo>
                    <a:pt x="12153" y="2515"/>
                    <a:pt x="12435" y="2409"/>
                    <a:pt x="12798" y="2409"/>
                  </a:cubicBezTo>
                  <a:cubicBezTo>
                    <a:pt x="12988" y="2409"/>
                    <a:pt x="13172" y="2438"/>
                    <a:pt x="13350" y="2496"/>
                  </a:cubicBezTo>
                  <a:cubicBezTo>
                    <a:pt x="13527" y="2554"/>
                    <a:pt x="13704" y="2643"/>
                    <a:pt x="13881" y="2764"/>
                  </a:cubicBezTo>
                  <a:lnTo>
                    <a:pt x="13881" y="1706"/>
                  </a:lnTo>
                  <a:cubicBezTo>
                    <a:pt x="13675" y="1632"/>
                    <a:pt x="13469" y="1575"/>
                    <a:pt x="13263" y="1538"/>
                  </a:cubicBezTo>
                  <a:cubicBezTo>
                    <a:pt x="13056" y="1501"/>
                    <a:pt x="12847" y="1482"/>
                    <a:pt x="12635" y="1482"/>
                  </a:cubicBezTo>
                  <a:close/>
                  <a:moveTo>
                    <a:pt x="24406" y="1482"/>
                  </a:moveTo>
                  <a:cubicBezTo>
                    <a:pt x="23706" y="1482"/>
                    <a:pt x="23158" y="1670"/>
                    <a:pt x="22763" y="2047"/>
                  </a:cubicBezTo>
                  <a:cubicBezTo>
                    <a:pt x="22369" y="2424"/>
                    <a:pt x="22171" y="2945"/>
                    <a:pt x="22171" y="3612"/>
                  </a:cubicBezTo>
                  <a:cubicBezTo>
                    <a:pt x="22171" y="4278"/>
                    <a:pt x="22369" y="4800"/>
                    <a:pt x="22763" y="5176"/>
                  </a:cubicBezTo>
                  <a:cubicBezTo>
                    <a:pt x="23158" y="5553"/>
                    <a:pt x="23706" y="5741"/>
                    <a:pt x="24406" y="5741"/>
                  </a:cubicBezTo>
                  <a:cubicBezTo>
                    <a:pt x="25104" y="5741"/>
                    <a:pt x="25649" y="5553"/>
                    <a:pt x="26041" y="5176"/>
                  </a:cubicBezTo>
                  <a:cubicBezTo>
                    <a:pt x="26434" y="4800"/>
                    <a:pt x="26630" y="4278"/>
                    <a:pt x="26630" y="3612"/>
                  </a:cubicBezTo>
                  <a:cubicBezTo>
                    <a:pt x="26630" y="2945"/>
                    <a:pt x="26434" y="2424"/>
                    <a:pt x="26041" y="2047"/>
                  </a:cubicBezTo>
                  <a:cubicBezTo>
                    <a:pt x="25649" y="1670"/>
                    <a:pt x="25104" y="1482"/>
                    <a:pt x="24406" y="1482"/>
                  </a:cubicBezTo>
                  <a:close/>
                  <a:moveTo>
                    <a:pt x="28995" y="1489"/>
                  </a:moveTo>
                  <a:cubicBezTo>
                    <a:pt x="28500" y="1489"/>
                    <a:pt x="28091" y="1683"/>
                    <a:pt x="27767" y="2070"/>
                  </a:cubicBezTo>
                  <a:cubicBezTo>
                    <a:pt x="27444" y="2458"/>
                    <a:pt x="27282" y="2955"/>
                    <a:pt x="27282" y="3561"/>
                  </a:cubicBezTo>
                  <a:cubicBezTo>
                    <a:pt x="27282" y="4165"/>
                    <a:pt x="27444" y="4661"/>
                    <a:pt x="27767" y="5051"/>
                  </a:cubicBezTo>
                  <a:cubicBezTo>
                    <a:pt x="28091" y="5441"/>
                    <a:pt x="28500" y="5636"/>
                    <a:pt x="28995" y="5636"/>
                  </a:cubicBezTo>
                  <a:cubicBezTo>
                    <a:pt x="29278" y="5636"/>
                    <a:pt x="29526" y="5581"/>
                    <a:pt x="29741" y="5470"/>
                  </a:cubicBezTo>
                  <a:cubicBezTo>
                    <a:pt x="29956" y="5359"/>
                    <a:pt x="30153" y="5185"/>
                    <a:pt x="30332" y="4948"/>
                  </a:cubicBezTo>
                  <a:lnTo>
                    <a:pt x="30332" y="5227"/>
                  </a:lnTo>
                  <a:cubicBezTo>
                    <a:pt x="30332" y="5623"/>
                    <a:pt x="30233" y="5914"/>
                    <a:pt x="30035" y="6100"/>
                  </a:cubicBezTo>
                  <a:cubicBezTo>
                    <a:pt x="29837" y="6286"/>
                    <a:pt x="29525" y="6379"/>
                    <a:pt x="29100" y="6379"/>
                  </a:cubicBezTo>
                  <a:cubicBezTo>
                    <a:pt x="28880" y="6379"/>
                    <a:pt x="28662" y="6347"/>
                    <a:pt x="28444" y="6283"/>
                  </a:cubicBezTo>
                  <a:cubicBezTo>
                    <a:pt x="28227" y="6219"/>
                    <a:pt x="28005" y="6122"/>
                    <a:pt x="27778" y="5991"/>
                  </a:cubicBezTo>
                  <a:lnTo>
                    <a:pt x="27778" y="7002"/>
                  </a:lnTo>
                  <a:cubicBezTo>
                    <a:pt x="28017" y="7082"/>
                    <a:pt x="28255" y="7141"/>
                    <a:pt x="28492" y="7179"/>
                  </a:cubicBezTo>
                  <a:cubicBezTo>
                    <a:pt x="28728" y="7218"/>
                    <a:pt x="28973" y="7237"/>
                    <a:pt x="29227" y="7237"/>
                  </a:cubicBezTo>
                  <a:cubicBezTo>
                    <a:pt x="30009" y="7237"/>
                    <a:pt x="30606" y="7065"/>
                    <a:pt x="31018" y="6721"/>
                  </a:cubicBezTo>
                  <a:cubicBezTo>
                    <a:pt x="31430" y="6377"/>
                    <a:pt x="31636" y="5879"/>
                    <a:pt x="31636" y="5227"/>
                  </a:cubicBezTo>
                  <a:lnTo>
                    <a:pt x="31636" y="1580"/>
                  </a:lnTo>
                  <a:lnTo>
                    <a:pt x="30332" y="1580"/>
                  </a:lnTo>
                  <a:lnTo>
                    <a:pt x="30332" y="2181"/>
                  </a:lnTo>
                  <a:cubicBezTo>
                    <a:pt x="30153" y="1942"/>
                    <a:pt x="29956" y="1767"/>
                    <a:pt x="29741" y="1656"/>
                  </a:cubicBezTo>
                  <a:cubicBezTo>
                    <a:pt x="29526" y="1545"/>
                    <a:pt x="29278" y="1489"/>
                    <a:pt x="28995" y="14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6345225" y="2071125"/>
              <a:ext cx="513200" cy="137850"/>
            </a:xfrm>
            <a:custGeom>
              <a:avLst/>
              <a:gdLst/>
              <a:ahLst/>
              <a:cxnLst/>
              <a:rect l="0" t="0" r="0" b="0"/>
              <a:pathLst>
                <a:path w="20528" h="5514" extrusionOk="0">
                  <a:moveTo>
                    <a:pt x="18416" y="2116"/>
                  </a:moveTo>
                  <a:cubicBezTo>
                    <a:pt x="18648" y="2116"/>
                    <a:pt x="18835" y="2191"/>
                    <a:pt x="18979" y="2342"/>
                  </a:cubicBezTo>
                  <a:cubicBezTo>
                    <a:pt x="19123" y="2493"/>
                    <a:pt x="19195" y="2692"/>
                    <a:pt x="19195" y="2938"/>
                  </a:cubicBezTo>
                  <a:lnTo>
                    <a:pt x="17510" y="2938"/>
                  </a:lnTo>
                  <a:cubicBezTo>
                    <a:pt x="17549" y="2673"/>
                    <a:pt x="17647" y="2469"/>
                    <a:pt x="17804" y="2328"/>
                  </a:cubicBezTo>
                  <a:cubicBezTo>
                    <a:pt x="17961" y="2187"/>
                    <a:pt x="18165" y="2116"/>
                    <a:pt x="18416" y="2116"/>
                  </a:cubicBezTo>
                  <a:close/>
                  <a:moveTo>
                    <a:pt x="1895" y="1055"/>
                  </a:moveTo>
                  <a:cubicBezTo>
                    <a:pt x="2468" y="1055"/>
                    <a:pt x="2903" y="1195"/>
                    <a:pt x="3203" y="1475"/>
                  </a:cubicBezTo>
                  <a:cubicBezTo>
                    <a:pt x="3502" y="1755"/>
                    <a:pt x="3652" y="2163"/>
                    <a:pt x="3652" y="2699"/>
                  </a:cubicBezTo>
                  <a:cubicBezTo>
                    <a:pt x="3652" y="3238"/>
                    <a:pt x="3502" y="3648"/>
                    <a:pt x="3201" y="3931"/>
                  </a:cubicBezTo>
                  <a:cubicBezTo>
                    <a:pt x="2900" y="4213"/>
                    <a:pt x="2465" y="4354"/>
                    <a:pt x="1895" y="4354"/>
                  </a:cubicBezTo>
                  <a:lnTo>
                    <a:pt x="1395" y="4354"/>
                  </a:lnTo>
                  <a:lnTo>
                    <a:pt x="1395" y="1055"/>
                  </a:lnTo>
                  <a:close/>
                  <a:moveTo>
                    <a:pt x="8032" y="2181"/>
                  </a:moveTo>
                  <a:cubicBezTo>
                    <a:pt x="8314" y="2181"/>
                    <a:pt x="8530" y="2284"/>
                    <a:pt x="8680" y="2491"/>
                  </a:cubicBezTo>
                  <a:cubicBezTo>
                    <a:pt x="8830" y="2697"/>
                    <a:pt x="8904" y="2995"/>
                    <a:pt x="8904" y="3384"/>
                  </a:cubicBezTo>
                  <a:cubicBezTo>
                    <a:pt x="8904" y="3772"/>
                    <a:pt x="8830" y="4070"/>
                    <a:pt x="8680" y="4277"/>
                  </a:cubicBezTo>
                  <a:cubicBezTo>
                    <a:pt x="8530" y="4483"/>
                    <a:pt x="8314" y="4586"/>
                    <a:pt x="8032" y="4586"/>
                  </a:cubicBezTo>
                  <a:cubicBezTo>
                    <a:pt x="7744" y="4586"/>
                    <a:pt x="7525" y="4483"/>
                    <a:pt x="7374" y="4277"/>
                  </a:cubicBezTo>
                  <a:cubicBezTo>
                    <a:pt x="7223" y="4070"/>
                    <a:pt x="7148" y="3772"/>
                    <a:pt x="7148" y="3384"/>
                  </a:cubicBezTo>
                  <a:cubicBezTo>
                    <a:pt x="7148" y="2995"/>
                    <a:pt x="7223" y="2697"/>
                    <a:pt x="7374" y="2491"/>
                  </a:cubicBezTo>
                  <a:cubicBezTo>
                    <a:pt x="7525" y="2284"/>
                    <a:pt x="7744" y="2181"/>
                    <a:pt x="8032" y="2181"/>
                  </a:cubicBezTo>
                  <a:close/>
                  <a:moveTo>
                    <a:pt x="1" y="1"/>
                  </a:moveTo>
                  <a:lnTo>
                    <a:pt x="1" y="5408"/>
                  </a:lnTo>
                  <a:lnTo>
                    <a:pt x="1472" y="5408"/>
                  </a:lnTo>
                  <a:cubicBezTo>
                    <a:pt x="2283" y="5408"/>
                    <a:pt x="2891" y="5350"/>
                    <a:pt x="3297" y="5233"/>
                  </a:cubicBezTo>
                  <a:cubicBezTo>
                    <a:pt x="3703" y="5116"/>
                    <a:pt x="4050" y="4917"/>
                    <a:pt x="4340" y="4637"/>
                  </a:cubicBezTo>
                  <a:cubicBezTo>
                    <a:pt x="4594" y="4393"/>
                    <a:pt x="4782" y="4111"/>
                    <a:pt x="4905" y="3791"/>
                  </a:cubicBezTo>
                  <a:cubicBezTo>
                    <a:pt x="5028" y="3471"/>
                    <a:pt x="5090" y="3107"/>
                    <a:pt x="5090" y="2699"/>
                  </a:cubicBezTo>
                  <a:cubicBezTo>
                    <a:pt x="5090" y="2296"/>
                    <a:pt x="5028" y="1935"/>
                    <a:pt x="4905" y="1616"/>
                  </a:cubicBezTo>
                  <a:cubicBezTo>
                    <a:pt x="4782" y="1297"/>
                    <a:pt x="4594" y="1016"/>
                    <a:pt x="4340" y="772"/>
                  </a:cubicBezTo>
                  <a:cubicBezTo>
                    <a:pt x="4053" y="492"/>
                    <a:pt x="3708" y="293"/>
                    <a:pt x="3306" y="176"/>
                  </a:cubicBezTo>
                  <a:cubicBezTo>
                    <a:pt x="2904" y="59"/>
                    <a:pt x="2293" y="1"/>
                    <a:pt x="1472" y="1"/>
                  </a:cubicBezTo>
                  <a:close/>
                  <a:moveTo>
                    <a:pt x="13845" y="1254"/>
                  </a:moveTo>
                  <a:cubicBezTo>
                    <a:pt x="13579" y="1254"/>
                    <a:pt x="13336" y="1310"/>
                    <a:pt x="13117" y="1422"/>
                  </a:cubicBezTo>
                  <a:cubicBezTo>
                    <a:pt x="12897" y="1535"/>
                    <a:pt x="12689" y="1709"/>
                    <a:pt x="12494" y="1946"/>
                  </a:cubicBezTo>
                  <a:lnTo>
                    <a:pt x="12494" y="1352"/>
                  </a:lnTo>
                  <a:lnTo>
                    <a:pt x="11197" y="1352"/>
                  </a:lnTo>
                  <a:lnTo>
                    <a:pt x="11197" y="5408"/>
                  </a:lnTo>
                  <a:lnTo>
                    <a:pt x="12494" y="5408"/>
                  </a:lnTo>
                  <a:lnTo>
                    <a:pt x="12494" y="3413"/>
                  </a:lnTo>
                  <a:cubicBezTo>
                    <a:pt x="12494" y="3043"/>
                    <a:pt x="12571" y="2754"/>
                    <a:pt x="12726" y="2545"/>
                  </a:cubicBezTo>
                  <a:cubicBezTo>
                    <a:pt x="12880" y="2336"/>
                    <a:pt x="13093" y="2232"/>
                    <a:pt x="13363" y="2232"/>
                  </a:cubicBezTo>
                  <a:cubicBezTo>
                    <a:pt x="13474" y="2232"/>
                    <a:pt x="13573" y="2255"/>
                    <a:pt x="13660" y="2302"/>
                  </a:cubicBezTo>
                  <a:cubicBezTo>
                    <a:pt x="13747" y="2350"/>
                    <a:pt x="13816" y="2415"/>
                    <a:pt x="13866" y="2500"/>
                  </a:cubicBezTo>
                  <a:cubicBezTo>
                    <a:pt x="13905" y="2563"/>
                    <a:pt x="13932" y="2660"/>
                    <a:pt x="13948" y="2793"/>
                  </a:cubicBezTo>
                  <a:cubicBezTo>
                    <a:pt x="13964" y="2926"/>
                    <a:pt x="13972" y="3168"/>
                    <a:pt x="13972" y="3518"/>
                  </a:cubicBezTo>
                  <a:lnTo>
                    <a:pt x="13972" y="5006"/>
                  </a:lnTo>
                  <a:lnTo>
                    <a:pt x="13972" y="5408"/>
                  </a:lnTo>
                  <a:lnTo>
                    <a:pt x="15275" y="5408"/>
                  </a:lnTo>
                  <a:lnTo>
                    <a:pt x="15275" y="2938"/>
                  </a:lnTo>
                  <a:cubicBezTo>
                    <a:pt x="15275" y="2390"/>
                    <a:pt x="15154" y="1972"/>
                    <a:pt x="14911" y="1685"/>
                  </a:cubicBezTo>
                  <a:cubicBezTo>
                    <a:pt x="14669" y="1398"/>
                    <a:pt x="14313" y="1254"/>
                    <a:pt x="13845" y="1254"/>
                  </a:cubicBezTo>
                  <a:close/>
                  <a:moveTo>
                    <a:pt x="8032" y="1254"/>
                  </a:moveTo>
                  <a:cubicBezTo>
                    <a:pt x="7331" y="1254"/>
                    <a:pt x="6784" y="1442"/>
                    <a:pt x="6389" y="1819"/>
                  </a:cubicBezTo>
                  <a:cubicBezTo>
                    <a:pt x="5994" y="2196"/>
                    <a:pt x="5797" y="2717"/>
                    <a:pt x="5797" y="3384"/>
                  </a:cubicBezTo>
                  <a:cubicBezTo>
                    <a:pt x="5797" y="4050"/>
                    <a:pt x="5994" y="4572"/>
                    <a:pt x="6389" y="4948"/>
                  </a:cubicBezTo>
                  <a:cubicBezTo>
                    <a:pt x="6784" y="5325"/>
                    <a:pt x="7331" y="5513"/>
                    <a:pt x="8032" y="5513"/>
                  </a:cubicBezTo>
                  <a:cubicBezTo>
                    <a:pt x="8729" y="5513"/>
                    <a:pt x="9275" y="5325"/>
                    <a:pt x="9667" y="4948"/>
                  </a:cubicBezTo>
                  <a:cubicBezTo>
                    <a:pt x="10059" y="4572"/>
                    <a:pt x="10256" y="4050"/>
                    <a:pt x="10256" y="3384"/>
                  </a:cubicBezTo>
                  <a:cubicBezTo>
                    <a:pt x="10256" y="2717"/>
                    <a:pt x="10059" y="2196"/>
                    <a:pt x="9667" y="1819"/>
                  </a:cubicBezTo>
                  <a:cubicBezTo>
                    <a:pt x="9275" y="1442"/>
                    <a:pt x="8729" y="1254"/>
                    <a:pt x="8032" y="1254"/>
                  </a:cubicBezTo>
                  <a:close/>
                  <a:moveTo>
                    <a:pt x="18423" y="1254"/>
                  </a:moveTo>
                  <a:cubicBezTo>
                    <a:pt x="17723" y="1254"/>
                    <a:pt x="17173" y="1443"/>
                    <a:pt x="16773" y="1823"/>
                  </a:cubicBezTo>
                  <a:cubicBezTo>
                    <a:pt x="16374" y="2202"/>
                    <a:pt x="16174" y="2722"/>
                    <a:pt x="16174" y="3384"/>
                  </a:cubicBezTo>
                  <a:cubicBezTo>
                    <a:pt x="16174" y="4057"/>
                    <a:pt x="16377" y="4581"/>
                    <a:pt x="16784" y="4954"/>
                  </a:cubicBezTo>
                  <a:cubicBezTo>
                    <a:pt x="17191" y="5327"/>
                    <a:pt x="17761" y="5513"/>
                    <a:pt x="18495" y="5513"/>
                  </a:cubicBezTo>
                  <a:cubicBezTo>
                    <a:pt x="18802" y="5513"/>
                    <a:pt x="19109" y="5484"/>
                    <a:pt x="19415" y="5425"/>
                  </a:cubicBezTo>
                  <a:cubicBezTo>
                    <a:pt x="19722" y="5366"/>
                    <a:pt x="20029" y="5278"/>
                    <a:pt x="20336" y="5162"/>
                  </a:cubicBezTo>
                  <a:lnTo>
                    <a:pt x="20336" y="4162"/>
                  </a:lnTo>
                  <a:cubicBezTo>
                    <a:pt x="20034" y="4327"/>
                    <a:pt x="19740" y="4449"/>
                    <a:pt x="19454" y="4530"/>
                  </a:cubicBezTo>
                  <a:cubicBezTo>
                    <a:pt x="19167" y="4611"/>
                    <a:pt x="18888" y="4651"/>
                    <a:pt x="18615" y="4651"/>
                  </a:cubicBezTo>
                  <a:cubicBezTo>
                    <a:pt x="18277" y="4651"/>
                    <a:pt x="18014" y="4575"/>
                    <a:pt x="17825" y="4423"/>
                  </a:cubicBezTo>
                  <a:cubicBezTo>
                    <a:pt x="17637" y="4271"/>
                    <a:pt x="17527" y="4043"/>
                    <a:pt x="17496" y="3739"/>
                  </a:cubicBezTo>
                  <a:lnTo>
                    <a:pt x="20527" y="3739"/>
                  </a:lnTo>
                  <a:lnTo>
                    <a:pt x="20527" y="3369"/>
                  </a:lnTo>
                  <a:cubicBezTo>
                    <a:pt x="20527" y="2727"/>
                    <a:pt x="20336" y="2214"/>
                    <a:pt x="19953" y="1830"/>
                  </a:cubicBezTo>
                  <a:cubicBezTo>
                    <a:pt x="19571" y="1446"/>
                    <a:pt x="19061" y="1254"/>
                    <a:pt x="18423" y="125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1785025" y="2071125"/>
              <a:ext cx="1165325" cy="175250"/>
            </a:xfrm>
            <a:custGeom>
              <a:avLst/>
              <a:gdLst/>
              <a:ahLst/>
              <a:cxnLst/>
              <a:rect l="0" t="0" r="0" b="0"/>
              <a:pathLst>
                <a:path w="46613" h="7010" extrusionOk="0">
                  <a:moveTo>
                    <a:pt x="12791" y="1011"/>
                  </a:moveTo>
                  <a:cubicBezTo>
                    <a:pt x="13061" y="1011"/>
                    <a:pt x="13270" y="1076"/>
                    <a:pt x="13418" y="1207"/>
                  </a:cubicBezTo>
                  <a:cubicBezTo>
                    <a:pt x="13565" y="1337"/>
                    <a:pt x="13639" y="1523"/>
                    <a:pt x="13639" y="1765"/>
                  </a:cubicBezTo>
                  <a:cubicBezTo>
                    <a:pt x="13639" y="2006"/>
                    <a:pt x="13565" y="2193"/>
                    <a:pt x="13418" y="2324"/>
                  </a:cubicBezTo>
                  <a:cubicBezTo>
                    <a:pt x="13270" y="2456"/>
                    <a:pt x="13061" y="2522"/>
                    <a:pt x="12791" y="2522"/>
                  </a:cubicBezTo>
                  <a:lnTo>
                    <a:pt x="12019" y="2522"/>
                  </a:lnTo>
                  <a:lnTo>
                    <a:pt x="12019" y="1011"/>
                  </a:lnTo>
                  <a:close/>
                  <a:moveTo>
                    <a:pt x="35664" y="2116"/>
                  </a:moveTo>
                  <a:cubicBezTo>
                    <a:pt x="35896" y="2116"/>
                    <a:pt x="36083" y="2191"/>
                    <a:pt x="36227" y="2342"/>
                  </a:cubicBezTo>
                  <a:cubicBezTo>
                    <a:pt x="36371" y="2493"/>
                    <a:pt x="36443" y="2692"/>
                    <a:pt x="36443" y="2938"/>
                  </a:cubicBezTo>
                  <a:lnTo>
                    <a:pt x="34758" y="2938"/>
                  </a:lnTo>
                  <a:cubicBezTo>
                    <a:pt x="34797" y="2673"/>
                    <a:pt x="34895" y="2469"/>
                    <a:pt x="35052" y="2328"/>
                  </a:cubicBezTo>
                  <a:cubicBezTo>
                    <a:pt x="35209" y="2187"/>
                    <a:pt x="35413" y="2116"/>
                    <a:pt x="35664" y="2116"/>
                  </a:cubicBezTo>
                  <a:close/>
                  <a:moveTo>
                    <a:pt x="26663" y="2196"/>
                  </a:moveTo>
                  <a:cubicBezTo>
                    <a:pt x="26934" y="2196"/>
                    <a:pt x="27144" y="2295"/>
                    <a:pt x="27293" y="2493"/>
                  </a:cubicBezTo>
                  <a:cubicBezTo>
                    <a:pt x="27443" y="2691"/>
                    <a:pt x="27518" y="2971"/>
                    <a:pt x="27518" y="3333"/>
                  </a:cubicBezTo>
                  <a:cubicBezTo>
                    <a:pt x="27518" y="3693"/>
                    <a:pt x="27443" y="3972"/>
                    <a:pt x="27293" y="4170"/>
                  </a:cubicBezTo>
                  <a:cubicBezTo>
                    <a:pt x="27144" y="4368"/>
                    <a:pt x="26934" y="4467"/>
                    <a:pt x="26663" y="4467"/>
                  </a:cubicBezTo>
                  <a:cubicBezTo>
                    <a:pt x="26386" y="4467"/>
                    <a:pt x="26174" y="4371"/>
                    <a:pt x="26029" y="4179"/>
                  </a:cubicBezTo>
                  <a:cubicBezTo>
                    <a:pt x="25884" y="3987"/>
                    <a:pt x="25812" y="3705"/>
                    <a:pt x="25812" y="3333"/>
                  </a:cubicBezTo>
                  <a:cubicBezTo>
                    <a:pt x="25812" y="2971"/>
                    <a:pt x="25887" y="2691"/>
                    <a:pt x="26037" y="2493"/>
                  </a:cubicBezTo>
                  <a:cubicBezTo>
                    <a:pt x="26186" y="2295"/>
                    <a:pt x="26395" y="2196"/>
                    <a:pt x="26663" y="2196"/>
                  </a:cubicBezTo>
                  <a:close/>
                  <a:moveTo>
                    <a:pt x="21593" y="2181"/>
                  </a:moveTo>
                  <a:cubicBezTo>
                    <a:pt x="21875" y="2181"/>
                    <a:pt x="22091" y="2284"/>
                    <a:pt x="22241" y="2491"/>
                  </a:cubicBezTo>
                  <a:cubicBezTo>
                    <a:pt x="22391" y="2697"/>
                    <a:pt x="22466" y="2995"/>
                    <a:pt x="22466" y="3384"/>
                  </a:cubicBezTo>
                  <a:cubicBezTo>
                    <a:pt x="22466" y="3772"/>
                    <a:pt x="22391" y="4070"/>
                    <a:pt x="22241" y="4277"/>
                  </a:cubicBezTo>
                  <a:cubicBezTo>
                    <a:pt x="22091" y="4483"/>
                    <a:pt x="21875" y="4586"/>
                    <a:pt x="21593" y="4586"/>
                  </a:cubicBezTo>
                  <a:cubicBezTo>
                    <a:pt x="21305" y="4586"/>
                    <a:pt x="21086" y="4483"/>
                    <a:pt x="20935" y="4277"/>
                  </a:cubicBezTo>
                  <a:cubicBezTo>
                    <a:pt x="20784" y="4070"/>
                    <a:pt x="20709" y="3772"/>
                    <a:pt x="20709" y="3384"/>
                  </a:cubicBezTo>
                  <a:cubicBezTo>
                    <a:pt x="20709" y="2995"/>
                    <a:pt x="20784" y="2697"/>
                    <a:pt x="20935" y="2491"/>
                  </a:cubicBezTo>
                  <a:cubicBezTo>
                    <a:pt x="21086" y="2284"/>
                    <a:pt x="21305" y="2181"/>
                    <a:pt x="21593" y="2181"/>
                  </a:cubicBezTo>
                  <a:close/>
                  <a:moveTo>
                    <a:pt x="1" y="1"/>
                  </a:moveTo>
                  <a:lnTo>
                    <a:pt x="1" y="5408"/>
                  </a:lnTo>
                  <a:lnTo>
                    <a:pt x="1395" y="5408"/>
                  </a:lnTo>
                  <a:lnTo>
                    <a:pt x="1395" y="1"/>
                  </a:lnTo>
                  <a:close/>
                  <a:moveTo>
                    <a:pt x="5351" y="1254"/>
                  </a:moveTo>
                  <a:cubicBezTo>
                    <a:pt x="5085" y="1254"/>
                    <a:pt x="4842" y="1310"/>
                    <a:pt x="4623" y="1422"/>
                  </a:cubicBezTo>
                  <a:cubicBezTo>
                    <a:pt x="4403" y="1535"/>
                    <a:pt x="4195" y="1709"/>
                    <a:pt x="4000" y="1946"/>
                  </a:cubicBezTo>
                  <a:lnTo>
                    <a:pt x="4000" y="1352"/>
                  </a:lnTo>
                  <a:lnTo>
                    <a:pt x="2703" y="1352"/>
                  </a:lnTo>
                  <a:lnTo>
                    <a:pt x="2703" y="5408"/>
                  </a:lnTo>
                  <a:lnTo>
                    <a:pt x="4000" y="5408"/>
                  </a:lnTo>
                  <a:lnTo>
                    <a:pt x="4000" y="3413"/>
                  </a:lnTo>
                  <a:cubicBezTo>
                    <a:pt x="4000" y="3043"/>
                    <a:pt x="4077" y="2754"/>
                    <a:pt x="4232" y="2545"/>
                  </a:cubicBezTo>
                  <a:cubicBezTo>
                    <a:pt x="4386" y="2336"/>
                    <a:pt x="4599" y="2232"/>
                    <a:pt x="4869" y="2232"/>
                  </a:cubicBezTo>
                  <a:cubicBezTo>
                    <a:pt x="4980" y="2232"/>
                    <a:pt x="5079" y="2255"/>
                    <a:pt x="5166" y="2302"/>
                  </a:cubicBezTo>
                  <a:cubicBezTo>
                    <a:pt x="5253" y="2350"/>
                    <a:pt x="5322" y="2415"/>
                    <a:pt x="5372" y="2500"/>
                  </a:cubicBezTo>
                  <a:cubicBezTo>
                    <a:pt x="5411" y="2563"/>
                    <a:pt x="5438" y="2660"/>
                    <a:pt x="5454" y="2793"/>
                  </a:cubicBezTo>
                  <a:cubicBezTo>
                    <a:pt x="5470" y="2926"/>
                    <a:pt x="5478" y="3168"/>
                    <a:pt x="5478" y="3518"/>
                  </a:cubicBezTo>
                  <a:lnTo>
                    <a:pt x="5478" y="5006"/>
                  </a:lnTo>
                  <a:lnTo>
                    <a:pt x="5478" y="5408"/>
                  </a:lnTo>
                  <a:lnTo>
                    <a:pt x="6781" y="5408"/>
                  </a:lnTo>
                  <a:lnTo>
                    <a:pt x="6781" y="2938"/>
                  </a:lnTo>
                  <a:cubicBezTo>
                    <a:pt x="6781" y="2390"/>
                    <a:pt x="6660" y="1972"/>
                    <a:pt x="6417" y="1685"/>
                  </a:cubicBezTo>
                  <a:cubicBezTo>
                    <a:pt x="6175" y="1398"/>
                    <a:pt x="5819" y="1254"/>
                    <a:pt x="5351" y="1254"/>
                  </a:cubicBezTo>
                  <a:close/>
                  <a:moveTo>
                    <a:pt x="10625" y="1"/>
                  </a:moveTo>
                  <a:lnTo>
                    <a:pt x="10625" y="5408"/>
                  </a:lnTo>
                  <a:lnTo>
                    <a:pt x="12019" y="5408"/>
                  </a:lnTo>
                  <a:lnTo>
                    <a:pt x="12019" y="3532"/>
                  </a:lnTo>
                  <a:lnTo>
                    <a:pt x="12939" y="3532"/>
                  </a:lnTo>
                  <a:cubicBezTo>
                    <a:pt x="13628" y="3532"/>
                    <a:pt x="14156" y="3379"/>
                    <a:pt x="14524" y="3074"/>
                  </a:cubicBezTo>
                  <a:cubicBezTo>
                    <a:pt x="14892" y="2769"/>
                    <a:pt x="15076" y="2332"/>
                    <a:pt x="15076" y="1765"/>
                  </a:cubicBezTo>
                  <a:cubicBezTo>
                    <a:pt x="15076" y="1200"/>
                    <a:pt x="14892" y="764"/>
                    <a:pt x="14524" y="459"/>
                  </a:cubicBezTo>
                  <a:cubicBezTo>
                    <a:pt x="14156" y="153"/>
                    <a:pt x="13628" y="1"/>
                    <a:pt x="12939" y="1"/>
                  </a:cubicBezTo>
                  <a:close/>
                  <a:moveTo>
                    <a:pt x="18652" y="1254"/>
                  </a:moveTo>
                  <a:cubicBezTo>
                    <a:pt x="18350" y="1254"/>
                    <a:pt x="18091" y="1315"/>
                    <a:pt x="17875" y="1437"/>
                  </a:cubicBezTo>
                  <a:cubicBezTo>
                    <a:pt x="17659" y="1559"/>
                    <a:pt x="17467" y="1753"/>
                    <a:pt x="17301" y="2018"/>
                  </a:cubicBezTo>
                  <a:lnTo>
                    <a:pt x="17301" y="1352"/>
                  </a:lnTo>
                  <a:lnTo>
                    <a:pt x="16004" y="1352"/>
                  </a:lnTo>
                  <a:lnTo>
                    <a:pt x="16004" y="5408"/>
                  </a:lnTo>
                  <a:lnTo>
                    <a:pt x="17301" y="5408"/>
                  </a:lnTo>
                  <a:lnTo>
                    <a:pt x="17301" y="3539"/>
                  </a:lnTo>
                  <a:cubicBezTo>
                    <a:pt x="17301" y="3141"/>
                    <a:pt x="17391" y="2835"/>
                    <a:pt x="17571" y="2621"/>
                  </a:cubicBezTo>
                  <a:cubicBezTo>
                    <a:pt x="17750" y="2408"/>
                    <a:pt x="18007" y="2301"/>
                    <a:pt x="18340" y="2301"/>
                  </a:cubicBezTo>
                  <a:cubicBezTo>
                    <a:pt x="18454" y="2301"/>
                    <a:pt x="18567" y="2313"/>
                    <a:pt x="18679" y="2339"/>
                  </a:cubicBezTo>
                  <a:cubicBezTo>
                    <a:pt x="18791" y="2364"/>
                    <a:pt x="18904" y="2403"/>
                    <a:pt x="19018" y="2456"/>
                  </a:cubicBezTo>
                  <a:lnTo>
                    <a:pt x="19014" y="1283"/>
                  </a:lnTo>
                  <a:cubicBezTo>
                    <a:pt x="18917" y="1271"/>
                    <a:pt x="18844" y="1263"/>
                    <a:pt x="18793" y="1259"/>
                  </a:cubicBezTo>
                  <a:cubicBezTo>
                    <a:pt x="18742" y="1256"/>
                    <a:pt x="18695" y="1254"/>
                    <a:pt x="18652" y="1254"/>
                  </a:cubicBezTo>
                  <a:close/>
                  <a:moveTo>
                    <a:pt x="32716" y="1254"/>
                  </a:moveTo>
                  <a:cubicBezTo>
                    <a:pt x="32414" y="1254"/>
                    <a:pt x="32155" y="1315"/>
                    <a:pt x="31939" y="1437"/>
                  </a:cubicBezTo>
                  <a:cubicBezTo>
                    <a:pt x="31723" y="1559"/>
                    <a:pt x="31531" y="1753"/>
                    <a:pt x="31365" y="2018"/>
                  </a:cubicBezTo>
                  <a:lnTo>
                    <a:pt x="31365" y="1352"/>
                  </a:lnTo>
                  <a:lnTo>
                    <a:pt x="30068" y="1352"/>
                  </a:lnTo>
                  <a:lnTo>
                    <a:pt x="30068" y="5408"/>
                  </a:lnTo>
                  <a:lnTo>
                    <a:pt x="31365" y="5408"/>
                  </a:lnTo>
                  <a:lnTo>
                    <a:pt x="31365" y="3539"/>
                  </a:lnTo>
                  <a:cubicBezTo>
                    <a:pt x="31365" y="3141"/>
                    <a:pt x="31455" y="2835"/>
                    <a:pt x="31635" y="2621"/>
                  </a:cubicBezTo>
                  <a:cubicBezTo>
                    <a:pt x="31814" y="2408"/>
                    <a:pt x="32071" y="2301"/>
                    <a:pt x="32404" y="2301"/>
                  </a:cubicBezTo>
                  <a:cubicBezTo>
                    <a:pt x="32518" y="2301"/>
                    <a:pt x="32631" y="2313"/>
                    <a:pt x="32743" y="2339"/>
                  </a:cubicBezTo>
                  <a:cubicBezTo>
                    <a:pt x="32855" y="2364"/>
                    <a:pt x="32968" y="2403"/>
                    <a:pt x="33082" y="2456"/>
                  </a:cubicBezTo>
                  <a:lnTo>
                    <a:pt x="33078" y="1283"/>
                  </a:lnTo>
                  <a:cubicBezTo>
                    <a:pt x="32981" y="1271"/>
                    <a:pt x="32908" y="1263"/>
                    <a:pt x="32857" y="1259"/>
                  </a:cubicBezTo>
                  <a:cubicBezTo>
                    <a:pt x="32806" y="1256"/>
                    <a:pt x="32759" y="1254"/>
                    <a:pt x="32716" y="1254"/>
                  </a:cubicBezTo>
                  <a:close/>
                  <a:moveTo>
                    <a:pt x="21593" y="1254"/>
                  </a:moveTo>
                  <a:cubicBezTo>
                    <a:pt x="20892" y="1254"/>
                    <a:pt x="20345" y="1442"/>
                    <a:pt x="19950" y="1819"/>
                  </a:cubicBezTo>
                  <a:cubicBezTo>
                    <a:pt x="19555" y="2196"/>
                    <a:pt x="19358" y="2717"/>
                    <a:pt x="19358" y="3384"/>
                  </a:cubicBezTo>
                  <a:cubicBezTo>
                    <a:pt x="19358" y="4050"/>
                    <a:pt x="19555" y="4572"/>
                    <a:pt x="19950" y="4948"/>
                  </a:cubicBezTo>
                  <a:cubicBezTo>
                    <a:pt x="20345" y="5325"/>
                    <a:pt x="20892" y="5513"/>
                    <a:pt x="21593" y="5513"/>
                  </a:cubicBezTo>
                  <a:cubicBezTo>
                    <a:pt x="22290" y="5513"/>
                    <a:pt x="22836" y="5325"/>
                    <a:pt x="23228" y="4948"/>
                  </a:cubicBezTo>
                  <a:cubicBezTo>
                    <a:pt x="23620" y="4572"/>
                    <a:pt x="23817" y="4050"/>
                    <a:pt x="23817" y="3384"/>
                  </a:cubicBezTo>
                  <a:cubicBezTo>
                    <a:pt x="23817" y="2717"/>
                    <a:pt x="23620" y="2196"/>
                    <a:pt x="23228" y="1819"/>
                  </a:cubicBezTo>
                  <a:cubicBezTo>
                    <a:pt x="22836" y="1442"/>
                    <a:pt x="22290" y="1254"/>
                    <a:pt x="21593" y="1254"/>
                  </a:cubicBezTo>
                  <a:close/>
                  <a:moveTo>
                    <a:pt x="35671" y="1254"/>
                  </a:moveTo>
                  <a:cubicBezTo>
                    <a:pt x="34971" y="1254"/>
                    <a:pt x="34421" y="1443"/>
                    <a:pt x="34021" y="1823"/>
                  </a:cubicBezTo>
                  <a:cubicBezTo>
                    <a:pt x="33622" y="2202"/>
                    <a:pt x="33422" y="2722"/>
                    <a:pt x="33422" y="3384"/>
                  </a:cubicBezTo>
                  <a:cubicBezTo>
                    <a:pt x="33422" y="4057"/>
                    <a:pt x="33625" y="4581"/>
                    <a:pt x="34032" y="4954"/>
                  </a:cubicBezTo>
                  <a:cubicBezTo>
                    <a:pt x="34439" y="5327"/>
                    <a:pt x="35009" y="5513"/>
                    <a:pt x="35744" y="5513"/>
                  </a:cubicBezTo>
                  <a:cubicBezTo>
                    <a:pt x="36050" y="5513"/>
                    <a:pt x="36357" y="5484"/>
                    <a:pt x="36664" y="5425"/>
                  </a:cubicBezTo>
                  <a:cubicBezTo>
                    <a:pt x="36970" y="5366"/>
                    <a:pt x="37277" y="5278"/>
                    <a:pt x="37584" y="5162"/>
                  </a:cubicBezTo>
                  <a:lnTo>
                    <a:pt x="37584" y="4162"/>
                  </a:lnTo>
                  <a:cubicBezTo>
                    <a:pt x="37282" y="4327"/>
                    <a:pt x="36988" y="4449"/>
                    <a:pt x="36702" y="4530"/>
                  </a:cubicBezTo>
                  <a:cubicBezTo>
                    <a:pt x="36415" y="4611"/>
                    <a:pt x="36136" y="4651"/>
                    <a:pt x="35863" y="4651"/>
                  </a:cubicBezTo>
                  <a:cubicBezTo>
                    <a:pt x="35525" y="4651"/>
                    <a:pt x="35262" y="4575"/>
                    <a:pt x="35073" y="4423"/>
                  </a:cubicBezTo>
                  <a:cubicBezTo>
                    <a:pt x="34885" y="4271"/>
                    <a:pt x="34775" y="4043"/>
                    <a:pt x="34744" y="3739"/>
                  </a:cubicBezTo>
                  <a:lnTo>
                    <a:pt x="37775" y="3739"/>
                  </a:lnTo>
                  <a:lnTo>
                    <a:pt x="37775" y="3369"/>
                  </a:lnTo>
                  <a:cubicBezTo>
                    <a:pt x="37775" y="2727"/>
                    <a:pt x="37584" y="2214"/>
                    <a:pt x="37201" y="1830"/>
                  </a:cubicBezTo>
                  <a:cubicBezTo>
                    <a:pt x="36819" y="1446"/>
                    <a:pt x="36309" y="1254"/>
                    <a:pt x="35671" y="1254"/>
                  </a:cubicBezTo>
                  <a:close/>
                  <a:moveTo>
                    <a:pt x="40315" y="1254"/>
                  </a:moveTo>
                  <a:cubicBezTo>
                    <a:pt x="39706" y="1254"/>
                    <a:pt x="39254" y="1358"/>
                    <a:pt x="38960" y="1565"/>
                  </a:cubicBezTo>
                  <a:cubicBezTo>
                    <a:pt x="38665" y="1773"/>
                    <a:pt x="38518" y="2092"/>
                    <a:pt x="38518" y="2522"/>
                  </a:cubicBezTo>
                  <a:cubicBezTo>
                    <a:pt x="38518" y="2920"/>
                    <a:pt x="38634" y="3217"/>
                    <a:pt x="38866" y="3413"/>
                  </a:cubicBezTo>
                  <a:cubicBezTo>
                    <a:pt x="39097" y="3608"/>
                    <a:pt x="39502" y="3742"/>
                    <a:pt x="40079" y="3815"/>
                  </a:cubicBezTo>
                  <a:lnTo>
                    <a:pt x="40307" y="3844"/>
                  </a:lnTo>
                  <a:cubicBezTo>
                    <a:pt x="40570" y="3875"/>
                    <a:pt x="40746" y="3919"/>
                    <a:pt x="40834" y="3976"/>
                  </a:cubicBezTo>
                  <a:cubicBezTo>
                    <a:pt x="40922" y="4033"/>
                    <a:pt x="40966" y="4119"/>
                    <a:pt x="40966" y="4235"/>
                  </a:cubicBezTo>
                  <a:cubicBezTo>
                    <a:pt x="40966" y="4372"/>
                    <a:pt x="40902" y="4476"/>
                    <a:pt x="40775" y="4546"/>
                  </a:cubicBezTo>
                  <a:cubicBezTo>
                    <a:pt x="40647" y="4616"/>
                    <a:pt x="40456" y="4651"/>
                    <a:pt x="40202" y="4651"/>
                  </a:cubicBezTo>
                  <a:cubicBezTo>
                    <a:pt x="39922" y="4651"/>
                    <a:pt x="39646" y="4620"/>
                    <a:pt x="39375" y="4557"/>
                  </a:cubicBezTo>
                  <a:cubicBezTo>
                    <a:pt x="39103" y="4494"/>
                    <a:pt x="38838" y="4400"/>
                    <a:pt x="38580" y="4275"/>
                  </a:cubicBezTo>
                  <a:lnTo>
                    <a:pt x="38580" y="5260"/>
                  </a:lnTo>
                  <a:cubicBezTo>
                    <a:pt x="38881" y="5344"/>
                    <a:pt x="39175" y="5408"/>
                    <a:pt x="39462" y="5450"/>
                  </a:cubicBezTo>
                  <a:cubicBezTo>
                    <a:pt x="39748" y="5492"/>
                    <a:pt x="40025" y="5513"/>
                    <a:pt x="40293" y="5513"/>
                  </a:cubicBezTo>
                  <a:cubicBezTo>
                    <a:pt x="40925" y="5513"/>
                    <a:pt x="41401" y="5405"/>
                    <a:pt x="41720" y="5187"/>
                  </a:cubicBezTo>
                  <a:cubicBezTo>
                    <a:pt x="42039" y="4970"/>
                    <a:pt x="42198" y="4645"/>
                    <a:pt x="42198" y="4213"/>
                  </a:cubicBezTo>
                  <a:cubicBezTo>
                    <a:pt x="42198" y="3800"/>
                    <a:pt x="42083" y="3497"/>
                    <a:pt x="41854" y="3304"/>
                  </a:cubicBezTo>
                  <a:cubicBezTo>
                    <a:pt x="41624" y="3111"/>
                    <a:pt x="41178" y="2972"/>
                    <a:pt x="40514" y="2887"/>
                  </a:cubicBezTo>
                  <a:lnTo>
                    <a:pt x="40286" y="2855"/>
                  </a:lnTo>
                  <a:cubicBezTo>
                    <a:pt x="40051" y="2828"/>
                    <a:pt x="39889" y="2787"/>
                    <a:pt x="39798" y="2732"/>
                  </a:cubicBezTo>
                  <a:cubicBezTo>
                    <a:pt x="39708" y="2676"/>
                    <a:pt x="39663" y="2596"/>
                    <a:pt x="39663" y="2493"/>
                  </a:cubicBezTo>
                  <a:cubicBezTo>
                    <a:pt x="39663" y="2365"/>
                    <a:pt x="39722" y="2270"/>
                    <a:pt x="39842" y="2208"/>
                  </a:cubicBezTo>
                  <a:cubicBezTo>
                    <a:pt x="39961" y="2147"/>
                    <a:pt x="40144" y="2116"/>
                    <a:pt x="40391" y="2116"/>
                  </a:cubicBezTo>
                  <a:cubicBezTo>
                    <a:pt x="40620" y="2116"/>
                    <a:pt x="40864" y="2145"/>
                    <a:pt x="41122" y="2203"/>
                  </a:cubicBezTo>
                  <a:cubicBezTo>
                    <a:pt x="41381" y="2261"/>
                    <a:pt x="41649" y="2348"/>
                    <a:pt x="41926" y="2464"/>
                  </a:cubicBezTo>
                  <a:lnTo>
                    <a:pt x="41926" y="1478"/>
                  </a:lnTo>
                  <a:cubicBezTo>
                    <a:pt x="41617" y="1401"/>
                    <a:pt x="41331" y="1344"/>
                    <a:pt x="41068" y="1308"/>
                  </a:cubicBezTo>
                  <a:cubicBezTo>
                    <a:pt x="40805" y="1272"/>
                    <a:pt x="40554" y="1254"/>
                    <a:pt x="40315" y="1254"/>
                  </a:cubicBezTo>
                  <a:close/>
                  <a:moveTo>
                    <a:pt x="44730" y="1254"/>
                  </a:moveTo>
                  <a:cubicBezTo>
                    <a:pt x="44121" y="1254"/>
                    <a:pt x="43669" y="1358"/>
                    <a:pt x="43375" y="1565"/>
                  </a:cubicBezTo>
                  <a:cubicBezTo>
                    <a:pt x="43080" y="1773"/>
                    <a:pt x="42933" y="2092"/>
                    <a:pt x="42933" y="2522"/>
                  </a:cubicBezTo>
                  <a:cubicBezTo>
                    <a:pt x="42933" y="2920"/>
                    <a:pt x="43049" y="3217"/>
                    <a:pt x="43281" y="3413"/>
                  </a:cubicBezTo>
                  <a:cubicBezTo>
                    <a:pt x="43512" y="3608"/>
                    <a:pt x="43917" y="3742"/>
                    <a:pt x="44494" y="3815"/>
                  </a:cubicBezTo>
                  <a:lnTo>
                    <a:pt x="44722" y="3844"/>
                  </a:lnTo>
                  <a:cubicBezTo>
                    <a:pt x="44985" y="3875"/>
                    <a:pt x="45161" y="3919"/>
                    <a:pt x="45249" y="3976"/>
                  </a:cubicBezTo>
                  <a:cubicBezTo>
                    <a:pt x="45337" y="4033"/>
                    <a:pt x="45381" y="4119"/>
                    <a:pt x="45381" y="4235"/>
                  </a:cubicBezTo>
                  <a:cubicBezTo>
                    <a:pt x="45381" y="4372"/>
                    <a:pt x="45317" y="4476"/>
                    <a:pt x="45190" y="4546"/>
                  </a:cubicBezTo>
                  <a:cubicBezTo>
                    <a:pt x="45062" y="4616"/>
                    <a:pt x="44871" y="4651"/>
                    <a:pt x="44617" y="4651"/>
                  </a:cubicBezTo>
                  <a:cubicBezTo>
                    <a:pt x="44337" y="4651"/>
                    <a:pt x="44061" y="4620"/>
                    <a:pt x="43790" y="4557"/>
                  </a:cubicBezTo>
                  <a:cubicBezTo>
                    <a:pt x="43518" y="4494"/>
                    <a:pt x="43253" y="4400"/>
                    <a:pt x="42995" y="4275"/>
                  </a:cubicBezTo>
                  <a:lnTo>
                    <a:pt x="42995" y="5260"/>
                  </a:lnTo>
                  <a:cubicBezTo>
                    <a:pt x="43296" y="5344"/>
                    <a:pt x="43590" y="5408"/>
                    <a:pt x="43877" y="5450"/>
                  </a:cubicBezTo>
                  <a:cubicBezTo>
                    <a:pt x="44163" y="5492"/>
                    <a:pt x="44440" y="5513"/>
                    <a:pt x="44708" y="5513"/>
                  </a:cubicBezTo>
                  <a:cubicBezTo>
                    <a:pt x="45340" y="5513"/>
                    <a:pt x="45816" y="5405"/>
                    <a:pt x="46135" y="5187"/>
                  </a:cubicBezTo>
                  <a:cubicBezTo>
                    <a:pt x="46454" y="4970"/>
                    <a:pt x="46613" y="4645"/>
                    <a:pt x="46613" y="4213"/>
                  </a:cubicBezTo>
                  <a:cubicBezTo>
                    <a:pt x="46613" y="3800"/>
                    <a:pt x="46498" y="3497"/>
                    <a:pt x="46269" y="3304"/>
                  </a:cubicBezTo>
                  <a:cubicBezTo>
                    <a:pt x="46039" y="3111"/>
                    <a:pt x="45593" y="2972"/>
                    <a:pt x="44929" y="2887"/>
                  </a:cubicBezTo>
                  <a:lnTo>
                    <a:pt x="44701" y="2855"/>
                  </a:lnTo>
                  <a:cubicBezTo>
                    <a:pt x="44466" y="2828"/>
                    <a:pt x="44304" y="2787"/>
                    <a:pt x="44213" y="2732"/>
                  </a:cubicBezTo>
                  <a:cubicBezTo>
                    <a:pt x="44123" y="2676"/>
                    <a:pt x="44078" y="2596"/>
                    <a:pt x="44078" y="2493"/>
                  </a:cubicBezTo>
                  <a:cubicBezTo>
                    <a:pt x="44078" y="2365"/>
                    <a:pt x="44137" y="2270"/>
                    <a:pt x="44257" y="2208"/>
                  </a:cubicBezTo>
                  <a:cubicBezTo>
                    <a:pt x="44376" y="2147"/>
                    <a:pt x="44559" y="2116"/>
                    <a:pt x="44806" y="2116"/>
                  </a:cubicBezTo>
                  <a:cubicBezTo>
                    <a:pt x="45035" y="2116"/>
                    <a:pt x="45279" y="2145"/>
                    <a:pt x="45537" y="2203"/>
                  </a:cubicBezTo>
                  <a:cubicBezTo>
                    <a:pt x="45796" y="2261"/>
                    <a:pt x="46064" y="2348"/>
                    <a:pt x="46341" y="2464"/>
                  </a:cubicBezTo>
                  <a:lnTo>
                    <a:pt x="46341" y="1478"/>
                  </a:lnTo>
                  <a:cubicBezTo>
                    <a:pt x="46032" y="1401"/>
                    <a:pt x="45746" y="1344"/>
                    <a:pt x="45483" y="1308"/>
                  </a:cubicBezTo>
                  <a:cubicBezTo>
                    <a:pt x="45220" y="1272"/>
                    <a:pt x="44969" y="1254"/>
                    <a:pt x="44730" y="1254"/>
                  </a:cubicBezTo>
                  <a:close/>
                  <a:moveTo>
                    <a:pt x="26181" y="1261"/>
                  </a:moveTo>
                  <a:cubicBezTo>
                    <a:pt x="25686" y="1261"/>
                    <a:pt x="25277" y="1455"/>
                    <a:pt x="24954" y="1842"/>
                  </a:cubicBezTo>
                  <a:cubicBezTo>
                    <a:pt x="24630" y="2230"/>
                    <a:pt x="24468" y="2727"/>
                    <a:pt x="24468" y="3333"/>
                  </a:cubicBezTo>
                  <a:cubicBezTo>
                    <a:pt x="24468" y="3937"/>
                    <a:pt x="24630" y="4433"/>
                    <a:pt x="24954" y="4823"/>
                  </a:cubicBezTo>
                  <a:cubicBezTo>
                    <a:pt x="25277" y="5213"/>
                    <a:pt x="25686" y="5408"/>
                    <a:pt x="26181" y="5408"/>
                  </a:cubicBezTo>
                  <a:cubicBezTo>
                    <a:pt x="26464" y="5408"/>
                    <a:pt x="26713" y="5353"/>
                    <a:pt x="26928" y="5242"/>
                  </a:cubicBezTo>
                  <a:cubicBezTo>
                    <a:pt x="27143" y="5131"/>
                    <a:pt x="27339" y="4957"/>
                    <a:pt x="27518" y="4720"/>
                  </a:cubicBezTo>
                  <a:lnTo>
                    <a:pt x="27518" y="4999"/>
                  </a:lnTo>
                  <a:cubicBezTo>
                    <a:pt x="27518" y="5395"/>
                    <a:pt x="27419" y="5686"/>
                    <a:pt x="27221" y="5872"/>
                  </a:cubicBezTo>
                  <a:cubicBezTo>
                    <a:pt x="27023" y="6058"/>
                    <a:pt x="26712" y="6151"/>
                    <a:pt x="26287" y="6151"/>
                  </a:cubicBezTo>
                  <a:cubicBezTo>
                    <a:pt x="26067" y="6151"/>
                    <a:pt x="25848" y="6119"/>
                    <a:pt x="25631" y="6055"/>
                  </a:cubicBezTo>
                  <a:cubicBezTo>
                    <a:pt x="25414" y="5991"/>
                    <a:pt x="25191" y="5894"/>
                    <a:pt x="24964" y="5763"/>
                  </a:cubicBezTo>
                  <a:lnTo>
                    <a:pt x="24964" y="6774"/>
                  </a:lnTo>
                  <a:cubicBezTo>
                    <a:pt x="25204" y="6854"/>
                    <a:pt x="25441" y="6913"/>
                    <a:pt x="25678" y="6951"/>
                  </a:cubicBezTo>
                  <a:cubicBezTo>
                    <a:pt x="25915" y="6990"/>
                    <a:pt x="26160" y="7009"/>
                    <a:pt x="26413" y="7009"/>
                  </a:cubicBezTo>
                  <a:cubicBezTo>
                    <a:pt x="27196" y="7009"/>
                    <a:pt x="27793" y="6837"/>
                    <a:pt x="28204" y="6493"/>
                  </a:cubicBezTo>
                  <a:cubicBezTo>
                    <a:pt x="28616" y="6149"/>
                    <a:pt x="28822" y="5651"/>
                    <a:pt x="28822" y="4999"/>
                  </a:cubicBezTo>
                  <a:lnTo>
                    <a:pt x="28822" y="1352"/>
                  </a:lnTo>
                  <a:lnTo>
                    <a:pt x="27518" y="1352"/>
                  </a:lnTo>
                  <a:lnTo>
                    <a:pt x="27518" y="1953"/>
                  </a:lnTo>
                  <a:cubicBezTo>
                    <a:pt x="27339" y="1714"/>
                    <a:pt x="27143" y="1539"/>
                    <a:pt x="26928" y="1428"/>
                  </a:cubicBezTo>
                  <a:cubicBezTo>
                    <a:pt x="26713" y="1317"/>
                    <a:pt x="26464" y="1261"/>
                    <a:pt x="26181" y="126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3399225" y="2065425"/>
              <a:ext cx="726700" cy="143550"/>
            </a:xfrm>
            <a:custGeom>
              <a:avLst/>
              <a:gdLst/>
              <a:ahLst/>
              <a:cxnLst/>
              <a:rect l="0" t="0" r="0" b="0"/>
              <a:pathLst>
                <a:path w="29068" h="5742" extrusionOk="0">
                  <a:moveTo>
                    <a:pt x="15521" y="0"/>
                  </a:moveTo>
                  <a:lnTo>
                    <a:pt x="15521" y="1058"/>
                  </a:lnTo>
                  <a:lnTo>
                    <a:pt x="16817" y="1058"/>
                  </a:lnTo>
                  <a:lnTo>
                    <a:pt x="16817" y="0"/>
                  </a:lnTo>
                  <a:close/>
                  <a:moveTo>
                    <a:pt x="1982" y="1239"/>
                  </a:moveTo>
                  <a:cubicBezTo>
                    <a:pt x="2274" y="1239"/>
                    <a:pt x="2484" y="1292"/>
                    <a:pt x="2610" y="1399"/>
                  </a:cubicBezTo>
                  <a:cubicBezTo>
                    <a:pt x="2737" y="1505"/>
                    <a:pt x="2801" y="1681"/>
                    <a:pt x="2801" y="1927"/>
                  </a:cubicBezTo>
                  <a:cubicBezTo>
                    <a:pt x="2801" y="2176"/>
                    <a:pt x="2737" y="2355"/>
                    <a:pt x="2610" y="2463"/>
                  </a:cubicBezTo>
                  <a:cubicBezTo>
                    <a:pt x="2484" y="2572"/>
                    <a:pt x="2274" y="2626"/>
                    <a:pt x="1982" y="2626"/>
                  </a:cubicBezTo>
                  <a:lnTo>
                    <a:pt x="1395" y="2626"/>
                  </a:lnTo>
                  <a:lnTo>
                    <a:pt x="1395" y="1239"/>
                  </a:lnTo>
                  <a:close/>
                  <a:moveTo>
                    <a:pt x="7593" y="2344"/>
                  </a:moveTo>
                  <a:cubicBezTo>
                    <a:pt x="7824" y="2344"/>
                    <a:pt x="8012" y="2419"/>
                    <a:pt x="8156" y="2570"/>
                  </a:cubicBezTo>
                  <a:cubicBezTo>
                    <a:pt x="8299" y="2721"/>
                    <a:pt x="8371" y="2920"/>
                    <a:pt x="8371" y="3166"/>
                  </a:cubicBezTo>
                  <a:lnTo>
                    <a:pt x="6687" y="3166"/>
                  </a:lnTo>
                  <a:cubicBezTo>
                    <a:pt x="6726" y="2901"/>
                    <a:pt x="6823" y="2697"/>
                    <a:pt x="6980" y="2556"/>
                  </a:cubicBezTo>
                  <a:cubicBezTo>
                    <a:pt x="7137" y="2415"/>
                    <a:pt x="7341" y="2344"/>
                    <a:pt x="7593" y="2344"/>
                  </a:cubicBezTo>
                  <a:close/>
                  <a:moveTo>
                    <a:pt x="20002" y="2344"/>
                  </a:moveTo>
                  <a:cubicBezTo>
                    <a:pt x="20233" y="2344"/>
                    <a:pt x="20421" y="2419"/>
                    <a:pt x="20565" y="2570"/>
                  </a:cubicBezTo>
                  <a:cubicBezTo>
                    <a:pt x="20708" y="2721"/>
                    <a:pt x="20780" y="2920"/>
                    <a:pt x="20780" y="3166"/>
                  </a:cubicBezTo>
                  <a:lnTo>
                    <a:pt x="19096" y="3166"/>
                  </a:lnTo>
                  <a:cubicBezTo>
                    <a:pt x="19135" y="2901"/>
                    <a:pt x="19232" y="2697"/>
                    <a:pt x="19389" y="2556"/>
                  </a:cubicBezTo>
                  <a:cubicBezTo>
                    <a:pt x="19546" y="2415"/>
                    <a:pt x="19750" y="2344"/>
                    <a:pt x="20002" y="2344"/>
                  </a:cubicBezTo>
                  <a:close/>
                  <a:moveTo>
                    <a:pt x="1" y="229"/>
                  </a:moveTo>
                  <a:lnTo>
                    <a:pt x="1" y="5636"/>
                  </a:lnTo>
                  <a:lnTo>
                    <a:pt x="1395" y="5636"/>
                  </a:lnTo>
                  <a:lnTo>
                    <a:pt x="1395" y="3590"/>
                  </a:lnTo>
                  <a:lnTo>
                    <a:pt x="1790" y="3590"/>
                  </a:lnTo>
                  <a:cubicBezTo>
                    <a:pt x="2017" y="3590"/>
                    <a:pt x="2199" y="3639"/>
                    <a:pt x="2335" y="3738"/>
                  </a:cubicBezTo>
                  <a:cubicBezTo>
                    <a:pt x="2472" y="3837"/>
                    <a:pt x="2606" y="4022"/>
                    <a:pt x="2739" y="4293"/>
                  </a:cubicBezTo>
                  <a:lnTo>
                    <a:pt x="3398" y="5636"/>
                  </a:lnTo>
                  <a:lnTo>
                    <a:pt x="4883" y="5636"/>
                  </a:lnTo>
                  <a:lnTo>
                    <a:pt x="4126" y="4101"/>
                  </a:lnTo>
                  <a:cubicBezTo>
                    <a:pt x="3972" y="3789"/>
                    <a:pt x="3819" y="3557"/>
                    <a:pt x="3668" y="3403"/>
                  </a:cubicBezTo>
                  <a:cubicBezTo>
                    <a:pt x="3517" y="3250"/>
                    <a:pt x="3346" y="3152"/>
                    <a:pt x="3155" y="3108"/>
                  </a:cubicBezTo>
                  <a:cubicBezTo>
                    <a:pt x="3503" y="3000"/>
                    <a:pt x="3763" y="2830"/>
                    <a:pt x="3936" y="2601"/>
                  </a:cubicBezTo>
                  <a:cubicBezTo>
                    <a:pt x="4109" y="2372"/>
                    <a:pt x="4195" y="2078"/>
                    <a:pt x="4195" y="1721"/>
                  </a:cubicBezTo>
                  <a:cubicBezTo>
                    <a:pt x="4195" y="1204"/>
                    <a:pt x="4029" y="826"/>
                    <a:pt x="3697" y="587"/>
                  </a:cubicBezTo>
                  <a:cubicBezTo>
                    <a:pt x="3365" y="348"/>
                    <a:pt x="2843" y="229"/>
                    <a:pt x="2130" y="229"/>
                  </a:cubicBezTo>
                  <a:close/>
                  <a:moveTo>
                    <a:pt x="10175" y="1580"/>
                  </a:moveTo>
                  <a:lnTo>
                    <a:pt x="11769" y="5636"/>
                  </a:lnTo>
                  <a:lnTo>
                    <a:pt x="13192" y="5636"/>
                  </a:lnTo>
                  <a:lnTo>
                    <a:pt x="14790" y="1580"/>
                  </a:lnTo>
                  <a:lnTo>
                    <a:pt x="13489" y="1580"/>
                  </a:lnTo>
                  <a:lnTo>
                    <a:pt x="12482" y="4383"/>
                  </a:lnTo>
                  <a:lnTo>
                    <a:pt x="11472" y="1580"/>
                  </a:lnTo>
                  <a:close/>
                  <a:moveTo>
                    <a:pt x="15521" y="1580"/>
                  </a:moveTo>
                  <a:lnTo>
                    <a:pt x="15521" y="5636"/>
                  </a:lnTo>
                  <a:lnTo>
                    <a:pt x="16817" y="5636"/>
                  </a:lnTo>
                  <a:lnTo>
                    <a:pt x="16817" y="1580"/>
                  </a:lnTo>
                  <a:close/>
                  <a:moveTo>
                    <a:pt x="22733" y="1580"/>
                  </a:moveTo>
                  <a:lnTo>
                    <a:pt x="23801" y="5636"/>
                  </a:lnTo>
                  <a:lnTo>
                    <a:pt x="25217" y="5636"/>
                  </a:lnTo>
                  <a:lnTo>
                    <a:pt x="25898" y="2847"/>
                  </a:lnTo>
                  <a:lnTo>
                    <a:pt x="26583" y="5636"/>
                  </a:lnTo>
                  <a:lnTo>
                    <a:pt x="27999" y="5636"/>
                  </a:lnTo>
                  <a:lnTo>
                    <a:pt x="29068" y="1580"/>
                  </a:lnTo>
                  <a:lnTo>
                    <a:pt x="27807" y="1580"/>
                  </a:lnTo>
                  <a:lnTo>
                    <a:pt x="27122" y="4347"/>
                  </a:lnTo>
                  <a:lnTo>
                    <a:pt x="26442" y="1580"/>
                  </a:lnTo>
                  <a:lnTo>
                    <a:pt x="25359" y="1580"/>
                  </a:lnTo>
                  <a:lnTo>
                    <a:pt x="24674" y="4376"/>
                  </a:lnTo>
                  <a:lnTo>
                    <a:pt x="23993" y="1580"/>
                  </a:lnTo>
                  <a:close/>
                  <a:moveTo>
                    <a:pt x="7600" y="1482"/>
                  </a:moveTo>
                  <a:cubicBezTo>
                    <a:pt x="6899" y="1482"/>
                    <a:pt x="6350" y="1671"/>
                    <a:pt x="5950" y="2051"/>
                  </a:cubicBezTo>
                  <a:cubicBezTo>
                    <a:pt x="5550" y="2430"/>
                    <a:pt x="5350" y="2950"/>
                    <a:pt x="5350" y="3612"/>
                  </a:cubicBezTo>
                  <a:cubicBezTo>
                    <a:pt x="5350" y="4285"/>
                    <a:pt x="5554" y="4809"/>
                    <a:pt x="5961" y="5182"/>
                  </a:cubicBezTo>
                  <a:cubicBezTo>
                    <a:pt x="6368" y="5555"/>
                    <a:pt x="6938" y="5741"/>
                    <a:pt x="7672" y="5741"/>
                  </a:cubicBezTo>
                  <a:cubicBezTo>
                    <a:pt x="7979" y="5741"/>
                    <a:pt x="8286" y="5712"/>
                    <a:pt x="8592" y="5653"/>
                  </a:cubicBezTo>
                  <a:cubicBezTo>
                    <a:pt x="8899" y="5594"/>
                    <a:pt x="9206" y="5506"/>
                    <a:pt x="9512" y="5390"/>
                  </a:cubicBezTo>
                  <a:lnTo>
                    <a:pt x="9512" y="4390"/>
                  </a:lnTo>
                  <a:cubicBezTo>
                    <a:pt x="9210" y="4555"/>
                    <a:pt x="8916" y="4677"/>
                    <a:pt x="8630" y="4758"/>
                  </a:cubicBezTo>
                  <a:cubicBezTo>
                    <a:pt x="8344" y="4839"/>
                    <a:pt x="8065" y="4879"/>
                    <a:pt x="7792" y="4879"/>
                  </a:cubicBezTo>
                  <a:cubicBezTo>
                    <a:pt x="7454" y="4879"/>
                    <a:pt x="7190" y="4803"/>
                    <a:pt x="7002" y="4651"/>
                  </a:cubicBezTo>
                  <a:cubicBezTo>
                    <a:pt x="6814" y="4499"/>
                    <a:pt x="6704" y="4271"/>
                    <a:pt x="6673" y="3967"/>
                  </a:cubicBezTo>
                  <a:lnTo>
                    <a:pt x="9704" y="3967"/>
                  </a:lnTo>
                  <a:lnTo>
                    <a:pt x="9704" y="3597"/>
                  </a:lnTo>
                  <a:cubicBezTo>
                    <a:pt x="9704" y="2955"/>
                    <a:pt x="9513" y="2442"/>
                    <a:pt x="9130" y="2058"/>
                  </a:cubicBezTo>
                  <a:cubicBezTo>
                    <a:pt x="8747" y="1674"/>
                    <a:pt x="8237" y="1482"/>
                    <a:pt x="7600" y="1482"/>
                  </a:cubicBezTo>
                  <a:close/>
                  <a:moveTo>
                    <a:pt x="20009" y="1482"/>
                  </a:moveTo>
                  <a:cubicBezTo>
                    <a:pt x="19308" y="1482"/>
                    <a:pt x="18759" y="1671"/>
                    <a:pt x="18359" y="2051"/>
                  </a:cubicBezTo>
                  <a:cubicBezTo>
                    <a:pt x="17959" y="2430"/>
                    <a:pt x="17759" y="2950"/>
                    <a:pt x="17759" y="3612"/>
                  </a:cubicBezTo>
                  <a:cubicBezTo>
                    <a:pt x="17759" y="4285"/>
                    <a:pt x="17963" y="4809"/>
                    <a:pt x="18370" y="5182"/>
                  </a:cubicBezTo>
                  <a:cubicBezTo>
                    <a:pt x="18777" y="5555"/>
                    <a:pt x="19347" y="5741"/>
                    <a:pt x="20081" y="5741"/>
                  </a:cubicBezTo>
                  <a:cubicBezTo>
                    <a:pt x="20388" y="5741"/>
                    <a:pt x="20695" y="5712"/>
                    <a:pt x="21001" y="5653"/>
                  </a:cubicBezTo>
                  <a:cubicBezTo>
                    <a:pt x="21308" y="5594"/>
                    <a:pt x="21615" y="5506"/>
                    <a:pt x="21921" y="5390"/>
                  </a:cubicBezTo>
                  <a:lnTo>
                    <a:pt x="21921" y="4390"/>
                  </a:lnTo>
                  <a:cubicBezTo>
                    <a:pt x="21619" y="4555"/>
                    <a:pt x="21325" y="4677"/>
                    <a:pt x="21039" y="4758"/>
                  </a:cubicBezTo>
                  <a:cubicBezTo>
                    <a:pt x="20753" y="4839"/>
                    <a:pt x="20474" y="4879"/>
                    <a:pt x="20201" y="4879"/>
                  </a:cubicBezTo>
                  <a:cubicBezTo>
                    <a:pt x="19863" y="4879"/>
                    <a:pt x="19599" y="4803"/>
                    <a:pt x="19411" y="4651"/>
                  </a:cubicBezTo>
                  <a:cubicBezTo>
                    <a:pt x="19223" y="4499"/>
                    <a:pt x="19113" y="4271"/>
                    <a:pt x="19082" y="3967"/>
                  </a:cubicBezTo>
                  <a:lnTo>
                    <a:pt x="22113" y="3967"/>
                  </a:lnTo>
                  <a:lnTo>
                    <a:pt x="22113" y="3597"/>
                  </a:lnTo>
                  <a:cubicBezTo>
                    <a:pt x="22113" y="2955"/>
                    <a:pt x="21922" y="2442"/>
                    <a:pt x="21539" y="2058"/>
                  </a:cubicBezTo>
                  <a:cubicBezTo>
                    <a:pt x="21156" y="1674"/>
                    <a:pt x="20646" y="1482"/>
                    <a:pt x="20009" y="14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4634850" y="2071125"/>
              <a:ext cx="1193575" cy="173800"/>
            </a:xfrm>
            <a:custGeom>
              <a:avLst/>
              <a:gdLst/>
              <a:ahLst/>
              <a:cxnLst/>
              <a:rect l="0" t="0" r="0" b="0"/>
              <a:pathLst>
                <a:path w="47743" h="6952" extrusionOk="0">
                  <a:moveTo>
                    <a:pt x="17060" y="2116"/>
                  </a:moveTo>
                  <a:cubicBezTo>
                    <a:pt x="17292" y="2116"/>
                    <a:pt x="17480" y="2191"/>
                    <a:pt x="17623" y="2342"/>
                  </a:cubicBezTo>
                  <a:cubicBezTo>
                    <a:pt x="17767" y="2493"/>
                    <a:pt x="17839" y="2692"/>
                    <a:pt x="17839" y="2938"/>
                  </a:cubicBezTo>
                  <a:lnTo>
                    <a:pt x="16154" y="2938"/>
                  </a:lnTo>
                  <a:cubicBezTo>
                    <a:pt x="16193" y="2673"/>
                    <a:pt x="16291" y="2469"/>
                    <a:pt x="16448" y="2328"/>
                  </a:cubicBezTo>
                  <a:cubicBezTo>
                    <a:pt x="16605" y="2187"/>
                    <a:pt x="16809" y="2116"/>
                    <a:pt x="17060" y="2116"/>
                  </a:cubicBezTo>
                  <a:close/>
                  <a:moveTo>
                    <a:pt x="45631" y="2116"/>
                  </a:moveTo>
                  <a:cubicBezTo>
                    <a:pt x="45863" y="2116"/>
                    <a:pt x="46051" y="2191"/>
                    <a:pt x="46194" y="2342"/>
                  </a:cubicBezTo>
                  <a:cubicBezTo>
                    <a:pt x="46338" y="2493"/>
                    <a:pt x="46410" y="2692"/>
                    <a:pt x="46410" y="2938"/>
                  </a:cubicBezTo>
                  <a:lnTo>
                    <a:pt x="44725" y="2938"/>
                  </a:lnTo>
                  <a:cubicBezTo>
                    <a:pt x="44764" y="2673"/>
                    <a:pt x="44862" y="2469"/>
                    <a:pt x="45019" y="2328"/>
                  </a:cubicBezTo>
                  <a:cubicBezTo>
                    <a:pt x="45176" y="2187"/>
                    <a:pt x="45380" y="2116"/>
                    <a:pt x="45631" y="2116"/>
                  </a:cubicBezTo>
                  <a:close/>
                  <a:moveTo>
                    <a:pt x="2836" y="1268"/>
                  </a:moveTo>
                  <a:lnTo>
                    <a:pt x="3575" y="3420"/>
                  </a:lnTo>
                  <a:lnTo>
                    <a:pt x="2094" y="3420"/>
                  </a:lnTo>
                  <a:lnTo>
                    <a:pt x="2836" y="1268"/>
                  </a:lnTo>
                  <a:close/>
                  <a:moveTo>
                    <a:pt x="22312" y="2196"/>
                  </a:moveTo>
                  <a:cubicBezTo>
                    <a:pt x="22590" y="2196"/>
                    <a:pt x="22802" y="2297"/>
                    <a:pt x="22948" y="2500"/>
                  </a:cubicBezTo>
                  <a:cubicBezTo>
                    <a:pt x="23094" y="2703"/>
                    <a:pt x="23167" y="2997"/>
                    <a:pt x="23167" y="3384"/>
                  </a:cubicBezTo>
                  <a:cubicBezTo>
                    <a:pt x="23167" y="3770"/>
                    <a:pt x="23094" y="4065"/>
                    <a:pt x="22948" y="4267"/>
                  </a:cubicBezTo>
                  <a:cubicBezTo>
                    <a:pt x="22802" y="4470"/>
                    <a:pt x="22590" y="4572"/>
                    <a:pt x="22312" y="4572"/>
                  </a:cubicBezTo>
                  <a:cubicBezTo>
                    <a:pt x="22034" y="4572"/>
                    <a:pt x="21821" y="4470"/>
                    <a:pt x="21673" y="4266"/>
                  </a:cubicBezTo>
                  <a:cubicBezTo>
                    <a:pt x="21524" y="4062"/>
                    <a:pt x="21450" y="3768"/>
                    <a:pt x="21450" y="3384"/>
                  </a:cubicBezTo>
                  <a:cubicBezTo>
                    <a:pt x="21450" y="3000"/>
                    <a:pt x="21524" y="2706"/>
                    <a:pt x="21673" y="2502"/>
                  </a:cubicBezTo>
                  <a:cubicBezTo>
                    <a:pt x="21821" y="2298"/>
                    <a:pt x="22034" y="2196"/>
                    <a:pt x="22312" y="2196"/>
                  </a:cubicBezTo>
                  <a:close/>
                  <a:moveTo>
                    <a:pt x="31501" y="3583"/>
                  </a:moveTo>
                  <a:lnTo>
                    <a:pt x="31501" y="3731"/>
                  </a:lnTo>
                  <a:cubicBezTo>
                    <a:pt x="31501" y="3995"/>
                    <a:pt x="31418" y="4214"/>
                    <a:pt x="31251" y="4389"/>
                  </a:cubicBezTo>
                  <a:cubicBezTo>
                    <a:pt x="31085" y="4564"/>
                    <a:pt x="30879" y="4651"/>
                    <a:pt x="30636" y="4651"/>
                  </a:cubicBezTo>
                  <a:cubicBezTo>
                    <a:pt x="30440" y="4651"/>
                    <a:pt x="30287" y="4605"/>
                    <a:pt x="30177" y="4512"/>
                  </a:cubicBezTo>
                  <a:cubicBezTo>
                    <a:pt x="30067" y="4419"/>
                    <a:pt x="30012" y="4290"/>
                    <a:pt x="30012" y="4126"/>
                  </a:cubicBezTo>
                  <a:cubicBezTo>
                    <a:pt x="30012" y="3947"/>
                    <a:pt x="30081" y="3812"/>
                    <a:pt x="30217" y="3720"/>
                  </a:cubicBezTo>
                  <a:cubicBezTo>
                    <a:pt x="30354" y="3629"/>
                    <a:pt x="30557" y="3583"/>
                    <a:pt x="30827" y="3583"/>
                  </a:cubicBezTo>
                  <a:close/>
                  <a:moveTo>
                    <a:pt x="2003" y="1"/>
                  </a:moveTo>
                  <a:lnTo>
                    <a:pt x="0" y="5408"/>
                  </a:lnTo>
                  <a:lnTo>
                    <a:pt x="1402" y="5408"/>
                  </a:lnTo>
                  <a:lnTo>
                    <a:pt x="1746" y="4423"/>
                  </a:lnTo>
                  <a:lnTo>
                    <a:pt x="3927" y="4423"/>
                  </a:lnTo>
                  <a:lnTo>
                    <a:pt x="4267" y="5408"/>
                  </a:lnTo>
                  <a:lnTo>
                    <a:pt x="5669" y="5408"/>
                  </a:lnTo>
                  <a:lnTo>
                    <a:pt x="3666" y="1"/>
                  </a:lnTo>
                  <a:close/>
                  <a:moveTo>
                    <a:pt x="25583" y="200"/>
                  </a:moveTo>
                  <a:lnTo>
                    <a:pt x="25583" y="1352"/>
                  </a:lnTo>
                  <a:lnTo>
                    <a:pt x="24938" y="1352"/>
                  </a:lnTo>
                  <a:lnTo>
                    <a:pt x="24938" y="2279"/>
                  </a:lnTo>
                  <a:lnTo>
                    <a:pt x="25583" y="2279"/>
                  </a:lnTo>
                  <a:lnTo>
                    <a:pt x="25583" y="3999"/>
                  </a:lnTo>
                  <a:cubicBezTo>
                    <a:pt x="25583" y="4511"/>
                    <a:pt x="25690" y="4874"/>
                    <a:pt x="25903" y="5088"/>
                  </a:cubicBezTo>
                  <a:cubicBezTo>
                    <a:pt x="26117" y="5302"/>
                    <a:pt x="26480" y="5408"/>
                    <a:pt x="26992" y="5408"/>
                  </a:cubicBezTo>
                  <a:lnTo>
                    <a:pt x="28104" y="5408"/>
                  </a:lnTo>
                  <a:lnTo>
                    <a:pt x="28104" y="4481"/>
                  </a:lnTo>
                  <a:lnTo>
                    <a:pt x="27437" y="4481"/>
                  </a:lnTo>
                  <a:cubicBezTo>
                    <a:pt x="27215" y="4481"/>
                    <a:pt x="27067" y="4448"/>
                    <a:pt x="26992" y="4382"/>
                  </a:cubicBezTo>
                  <a:cubicBezTo>
                    <a:pt x="26917" y="4315"/>
                    <a:pt x="26879" y="4188"/>
                    <a:pt x="26879" y="3999"/>
                  </a:cubicBezTo>
                  <a:lnTo>
                    <a:pt x="26879" y="2279"/>
                  </a:lnTo>
                  <a:lnTo>
                    <a:pt x="28216" y="2279"/>
                  </a:lnTo>
                  <a:lnTo>
                    <a:pt x="28216" y="1352"/>
                  </a:lnTo>
                  <a:lnTo>
                    <a:pt x="26879" y="1352"/>
                  </a:lnTo>
                  <a:lnTo>
                    <a:pt x="26879" y="200"/>
                  </a:lnTo>
                  <a:close/>
                  <a:moveTo>
                    <a:pt x="36663" y="1254"/>
                  </a:moveTo>
                  <a:cubicBezTo>
                    <a:pt x="36397" y="1254"/>
                    <a:pt x="36155" y="1310"/>
                    <a:pt x="35935" y="1422"/>
                  </a:cubicBezTo>
                  <a:cubicBezTo>
                    <a:pt x="35715" y="1535"/>
                    <a:pt x="35507" y="1709"/>
                    <a:pt x="35312" y="1946"/>
                  </a:cubicBezTo>
                  <a:lnTo>
                    <a:pt x="35312" y="1352"/>
                  </a:lnTo>
                  <a:lnTo>
                    <a:pt x="34015" y="1352"/>
                  </a:lnTo>
                  <a:lnTo>
                    <a:pt x="34015" y="5408"/>
                  </a:lnTo>
                  <a:lnTo>
                    <a:pt x="35312" y="5408"/>
                  </a:lnTo>
                  <a:lnTo>
                    <a:pt x="35312" y="3413"/>
                  </a:lnTo>
                  <a:cubicBezTo>
                    <a:pt x="35312" y="3043"/>
                    <a:pt x="35389" y="2754"/>
                    <a:pt x="35544" y="2545"/>
                  </a:cubicBezTo>
                  <a:cubicBezTo>
                    <a:pt x="35698" y="2336"/>
                    <a:pt x="35911" y="2232"/>
                    <a:pt x="36181" y="2232"/>
                  </a:cubicBezTo>
                  <a:cubicBezTo>
                    <a:pt x="36292" y="2232"/>
                    <a:pt x="36391" y="2255"/>
                    <a:pt x="36478" y="2302"/>
                  </a:cubicBezTo>
                  <a:cubicBezTo>
                    <a:pt x="36565" y="2350"/>
                    <a:pt x="36634" y="2415"/>
                    <a:pt x="36685" y="2500"/>
                  </a:cubicBezTo>
                  <a:cubicBezTo>
                    <a:pt x="36723" y="2563"/>
                    <a:pt x="36750" y="2660"/>
                    <a:pt x="36766" y="2793"/>
                  </a:cubicBezTo>
                  <a:cubicBezTo>
                    <a:pt x="36782" y="2926"/>
                    <a:pt x="36790" y="3168"/>
                    <a:pt x="36790" y="3518"/>
                  </a:cubicBezTo>
                  <a:lnTo>
                    <a:pt x="36790" y="5006"/>
                  </a:lnTo>
                  <a:lnTo>
                    <a:pt x="36790" y="5408"/>
                  </a:lnTo>
                  <a:lnTo>
                    <a:pt x="38094" y="5408"/>
                  </a:lnTo>
                  <a:lnTo>
                    <a:pt x="38094" y="2938"/>
                  </a:lnTo>
                  <a:cubicBezTo>
                    <a:pt x="38094" y="2390"/>
                    <a:pt x="37972" y="1972"/>
                    <a:pt x="37730" y="1685"/>
                  </a:cubicBezTo>
                  <a:cubicBezTo>
                    <a:pt x="37487" y="1398"/>
                    <a:pt x="37131" y="1254"/>
                    <a:pt x="36663" y="1254"/>
                  </a:cubicBezTo>
                  <a:close/>
                  <a:moveTo>
                    <a:pt x="8360" y="1254"/>
                  </a:moveTo>
                  <a:cubicBezTo>
                    <a:pt x="7629" y="1254"/>
                    <a:pt x="7056" y="1442"/>
                    <a:pt x="6643" y="1817"/>
                  </a:cubicBezTo>
                  <a:cubicBezTo>
                    <a:pt x="6230" y="2193"/>
                    <a:pt x="6024" y="2715"/>
                    <a:pt x="6024" y="3384"/>
                  </a:cubicBezTo>
                  <a:cubicBezTo>
                    <a:pt x="6024" y="4053"/>
                    <a:pt x="6230" y="4575"/>
                    <a:pt x="6643" y="4950"/>
                  </a:cubicBezTo>
                  <a:cubicBezTo>
                    <a:pt x="7056" y="5326"/>
                    <a:pt x="7629" y="5513"/>
                    <a:pt x="8360" y="5513"/>
                  </a:cubicBezTo>
                  <a:cubicBezTo>
                    <a:pt x="8570" y="5513"/>
                    <a:pt x="8780" y="5495"/>
                    <a:pt x="8989" y="5457"/>
                  </a:cubicBezTo>
                  <a:cubicBezTo>
                    <a:pt x="9197" y="5420"/>
                    <a:pt x="9403" y="5364"/>
                    <a:pt x="9606" y="5289"/>
                  </a:cubicBezTo>
                  <a:lnTo>
                    <a:pt x="9606" y="4228"/>
                  </a:lnTo>
                  <a:cubicBezTo>
                    <a:pt x="9452" y="4346"/>
                    <a:pt x="9283" y="4435"/>
                    <a:pt x="9101" y="4496"/>
                  </a:cubicBezTo>
                  <a:cubicBezTo>
                    <a:pt x="8919" y="4556"/>
                    <a:pt x="8726" y="4586"/>
                    <a:pt x="8523" y="4586"/>
                  </a:cubicBezTo>
                  <a:cubicBezTo>
                    <a:pt x="8161" y="4586"/>
                    <a:pt x="7879" y="4481"/>
                    <a:pt x="7677" y="4269"/>
                  </a:cubicBezTo>
                  <a:cubicBezTo>
                    <a:pt x="7476" y="4058"/>
                    <a:pt x="7375" y="3763"/>
                    <a:pt x="7375" y="3384"/>
                  </a:cubicBezTo>
                  <a:cubicBezTo>
                    <a:pt x="7375" y="3005"/>
                    <a:pt x="7476" y="2709"/>
                    <a:pt x="7677" y="2498"/>
                  </a:cubicBezTo>
                  <a:cubicBezTo>
                    <a:pt x="7879" y="2287"/>
                    <a:pt x="8161" y="2181"/>
                    <a:pt x="8523" y="2181"/>
                  </a:cubicBezTo>
                  <a:cubicBezTo>
                    <a:pt x="8714" y="2181"/>
                    <a:pt x="8898" y="2210"/>
                    <a:pt x="9076" y="2268"/>
                  </a:cubicBezTo>
                  <a:cubicBezTo>
                    <a:pt x="9253" y="2326"/>
                    <a:pt x="9430" y="2415"/>
                    <a:pt x="9606" y="2536"/>
                  </a:cubicBezTo>
                  <a:lnTo>
                    <a:pt x="9606" y="1478"/>
                  </a:lnTo>
                  <a:cubicBezTo>
                    <a:pt x="9401" y="1404"/>
                    <a:pt x="9195" y="1347"/>
                    <a:pt x="8989" y="1310"/>
                  </a:cubicBezTo>
                  <a:cubicBezTo>
                    <a:pt x="8782" y="1273"/>
                    <a:pt x="8573" y="1254"/>
                    <a:pt x="8360" y="1254"/>
                  </a:cubicBezTo>
                  <a:close/>
                  <a:moveTo>
                    <a:pt x="12757" y="1254"/>
                  </a:moveTo>
                  <a:cubicBezTo>
                    <a:pt x="12026" y="1254"/>
                    <a:pt x="11453" y="1442"/>
                    <a:pt x="11040" y="1817"/>
                  </a:cubicBezTo>
                  <a:cubicBezTo>
                    <a:pt x="10627" y="2193"/>
                    <a:pt x="10421" y="2715"/>
                    <a:pt x="10421" y="3384"/>
                  </a:cubicBezTo>
                  <a:cubicBezTo>
                    <a:pt x="10421" y="4053"/>
                    <a:pt x="10627" y="4575"/>
                    <a:pt x="11040" y="4950"/>
                  </a:cubicBezTo>
                  <a:cubicBezTo>
                    <a:pt x="11453" y="5326"/>
                    <a:pt x="12026" y="5513"/>
                    <a:pt x="12757" y="5513"/>
                  </a:cubicBezTo>
                  <a:cubicBezTo>
                    <a:pt x="12967" y="5513"/>
                    <a:pt x="13177" y="5495"/>
                    <a:pt x="13386" y="5457"/>
                  </a:cubicBezTo>
                  <a:cubicBezTo>
                    <a:pt x="13594" y="5420"/>
                    <a:pt x="13800" y="5364"/>
                    <a:pt x="14003" y="5289"/>
                  </a:cubicBezTo>
                  <a:lnTo>
                    <a:pt x="14003" y="4228"/>
                  </a:lnTo>
                  <a:cubicBezTo>
                    <a:pt x="13849" y="4346"/>
                    <a:pt x="13680" y="4435"/>
                    <a:pt x="13498" y="4496"/>
                  </a:cubicBezTo>
                  <a:cubicBezTo>
                    <a:pt x="13316" y="4556"/>
                    <a:pt x="13123" y="4586"/>
                    <a:pt x="12920" y="4586"/>
                  </a:cubicBezTo>
                  <a:cubicBezTo>
                    <a:pt x="12558" y="4586"/>
                    <a:pt x="12276" y="4481"/>
                    <a:pt x="12074" y="4269"/>
                  </a:cubicBezTo>
                  <a:cubicBezTo>
                    <a:pt x="11873" y="4058"/>
                    <a:pt x="11772" y="3763"/>
                    <a:pt x="11772" y="3384"/>
                  </a:cubicBezTo>
                  <a:cubicBezTo>
                    <a:pt x="11772" y="3005"/>
                    <a:pt x="11873" y="2709"/>
                    <a:pt x="12074" y="2498"/>
                  </a:cubicBezTo>
                  <a:cubicBezTo>
                    <a:pt x="12276" y="2287"/>
                    <a:pt x="12558" y="2181"/>
                    <a:pt x="12920" y="2181"/>
                  </a:cubicBezTo>
                  <a:cubicBezTo>
                    <a:pt x="13111" y="2181"/>
                    <a:pt x="13295" y="2210"/>
                    <a:pt x="13473" y="2268"/>
                  </a:cubicBezTo>
                  <a:cubicBezTo>
                    <a:pt x="13650" y="2326"/>
                    <a:pt x="13827" y="2415"/>
                    <a:pt x="14003" y="2536"/>
                  </a:cubicBezTo>
                  <a:lnTo>
                    <a:pt x="14003" y="1478"/>
                  </a:lnTo>
                  <a:cubicBezTo>
                    <a:pt x="13798" y="1404"/>
                    <a:pt x="13592" y="1347"/>
                    <a:pt x="13386" y="1310"/>
                  </a:cubicBezTo>
                  <a:cubicBezTo>
                    <a:pt x="13179" y="1273"/>
                    <a:pt x="12970" y="1254"/>
                    <a:pt x="12757" y="1254"/>
                  </a:cubicBezTo>
                  <a:close/>
                  <a:moveTo>
                    <a:pt x="17067" y="1254"/>
                  </a:moveTo>
                  <a:cubicBezTo>
                    <a:pt x="16367" y="1254"/>
                    <a:pt x="15817" y="1443"/>
                    <a:pt x="15417" y="1823"/>
                  </a:cubicBezTo>
                  <a:cubicBezTo>
                    <a:pt x="15018" y="2202"/>
                    <a:pt x="14818" y="2722"/>
                    <a:pt x="14818" y="3384"/>
                  </a:cubicBezTo>
                  <a:cubicBezTo>
                    <a:pt x="14818" y="4057"/>
                    <a:pt x="15021" y="4581"/>
                    <a:pt x="15428" y="4954"/>
                  </a:cubicBezTo>
                  <a:cubicBezTo>
                    <a:pt x="15835" y="5327"/>
                    <a:pt x="16406" y="5513"/>
                    <a:pt x="17140" y="5513"/>
                  </a:cubicBezTo>
                  <a:cubicBezTo>
                    <a:pt x="17446" y="5513"/>
                    <a:pt x="17753" y="5484"/>
                    <a:pt x="18060" y="5425"/>
                  </a:cubicBezTo>
                  <a:cubicBezTo>
                    <a:pt x="18366" y="5366"/>
                    <a:pt x="18673" y="5278"/>
                    <a:pt x="18980" y="5162"/>
                  </a:cubicBezTo>
                  <a:lnTo>
                    <a:pt x="18980" y="4162"/>
                  </a:lnTo>
                  <a:cubicBezTo>
                    <a:pt x="18678" y="4327"/>
                    <a:pt x="18384" y="4449"/>
                    <a:pt x="18098" y="4530"/>
                  </a:cubicBezTo>
                  <a:cubicBezTo>
                    <a:pt x="17812" y="4611"/>
                    <a:pt x="17532" y="4651"/>
                    <a:pt x="17259" y="4651"/>
                  </a:cubicBezTo>
                  <a:cubicBezTo>
                    <a:pt x="16921" y="4651"/>
                    <a:pt x="16658" y="4575"/>
                    <a:pt x="16470" y="4423"/>
                  </a:cubicBezTo>
                  <a:cubicBezTo>
                    <a:pt x="16281" y="4271"/>
                    <a:pt x="16171" y="4043"/>
                    <a:pt x="16140" y="3739"/>
                  </a:cubicBezTo>
                  <a:lnTo>
                    <a:pt x="19172" y="3739"/>
                  </a:lnTo>
                  <a:lnTo>
                    <a:pt x="19172" y="3369"/>
                  </a:lnTo>
                  <a:cubicBezTo>
                    <a:pt x="19172" y="2727"/>
                    <a:pt x="18980" y="2214"/>
                    <a:pt x="18598" y="1830"/>
                  </a:cubicBezTo>
                  <a:cubicBezTo>
                    <a:pt x="18215" y="1446"/>
                    <a:pt x="17705" y="1254"/>
                    <a:pt x="17067" y="1254"/>
                  </a:cubicBezTo>
                  <a:close/>
                  <a:moveTo>
                    <a:pt x="30737" y="1254"/>
                  </a:moveTo>
                  <a:cubicBezTo>
                    <a:pt x="30457" y="1254"/>
                    <a:pt x="30177" y="1271"/>
                    <a:pt x="29897" y="1306"/>
                  </a:cubicBezTo>
                  <a:cubicBezTo>
                    <a:pt x="29616" y="1341"/>
                    <a:pt x="29338" y="1393"/>
                    <a:pt x="29060" y="1460"/>
                  </a:cubicBezTo>
                  <a:lnTo>
                    <a:pt x="29060" y="2449"/>
                  </a:lnTo>
                  <a:cubicBezTo>
                    <a:pt x="29265" y="2338"/>
                    <a:pt x="29487" y="2255"/>
                    <a:pt x="29726" y="2199"/>
                  </a:cubicBezTo>
                  <a:cubicBezTo>
                    <a:pt x="29965" y="2144"/>
                    <a:pt x="30224" y="2116"/>
                    <a:pt x="30501" y="2116"/>
                  </a:cubicBezTo>
                  <a:cubicBezTo>
                    <a:pt x="30844" y="2116"/>
                    <a:pt x="31097" y="2164"/>
                    <a:pt x="31258" y="2259"/>
                  </a:cubicBezTo>
                  <a:cubicBezTo>
                    <a:pt x="31420" y="2354"/>
                    <a:pt x="31501" y="2505"/>
                    <a:pt x="31501" y="2710"/>
                  </a:cubicBezTo>
                  <a:lnTo>
                    <a:pt x="31501" y="2811"/>
                  </a:lnTo>
                  <a:lnTo>
                    <a:pt x="30737" y="2811"/>
                  </a:lnTo>
                  <a:cubicBezTo>
                    <a:pt x="30037" y="2811"/>
                    <a:pt x="29523" y="2922"/>
                    <a:pt x="29196" y="3145"/>
                  </a:cubicBezTo>
                  <a:cubicBezTo>
                    <a:pt x="28869" y="3367"/>
                    <a:pt x="28705" y="3716"/>
                    <a:pt x="28705" y="4191"/>
                  </a:cubicBezTo>
                  <a:cubicBezTo>
                    <a:pt x="28705" y="4583"/>
                    <a:pt x="28836" y="4901"/>
                    <a:pt x="29098" y="5146"/>
                  </a:cubicBezTo>
                  <a:cubicBezTo>
                    <a:pt x="29360" y="5391"/>
                    <a:pt x="29701" y="5513"/>
                    <a:pt x="30121" y="5513"/>
                  </a:cubicBezTo>
                  <a:cubicBezTo>
                    <a:pt x="30433" y="5513"/>
                    <a:pt x="30697" y="5457"/>
                    <a:pt x="30914" y="5345"/>
                  </a:cubicBezTo>
                  <a:cubicBezTo>
                    <a:pt x="31132" y="5233"/>
                    <a:pt x="31327" y="5053"/>
                    <a:pt x="31501" y="4807"/>
                  </a:cubicBezTo>
                  <a:lnTo>
                    <a:pt x="31501" y="5408"/>
                  </a:lnTo>
                  <a:lnTo>
                    <a:pt x="32809" y="5408"/>
                  </a:lnTo>
                  <a:lnTo>
                    <a:pt x="32809" y="3094"/>
                  </a:lnTo>
                  <a:cubicBezTo>
                    <a:pt x="32809" y="2444"/>
                    <a:pt x="32646" y="1975"/>
                    <a:pt x="32322" y="1687"/>
                  </a:cubicBezTo>
                  <a:cubicBezTo>
                    <a:pt x="31997" y="1398"/>
                    <a:pt x="31469" y="1254"/>
                    <a:pt x="30737" y="1254"/>
                  </a:cubicBezTo>
                  <a:close/>
                  <a:moveTo>
                    <a:pt x="41328" y="1254"/>
                  </a:moveTo>
                  <a:cubicBezTo>
                    <a:pt x="40597" y="1254"/>
                    <a:pt x="40024" y="1442"/>
                    <a:pt x="39611" y="1817"/>
                  </a:cubicBezTo>
                  <a:cubicBezTo>
                    <a:pt x="39198" y="2193"/>
                    <a:pt x="38992" y="2715"/>
                    <a:pt x="38992" y="3384"/>
                  </a:cubicBezTo>
                  <a:cubicBezTo>
                    <a:pt x="38992" y="4053"/>
                    <a:pt x="39198" y="4575"/>
                    <a:pt x="39611" y="4950"/>
                  </a:cubicBezTo>
                  <a:cubicBezTo>
                    <a:pt x="40024" y="5326"/>
                    <a:pt x="40597" y="5513"/>
                    <a:pt x="41328" y="5513"/>
                  </a:cubicBezTo>
                  <a:cubicBezTo>
                    <a:pt x="41538" y="5513"/>
                    <a:pt x="41748" y="5495"/>
                    <a:pt x="41957" y="5457"/>
                  </a:cubicBezTo>
                  <a:cubicBezTo>
                    <a:pt x="42165" y="5420"/>
                    <a:pt x="42371" y="5364"/>
                    <a:pt x="42574" y="5289"/>
                  </a:cubicBezTo>
                  <a:lnTo>
                    <a:pt x="42574" y="4228"/>
                  </a:lnTo>
                  <a:cubicBezTo>
                    <a:pt x="42420" y="4346"/>
                    <a:pt x="42251" y="4435"/>
                    <a:pt x="42069" y="4496"/>
                  </a:cubicBezTo>
                  <a:cubicBezTo>
                    <a:pt x="41887" y="4556"/>
                    <a:pt x="41694" y="4586"/>
                    <a:pt x="41491" y="4586"/>
                  </a:cubicBezTo>
                  <a:cubicBezTo>
                    <a:pt x="41129" y="4586"/>
                    <a:pt x="40847" y="4481"/>
                    <a:pt x="40645" y="4269"/>
                  </a:cubicBezTo>
                  <a:cubicBezTo>
                    <a:pt x="40444" y="4058"/>
                    <a:pt x="40343" y="3763"/>
                    <a:pt x="40343" y="3384"/>
                  </a:cubicBezTo>
                  <a:cubicBezTo>
                    <a:pt x="40343" y="3005"/>
                    <a:pt x="40444" y="2709"/>
                    <a:pt x="40645" y="2498"/>
                  </a:cubicBezTo>
                  <a:cubicBezTo>
                    <a:pt x="40847" y="2287"/>
                    <a:pt x="41129" y="2181"/>
                    <a:pt x="41491" y="2181"/>
                  </a:cubicBezTo>
                  <a:cubicBezTo>
                    <a:pt x="41682" y="2181"/>
                    <a:pt x="41866" y="2210"/>
                    <a:pt x="42044" y="2268"/>
                  </a:cubicBezTo>
                  <a:cubicBezTo>
                    <a:pt x="42221" y="2326"/>
                    <a:pt x="42398" y="2415"/>
                    <a:pt x="42574" y="2536"/>
                  </a:cubicBezTo>
                  <a:lnTo>
                    <a:pt x="42574" y="1478"/>
                  </a:lnTo>
                  <a:cubicBezTo>
                    <a:pt x="42369" y="1404"/>
                    <a:pt x="42163" y="1347"/>
                    <a:pt x="41957" y="1310"/>
                  </a:cubicBezTo>
                  <a:cubicBezTo>
                    <a:pt x="41750" y="1273"/>
                    <a:pt x="41541" y="1254"/>
                    <a:pt x="41328" y="1254"/>
                  </a:cubicBezTo>
                  <a:close/>
                  <a:moveTo>
                    <a:pt x="45638" y="1254"/>
                  </a:moveTo>
                  <a:cubicBezTo>
                    <a:pt x="44938" y="1254"/>
                    <a:pt x="44388" y="1443"/>
                    <a:pt x="43988" y="1823"/>
                  </a:cubicBezTo>
                  <a:cubicBezTo>
                    <a:pt x="43589" y="2202"/>
                    <a:pt x="43389" y="2722"/>
                    <a:pt x="43389" y="3384"/>
                  </a:cubicBezTo>
                  <a:cubicBezTo>
                    <a:pt x="43389" y="4057"/>
                    <a:pt x="43592" y="4581"/>
                    <a:pt x="43999" y="4954"/>
                  </a:cubicBezTo>
                  <a:cubicBezTo>
                    <a:pt x="44406" y="5327"/>
                    <a:pt x="44977" y="5513"/>
                    <a:pt x="45711" y="5513"/>
                  </a:cubicBezTo>
                  <a:cubicBezTo>
                    <a:pt x="46017" y="5513"/>
                    <a:pt x="46324" y="5484"/>
                    <a:pt x="46631" y="5425"/>
                  </a:cubicBezTo>
                  <a:cubicBezTo>
                    <a:pt x="46937" y="5366"/>
                    <a:pt x="47244" y="5278"/>
                    <a:pt x="47551" y="5162"/>
                  </a:cubicBezTo>
                  <a:lnTo>
                    <a:pt x="47551" y="4162"/>
                  </a:lnTo>
                  <a:cubicBezTo>
                    <a:pt x="47249" y="4327"/>
                    <a:pt x="46955" y="4449"/>
                    <a:pt x="46669" y="4530"/>
                  </a:cubicBezTo>
                  <a:cubicBezTo>
                    <a:pt x="46383" y="4611"/>
                    <a:pt x="46103" y="4651"/>
                    <a:pt x="45830" y="4651"/>
                  </a:cubicBezTo>
                  <a:cubicBezTo>
                    <a:pt x="45492" y="4651"/>
                    <a:pt x="45229" y="4575"/>
                    <a:pt x="45041" y="4423"/>
                  </a:cubicBezTo>
                  <a:cubicBezTo>
                    <a:pt x="44852" y="4271"/>
                    <a:pt x="44742" y="4043"/>
                    <a:pt x="44711" y="3739"/>
                  </a:cubicBezTo>
                  <a:lnTo>
                    <a:pt x="47743" y="3739"/>
                  </a:lnTo>
                  <a:lnTo>
                    <a:pt x="47743" y="3369"/>
                  </a:lnTo>
                  <a:cubicBezTo>
                    <a:pt x="47743" y="2727"/>
                    <a:pt x="47551" y="2214"/>
                    <a:pt x="47169" y="1830"/>
                  </a:cubicBezTo>
                  <a:cubicBezTo>
                    <a:pt x="46786" y="1446"/>
                    <a:pt x="46276" y="1254"/>
                    <a:pt x="45638" y="1254"/>
                  </a:cubicBezTo>
                  <a:close/>
                  <a:moveTo>
                    <a:pt x="22794" y="1254"/>
                  </a:moveTo>
                  <a:cubicBezTo>
                    <a:pt x="22511" y="1254"/>
                    <a:pt x="22261" y="1310"/>
                    <a:pt x="22044" y="1422"/>
                  </a:cubicBezTo>
                  <a:cubicBezTo>
                    <a:pt x="21827" y="1535"/>
                    <a:pt x="21629" y="1709"/>
                    <a:pt x="21450" y="1946"/>
                  </a:cubicBezTo>
                  <a:lnTo>
                    <a:pt x="21450" y="1352"/>
                  </a:lnTo>
                  <a:lnTo>
                    <a:pt x="20153" y="1352"/>
                  </a:lnTo>
                  <a:lnTo>
                    <a:pt x="20153" y="6951"/>
                  </a:lnTo>
                  <a:lnTo>
                    <a:pt x="21450" y="6951"/>
                  </a:lnTo>
                  <a:lnTo>
                    <a:pt x="21450" y="4822"/>
                  </a:lnTo>
                  <a:cubicBezTo>
                    <a:pt x="21629" y="5058"/>
                    <a:pt x="21827" y="5233"/>
                    <a:pt x="22044" y="5345"/>
                  </a:cubicBezTo>
                  <a:cubicBezTo>
                    <a:pt x="22261" y="5457"/>
                    <a:pt x="22511" y="5513"/>
                    <a:pt x="22794" y="5513"/>
                  </a:cubicBezTo>
                  <a:cubicBezTo>
                    <a:pt x="23294" y="5513"/>
                    <a:pt x="23704" y="5315"/>
                    <a:pt x="24025" y="4918"/>
                  </a:cubicBezTo>
                  <a:cubicBezTo>
                    <a:pt x="24346" y="4520"/>
                    <a:pt x="24507" y="4009"/>
                    <a:pt x="24507" y="3384"/>
                  </a:cubicBezTo>
                  <a:cubicBezTo>
                    <a:pt x="24507" y="2758"/>
                    <a:pt x="24346" y="2247"/>
                    <a:pt x="24025" y="1850"/>
                  </a:cubicBezTo>
                  <a:cubicBezTo>
                    <a:pt x="23704" y="1452"/>
                    <a:pt x="23294" y="1254"/>
                    <a:pt x="22794" y="125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335050" y="4819375"/>
              <a:ext cx="1264400" cy="404600"/>
            </a:xfrm>
            <a:custGeom>
              <a:avLst/>
              <a:gdLst/>
              <a:ahLst/>
              <a:cxnLst/>
              <a:rect l="0" t="0" r="0" b="0"/>
              <a:pathLst>
                <a:path w="50576" h="16184" extrusionOk="0">
                  <a:moveTo>
                    <a:pt x="8092" y="0"/>
                  </a:moveTo>
                  <a:lnTo>
                    <a:pt x="6407" y="169"/>
                  </a:lnTo>
                  <a:lnTo>
                    <a:pt x="4889" y="506"/>
                  </a:lnTo>
                  <a:lnTo>
                    <a:pt x="3541" y="1349"/>
                  </a:lnTo>
                  <a:lnTo>
                    <a:pt x="2361" y="2360"/>
                  </a:lnTo>
                  <a:lnTo>
                    <a:pt x="1349" y="3540"/>
                  </a:lnTo>
                  <a:lnTo>
                    <a:pt x="675" y="4889"/>
                  </a:lnTo>
                  <a:lnTo>
                    <a:pt x="169" y="6406"/>
                  </a:lnTo>
                  <a:lnTo>
                    <a:pt x="0" y="8092"/>
                  </a:lnTo>
                  <a:lnTo>
                    <a:pt x="169" y="9778"/>
                  </a:lnTo>
                  <a:lnTo>
                    <a:pt x="675" y="11295"/>
                  </a:lnTo>
                  <a:lnTo>
                    <a:pt x="1349" y="12644"/>
                  </a:lnTo>
                  <a:lnTo>
                    <a:pt x="2361" y="13824"/>
                  </a:lnTo>
                  <a:lnTo>
                    <a:pt x="3541" y="14835"/>
                  </a:lnTo>
                  <a:lnTo>
                    <a:pt x="4889" y="15678"/>
                  </a:lnTo>
                  <a:lnTo>
                    <a:pt x="6407" y="16015"/>
                  </a:lnTo>
                  <a:lnTo>
                    <a:pt x="8092" y="16184"/>
                  </a:lnTo>
                  <a:lnTo>
                    <a:pt x="42484" y="16184"/>
                  </a:lnTo>
                  <a:lnTo>
                    <a:pt x="44001" y="16015"/>
                  </a:lnTo>
                  <a:lnTo>
                    <a:pt x="45518" y="15678"/>
                  </a:lnTo>
                  <a:lnTo>
                    <a:pt x="47035" y="14835"/>
                  </a:lnTo>
                  <a:lnTo>
                    <a:pt x="48215" y="13824"/>
                  </a:lnTo>
                  <a:lnTo>
                    <a:pt x="49227" y="12644"/>
                  </a:lnTo>
                  <a:lnTo>
                    <a:pt x="49901" y="11295"/>
                  </a:lnTo>
                  <a:lnTo>
                    <a:pt x="50407" y="9778"/>
                  </a:lnTo>
                  <a:lnTo>
                    <a:pt x="50576" y="8092"/>
                  </a:lnTo>
                  <a:lnTo>
                    <a:pt x="50407" y="6406"/>
                  </a:lnTo>
                  <a:lnTo>
                    <a:pt x="49901" y="4889"/>
                  </a:lnTo>
                  <a:lnTo>
                    <a:pt x="49227" y="3540"/>
                  </a:lnTo>
                  <a:lnTo>
                    <a:pt x="48215" y="2360"/>
                  </a:lnTo>
                  <a:lnTo>
                    <a:pt x="47035" y="1349"/>
                  </a:lnTo>
                  <a:lnTo>
                    <a:pt x="45518" y="506"/>
                  </a:lnTo>
                  <a:lnTo>
                    <a:pt x="44001" y="169"/>
                  </a:lnTo>
                  <a:lnTo>
                    <a:pt x="42484" y="0"/>
                  </a:lnTo>
                  <a:close/>
                </a:path>
              </a:pathLst>
            </a:custGeom>
            <a:solidFill>
              <a:srgbClr val="82299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491800" y="4939950"/>
              <a:ext cx="946350" cy="130475"/>
            </a:xfrm>
            <a:custGeom>
              <a:avLst/>
              <a:gdLst/>
              <a:ahLst/>
              <a:cxnLst/>
              <a:rect l="0" t="0" r="0" b="0"/>
              <a:pathLst>
                <a:path w="37854" h="5219" extrusionOk="0">
                  <a:moveTo>
                    <a:pt x="12354" y="0"/>
                  </a:moveTo>
                  <a:lnTo>
                    <a:pt x="12354" y="962"/>
                  </a:lnTo>
                  <a:lnTo>
                    <a:pt x="13532" y="962"/>
                  </a:lnTo>
                  <a:lnTo>
                    <a:pt x="13532" y="0"/>
                  </a:lnTo>
                  <a:close/>
                  <a:moveTo>
                    <a:pt x="24836" y="0"/>
                  </a:moveTo>
                  <a:lnTo>
                    <a:pt x="24836" y="962"/>
                  </a:lnTo>
                  <a:lnTo>
                    <a:pt x="26014" y="962"/>
                  </a:lnTo>
                  <a:lnTo>
                    <a:pt x="26014" y="0"/>
                  </a:lnTo>
                  <a:close/>
                  <a:moveTo>
                    <a:pt x="35934" y="2131"/>
                  </a:moveTo>
                  <a:cubicBezTo>
                    <a:pt x="36145" y="2131"/>
                    <a:pt x="36316" y="2199"/>
                    <a:pt x="36446" y="2336"/>
                  </a:cubicBezTo>
                  <a:cubicBezTo>
                    <a:pt x="36577" y="2474"/>
                    <a:pt x="36642" y="2654"/>
                    <a:pt x="36642" y="2878"/>
                  </a:cubicBezTo>
                  <a:lnTo>
                    <a:pt x="35111" y="2878"/>
                  </a:lnTo>
                  <a:cubicBezTo>
                    <a:pt x="35146" y="2636"/>
                    <a:pt x="35235" y="2452"/>
                    <a:pt x="35378" y="2323"/>
                  </a:cubicBezTo>
                  <a:cubicBezTo>
                    <a:pt x="35520" y="2195"/>
                    <a:pt x="35706" y="2131"/>
                    <a:pt x="35934" y="2131"/>
                  </a:cubicBezTo>
                  <a:close/>
                  <a:moveTo>
                    <a:pt x="10069" y="3464"/>
                  </a:moveTo>
                  <a:lnTo>
                    <a:pt x="10069" y="3599"/>
                  </a:lnTo>
                  <a:cubicBezTo>
                    <a:pt x="10069" y="3838"/>
                    <a:pt x="9993" y="4037"/>
                    <a:pt x="9842" y="4197"/>
                  </a:cubicBezTo>
                  <a:cubicBezTo>
                    <a:pt x="9690" y="4356"/>
                    <a:pt x="9504" y="4435"/>
                    <a:pt x="9282" y="4435"/>
                  </a:cubicBezTo>
                  <a:cubicBezTo>
                    <a:pt x="9104" y="4435"/>
                    <a:pt x="8965" y="4393"/>
                    <a:pt x="8866" y="4309"/>
                  </a:cubicBezTo>
                  <a:cubicBezTo>
                    <a:pt x="8766" y="4224"/>
                    <a:pt x="8716" y="4107"/>
                    <a:pt x="8716" y="3958"/>
                  </a:cubicBezTo>
                  <a:cubicBezTo>
                    <a:pt x="8716" y="3795"/>
                    <a:pt x="8778" y="3673"/>
                    <a:pt x="8902" y="3589"/>
                  </a:cubicBezTo>
                  <a:cubicBezTo>
                    <a:pt x="9026" y="3506"/>
                    <a:pt x="9211" y="3464"/>
                    <a:pt x="9457" y="3464"/>
                  </a:cubicBezTo>
                  <a:close/>
                  <a:moveTo>
                    <a:pt x="0" y="208"/>
                  </a:moveTo>
                  <a:lnTo>
                    <a:pt x="1169" y="5123"/>
                  </a:lnTo>
                  <a:lnTo>
                    <a:pt x="2631" y="5123"/>
                  </a:lnTo>
                  <a:lnTo>
                    <a:pt x="3513" y="1386"/>
                  </a:lnTo>
                  <a:lnTo>
                    <a:pt x="4406" y="5123"/>
                  </a:lnTo>
                  <a:lnTo>
                    <a:pt x="5868" y="5123"/>
                  </a:lnTo>
                  <a:lnTo>
                    <a:pt x="7026" y="208"/>
                  </a:lnTo>
                  <a:lnTo>
                    <a:pt x="5821" y="208"/>
                  </a:lnTo>
                  <a:lnTo>
                    <a:pt x="4972" y="3780"/>
                  </a:lnTo>
                  <a:lnTo>
                    <a:pt x="4129" y="208"/>
                  </a:lnTo>
                  <a:lnTo>
                    <a:pt x="2908" y="208"/>
                  </a:lnTo>
                  <a:lnTo>
                    <a:pt x="2065" y="3780"/>
                  </a:lnTo>
                  <a:lnTo>
                    <a:pt x="1215" y="208"/>
                  </a:lnTo>
                  <a:close/>
                  <a:moveTo>
                    <a:pt x="12354" y="1436"/>
                  </a:moveTo>
                  <a:lnTo>
                    <a:pt x="12354" y="5123"/>
                  </a:lnTo>
                  <a:lnTo>
                    <a:pt x="13532" y="5123"/>
                  </a:lnTo>
                  <a:lnTo>
                    <a:pt x="13532" y="1436"/>
                  </a:lnTo>
                  <a:close/>
                  <a:moveTo>
                    <a:pt x="14773" y="389"/>
                  </a:moveTo>
                  <a:lnTo>
                    <a:pt x="14773" y="1436"/>
                  </a:lnTo>
                  <a:lnTo>
                    <a:pt x="14187" y="1436"/>
                  </a:lnTo>
                  <a:lnTo>
                    <a:pt x="14187" y="2279"/>
                  </a:lnTo>
                  <a:lnTo>
                    <a:pt x="14773" y="2279"/>
                  </a:lnTo>
                  <a:lnTo>
                    <a:pt x="14773" y="3843"/>
                  </a:lnTo>
                  <a:cubicBezTo>
                    <a:pt x="14773" y="4308"/>
                    <a:pt x="14871" y="4638"/>
                    <a:pt x="15065" y="4832"/>
                  </a:cubicBezTo>
                  <a:cubicBezTo>
                    <a:pt x="15259" y="5026"/>
                    <a:pt x="15589" y="5123"/>
                    <a:pt x="16054" y="5123"/>
                  </a:cubicBezTo>
                  <a:lnTo>
                    <a:pt x="17065" y="5123"/>
                  </a:lnTo>
                  <a:lnTo>
                    <a:pt x="17065" y="4281"/>
                  </a:lnTo>
                  <a:lnTo>
                    <a:pt x="16459" y="4281"/>
                  </a:lnTo>
                  <a:cubicBezTo>
                    <a:pt x="16257" y="4281"/>
                    <a:pt x="16122" y="4250"/>
                    <a:pt x="16054" y="4190"/>
                  </a:cubicBezTo>
                  <a:cubicBezTo>
                    <a:pt x="15986" y="4130"/>
                    <a:pt x="15952" y="4014"/>
                    <a:pt x="15952" y="3843"/>
                  </a:cubicBezTo>
                  <a:lnTo>
                    <a:pt x="15952" y="2279"/>
                  </a:lnTo>
                  <a:lnTo>
                    <a:pt x="17167" y="2279"/>
                  </a:lnTo>
                  <a:lnTo>
                    <a:pt x="17167" y="1436"/>
                  </a:lnTo>
                  <a:lnTo>
                    <a:pt x="15952" y="1436"/>
                  </a:lnTo>
                  <a:lnTo>
                    <a:pt x="15952" y="389"/>
                  </a:lnTo>
                  <a:close/>
                  <a:moveTo>
                    <a:pt x="19702" y="208"/>
                  </a:moveTo>
                  <a:lnTo>
                    <a:pt x="19702" y="1166"/>
                  </a:lnTo>
                  <a:lnTo>
                    <a:pt x="21335" y="1166"/>
                  </a:lnTo>
                  <a:lnTo>
                    <a:pt x="21335" y="5123"/>
                  </a:lnTo>
                  <a:lnTo>
                    <a:pt x="22603" y="5123"/>
                  </a:lnTo>
                  <a:lnTo>
                    <a:pt x="22603" y="1166"/>
                  </a:lnTo>
                  <a:lnTo>
                    <a:pt x="24233" y="1166"/>
                  </a:lnTo>
                  <a:lnTo>
                    <a:pt x="24233" y="208"/>
                  </a:lnTo>
                  <a:close/>
                  <a:moveTo>
                    <a:pt x="24836" y="1436"/>
                  </a:moveTo>
                  <a:lnTo>
                    <a:pt x="24836" y="5123"/>
                  </a:lnTo>
                  <a:lnTo>
                    <a:pt x="26014" y="5123"/>
                  </a:lnTo>
                  <a:lnTo>
                    <a:pt x="26014" y="1436"/>
                  </a:lnTo>
                  <a:close/>
                  <a:moveTo>
                    <a:pt x="29445" y="1347"/>
                  </a:moveTo>
                  <a:cubicBezTo>
                    <a:pt x="29219" y="1347"/>
                    <a:pt x="29012" y="1400"/>
                    <a:pt x="28824" y="1505"/>
                  </a:cubicBezTo>
                  <a:cubicBezTo>
                    <a:pt x="28637" y="1610"/>
                    <a:pt x="28470" y="1767"/>
                    <a:pt x="28325" y="1976"/>
                  </a:cubicBezTo>
                  <a:lnTo>
                    <a:pt x="28325" y="1436"/>
                  </a:lnTo>
                  <a:lnTo>
                    <a:pt x="27140" y="1436"/>
                  </a:lnTo>
                  <a:lnTo>
                    <a:pt x="27140" y="5123"/>
                  </a:lnTo>
                  <a:lnTo>
                    <a:pt x="28325" y="5123"/>
                  </a:lnTo>
                  <a:lnTo>
                    <a:pt x="28325" y="3309"/>
                  </a:lnTo>
                  <a:cubicBezTo>
                    <a:pt x="28325" y="2965"/>
                    <a:pt x="28387" y="2700"/>
                    <a:pt x="28510" y="2514"/>
                  </a:cubicBezTo>
                  <a:cubicBezTo>
                    <a:pt x="28633" y="2329"/>
                    <a:pt x="28807" y="2236"/>
                    <a:pt x="29033" y="2236"/>
                  </a:cubicBezTo>
                  <a:cubicBezTo>
                    <a:pt x="29213" y="2236"/>
                    <a:pt x="29338" y="2295"/>
                    <a:pt x="29409" y="2412"/>
                  </a:cubicBezTo>
                  <a:cubicBezTo>
                    <a:pt x="29479" y="2529"/>
                    <a:pt x="29514" y="2792"/>
                    <a:pt x="29514" y="3201"/>
                  </a:cubicBezTo>
                  <a:lnTo>
                    <a:pt x="29514" y="5123"/>
                  </a:lnTo>
                  <a:lnTo>
                    <a:pt x="30699" y="5123"/>
                  </a:lnTo>
                  <a:lnTo>
                    <a:pt x="30699" y="3313"/>
                  </a:lnTo>
                  <a:cubicBezTo>
                    <a:pt x="30704" y="2964"/>
                    <a:pt x="30767" y="2697"/>
                    <a:pt x="30889" y="2512"/>
                  </a:cubicBezTo>
                  <a:cubicBezTo>
                    <a:pt x="31010" y="2328"/>
                    <a:pt x="31183" y="2236"/>
                    <a:pt x="31407" y="2236"/>
                  </a:cubicBezTo>
                  <a:cubicBezTo>
                    <a:pt x="31578" y="2236"/>
                    <a:pt x="31702" y="2295"/>
                    <a:pt x="31779" y="2412"/>
                  </a:cubicBezTo>
                  <a:cubicBezTo>
                    <a:pt x="31856" y="2529"/>
                    <a:pt x="31895" y="2719"/>
                    <a:pt x="31895" y="2980"/>
                  </a:cubicBezTo>
                  <a:cubicBezTo>
                    <a:pt x="31895" y="3037"/>
                    <a:pt x="31894" y="3081"/>
                    <a:pt x="31893" y="3112"/>
                  </a:cubicBezTo>
                  <a:cubicBezTo>
                    <a:pt x="31892" y="3142"/>
                    <a:pt x="31890" y="3172"/>
                    <a:pt x="31888" y="3201"/>
                  </a:cubicBezTo>
                  <a:lnTo>
                    <a:pt x="31888" y="5123"/>
                  </a:lnTo>
                  <a:lnTo>
                    <a:pt x="33073" y="5123"/>
                  </a:lnTo>
                  <a:lnTo>
                    <a:pt x="33073" y="2878"/>
                  </a:lnTo>
                  <a:cubicBezTo>
                    <a:pt x="33073" y="2380"/>
                    <a:pt x="32962" y="2000"/>
                    <a:pt x="32741" y="1739"/>
                  </a:cubicBezTo>
                  <a:cubicBezTo>
                    <a:pt x="32519" y="1478"/>
                    <a:pt x="32196" y="1347"/>
                    <a:pt x="31773" y="1347"/>
                  </a:cubicBezTo>
                  <a:cubicBezTo>
                    <a:pt x="31527" y="1347"/>
                    <a:pt x="31301" y="1407"/>
                    <a:pt x="31096" y="1526"/>
                  </a:cubicBezTo>
                  <a:cubicBezTo>
                    <a:pt x="30891" y="1646"/>
                    <a:pt x="30714" y="1820"/>
                    <a:pt x="30564" y="2048"/>
                  </a:cubicBezTo>
                  <a:cubicBezTo>
                    <a:pt x="30463" y="1827"/>
                    <a:pt x="30315" y="1654"/>
                    <a:pt x="30120" y="1531"/>
                  </a:cubicBezTo>
                  <a:cubicBezTo>
                    <a:pt x="29925" y="1408"/>
                    <a:pt x="29700" y="1347"/>
                    <a:pt x="29445" y="1347"/>
                  </a:cubicBezTo>
                  <a:close/>
                  <a:moveTo>
                    <a:pt x="9374" y="1347"/>
                  </a:moveTo>
                  <a:cubicBezTo>
                    <a:pt x="9120" y="1347"/>
                    <a:pt x="8865" y="1363"/>
                    <a:pt x="8610" y="1395"/>
                  </a:cubicBezTo>
                  <a:cubicBezTo>
                    <a:pt x="8356" y="1427"/>
                    <a:pt x="8102" y="1473"/>
                    <a:pt x="7850" y="1535"/>
                  </a:cubicBezTo>
                  <a:lnTo>
                    <a:pt x="7850" y="2433"/>
                  </a:lnTo>
                  <a:cubicBezTo>
                    <a:pt x="8036" y="2333"/>
                    <a:pt x="8238" y="2257"/>
                    <a:pt x="8456" y="2206"/>
                  </a:cubicBezTo>
                  <a:cubicBezTo>
                    <a:pt x="8673" y="2156"/>
                    <a:pt x="8908" y="2131"/>
                    <a:pt x="9160" y="2131"/>
                  </a:cubicBezTo>
                  <a:cubicBezTo>
                    <a:pt x="9472" y="2131"/>
                    <a:pt x="9701" y="2174"/>
                    <a:pt x="9848" y="2261"/>
                  </a:cubicBezTo>
                  <a:cubicBezTo>
                    <a:pt x="9995" y="2347"/>
                    <a:pt x="10069" y="2484"/>
                    <a:pt x="10069" y="2671"/>
                  </a:cubicBezTo>
                  <a:lnTo>
                    <a:pt x="10069" y="2763"/>
                  </a:lnTo>
                  <a:lnTo>
                    <a:pt x="9374" y="2763"/>
                  </a:lnTo>
                  <a:cubicBezTo>
                    <a:pt x="8738" y="2763"/>
                    <a:pt x="8271" y="2864"/>
                    <a:pt x="7973" y="3066"/>
                  </a:cubicBezTo>
                  <a:cubicBezTo>
                    <a:pt x="7676" y="3268"/>
                    <a:pt x="7527" y="3585"/>
                    <a:pt x="7527" y="4017"/>
                  </a:cubicBezTo>
                  <a:cubicBezTo>
                    <a:pt x="7527" y="4373"/>
                    <a:pt x="7646" y="4662"/>
                    <a:pt x="7884" y="4885"/>
                  </a:cubicBezTo>
                  <a:cubicBezTo>
                    <a:pt x="8123" y="5108"/>
                    <a:pt x="8433" y="5219"/>
                    <a:pt x="8815" y="5219"/>
                  </a:cubicBezTo>
                  <a:cubicBezTo>
                    <a:pt x="9098" y="5219"/>
                    <a:pt x="9338" y="5168"/>
                    <a:pt x="9536" y="5066"/>
                  </a:cubicBezTo>
                  <a:cubicBezTo>
                    <a:pt x="9733" y="4964"/>
                    <a:pt x="9911" y="4801"/>
                    <a:pt x="10069" y="4577"/>
                  </a:cubicBezTo>
                  <a:lnTo>
                    <a:pt x="10069" y="5123"/>
                  </a:lnTo>
                  <a:lnTo>
                    <a:pt x="11258" y="5123"/>
                  </a:lnTo>
                  <a:lnTo>
                    <a:pt x="11258" y="3020"/>
                  </a:lnTo>
                  <a:cubicBezTo>
                    <a:pt x="11258" y="2429"/>
                    <a:pt x="11110" y="2003"/>
                    <a:pt x="10815" y="1740"/>
                  </a:cubicBezTo>
                  <a:cubicBezTo>
                    <a:pt x="10520" y="1478"/>
                    <a:pt x="10039" y="1347"/>
                    <a:pt x="9374" y="1347"/>
                  </a:cubicBezTo>
                  <a:close/>
                  <a:moveTo>
                    <a:pt x="35941" y="1347"/>
                  </a:moveTo>
                  <a:cubicBezTo>
                    <a:pt x="35304" y="1347"/>
                    <a:pt x="34804" y="1519"/>
                    <a:pt x="34441" y="1864"/>
                  </a:cubicBezTo>
                  <a:cubicBezTo>
                    <a:pt x="34078" y="2208"/>
                    <a:pt x="33896" y="2681"/>
                    <a:pt x="33896" y="3283"/>
                  </a:cubicBezTo>
                  <a:cubicBezTo>
                    <a:pt x="33896" y="3895"/>
                    <a:pt x="34081" y="4371"/>
                    <a:pt x="34451" y="4710"/>
                  </a:cubicBezTo>
                  <a:cubicBezTo>
                    <a:pt x="34821" y="5049"/>
                    <a:pt x="35339" y="5219"/>
                    <a:pt x="36007" y="5219"/>
                  </a:cubicBezTo>
                  <a:cubicBezTo>
                    <a:pt x="36285" y="5219"/>
                    <a:pt x="36564" y="5192"/>
                    <a:pt x="36843" y="5138"/>
                  </a:cubicBezTo>
                  <a:cubicBezTo>
                    <a:pt x="37122" y="5084"/>
                    <a:pt x="37401" y="5005"/>
                    <a:pt x="37679" y="4900"/>
                  </a:cubicBezTo>
                  <a:lnTo>
                    <a:pt x="37679" y="3991"/>
                  </a:lnTo>
                  <a:cubicBezTo>
                    <a:pt x="37405" y="4140"/>
                    <a:pt x="37138" y="4251"/>
                    <a:pt x="36878" y="4325"/>
                  </a:cubicBezTo>
                  <a:cubicBezTo>
                    <a:pt x="36617" y="4399"/>
                    <a:pt x="36363" y="4435"/>
                    <a:pt x="36115" y="4435"/>
                  </a:cubicBezTo>
                  <a:cubicBezTo>
                    <a:pt x="35808" y="4435"/>
                    <a:pt x="35569" y="4366"/>
                    <a:pt x="35398" y="4228"/>
                  </a:cubicBezTo>
                  <a:cubicBezTo>
                    <a:pt x="35226" y="4090"/>
                    <a:pt x="35126" y="3882"/>
                    <a:pt x="35098" y="3606"/>
                  </a:cubicBezTo>
                  <a:lnTo>
                    <a:pt x="37854" y="3606"/>
                  </a:lnTo>
                  <a:lnTo>
                    <a:pt x="37854" y="3270"/>
                  </a:lnTo>
                  <a:cubicBezTo>
                    <a:pt x="37854" y="2686"/>
                    <a:pt x="37680" y="2219"/>
                    <a:pt x="37332" y="1870"/>
                  </a:cubicBezTo>
                  <a:cubicBezTo>
                    <a:pt x="36984" y="1521"/>
                    <a:pt x="36520" y="1347"/>
                    <a:pt x="35941" y="13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378</Words>
  <Application>Microsoft Macintosh PowerPoint</Application>
  <PresentationFormat>Custom</PresentationFormat>
  <Paragraphs>103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Steve Coffman</cp:lastModifiedBy>
  <cp:revision>1</cp:revision>
  <dcterms:modified xsi:type="dcterms:W3CDTF">2014-11-12T02:33:14Z</dcterms:modified>
</cp:coreProperties>
</file>