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</p:sldIdLst>
  <p:sldSz cy="31089600" cx="40233600"/>
  <p:notesSz cy="9296400" cx="70104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97225" x="1168625"/>
            <a:ext cy="3486150" cx="4673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415775" x="701025"/>
            <a:ext cy="4183374" cx="5608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y="4415775" x="701025"/>
            <a:ext cy="4183374" cx="56082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y="697225" x="1168625"/>
            <a:ext cy="3486150" cx="4673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 rot="5400000">
            <a:off y="9983787" x="20429537"/>
            <a:ext cy="9051924" cx="26530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1008062" x="2249486"/>
            <a:ext cy="27003376" cx="26530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635000" marL="154940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495300" marL="3352800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342900" marL="5156200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469900" marL="722630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476250" marL="92900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476250" marL="97472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algn="l" rtl="0" indent="-476250" marL="102044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algn="l" rtl="0" indent="-476250" marL="106616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algn="l" rtl="0" indent="-476250" marL="111188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1244600" x="2012950"/>
            <a:ext cy="5181600" cx="362076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7251700" x="2012950"/>
            <a:ext cy="20523200" cx="362076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635000" marL="154940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495300" marL="3352800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342900" marL="5156200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469900" marL="722630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476250" marL="92900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476250" marL="97472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algn="l" rtl="0" indent="-476250" marL="102044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algn="l" rtl="0" indent="-476250" marL="106616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algn="l" rtl="0" indent="-476250" marL="111188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y="9658350" x="3017838"/>
            <a:ext cy="6664325" cx="341979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y="17618075" x="6035675"/>
            <a:ext cy="7943849" cx="281622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1244600" x="2012950"/>
            <a:ext cy="5181600" cx="362076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 rot="5400000">
            <a:off y="-590549" x="9855200"/>
            <a:ext cy="36207698" cx="20523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635000" marL="154940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indent="-495300" marL="3352800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indent="-342900" marL="5156200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indent="-469900" marL="722630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indent="-476250" marL="92900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indent="-476250" marL="97472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algn="l" rtl="0" indent="-476250" marL="102044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algn="l" rtl="0" indent="-476250" marL="106616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algn="l" rtl="0" indent="-476250" marL="111188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1763037" x="7886700"/>
            <a:ext cy="2568575" cx="2413952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/>
          <p:nvPr>
            <p:ph idx="2" type="pic"/>
          </p:nvPr>
        </p:nvSpPr>
        <p:spPr>
          <a:xfrm>
            <a:off y="2778125" x="7886700"/>
            <a:ext cy="18653124" cx="24139526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24331612" x="7886700"/>
            <a:ext cy="3649662" cx="2413952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1238250" x="2011363"/>
            <a:ext cy="5267324" cx="132365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238250" x="15730537"/>
            <a:ext cy="26533475" cx="22491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6505575" x="2011363"/>
            <a:ext cy="21266149" cx="1323657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y="1244600" x="2012950"/>
            <a:ext cy="5181600" cx="362076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1244600" x="2011363"/>
            <a:ext cy="5181600" cx="362108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6959600" x="2011363"/>
            <a:ext cy="2900363" cx="177768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y="9859963" x="2011363"/>
            <a:ext cy="17911761" cx="177768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y="6959600" x="20437475"/>
            <a:ext cy="2900363" cx="177847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4" type="body"/>
          </p:nvPr>
        </p:nvSpPr>
        <p:spPr>
          <a:xfrm>
            <a:off y="9859963" x="20437475"/>
            <a:ext cy="17911761" cx="1778476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1244600" x="2012950"/>
            <a:ext cy="5181600" cx="362076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7251700" x="2012950"/>
            <a:ext cy="20523200" cx="180276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y="7251700" x="20193000"/>
            <a:ext cy="20523200" cx="180276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19978687" x="3178175"/>
            <a:ext cy="6173787" cx="341979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3177837" x="3178175"/>
            <a:ext cy="6800849" cx="341979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244600" x="2012950"/>
            <a:ext cy="5181600" cx="362076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7251700" x="2012950"/>
            <a:ext cy="20523200" cx="362076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635000" marL="154940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495300" marL="3352800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342900" marL="5156200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469900" marL="722630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476250" marL="92900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476250" marL="97472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algn="l" rtl="0" marR="0" indent="-476250" marL="102044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algn="l" rtl="0" marR="0" indent="-476250" marL="106616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algn="l" rtl="0" marR="0" indent="-476250" marL="1111885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28314650" x="2012950"/>
            <a:ext cy="2158999" cx="938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28314650" x="13747750"/>
            <a:ext cy="2158999" cx="12738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28314650" x="28835350"/>
            <a:ext cy="2158999" cx="9385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/>
        </p:nvSpPr>
        <p:spPr>
          <a:xfrm>
            <a:off y="0" x="10058400"/>
            <a:ext cy="31080076" cx="2011044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bIns="206400" rIns="412800" lIns="412800" tIns="206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40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2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y="3962400" x="10439400"/>
            <a:ext cy="27117599" cx="942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206400" rIns="412800" lIns="412800" tIns="206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40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2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y="3994475" x="10455850"/>
            <a:ext cy="1669200" cx="9422100"/>
          </a:xfrm>
          <a:prstGeom prst="rect">
            <a:avLst/>
          </a:prstGeom>
          <a:solidFill>
            <a:srgbClr val="002046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206400" rIns="412800" lIns="412800" tIns="2064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8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/>
        </p:nvSpPr>
        <p:spPr>
          <a:xfrm>
            <a:off y="0" x="0"/>
            <a:ext cy="31079998" cx="10055100"/>
          </a:xfrm>
          <a:prstGeom prst="rect">
            <a:avLst/>
          </a:prstGeom>
          <a:solidFill>
            <a:srgbClr val="002046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206400" rIns="412800" lIns="412800" tIns="2064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8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y="3147225" x="0"/>
            <a:ext cy="28085100" cx="100551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206400" rIns="412800" lIns="412800" tIns="2064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8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y="0" x="30194250"/>
            <a:ext cy="31080076" cx="10055224"/>
          </a:xfrm>
          <a:prstGeom prst="rect">
            <a:avLst/>
          </a:prstGeom>
          <a:solidFill>
            <a:srgbClr val="002046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206400" rIns="412800" lIns="412800" tIns="2064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8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y="4582775" x="30556200"/>
            <a:ext cy="25273501" cx="9220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F06"/>
              </a:buClr>
              <a:buSzPct val="25000"/>
              <a:buFont typeface="Arial"/>
              <a:buNone/>
            </a:pPr>
            <a:r>
              <a:rPr sz="7500" lang="en-US">
                <a:solidFill>
                  <a:srgbClr val="FFCF06"/>
                </a:solidFill>
              </a:rPr>
              <a:t>Evolution of Metrics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5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sz="3600" lang="en-US">
                <a:solidFill>
                  <a:srgbClr val="FFFFFF"/>
                </a:solidFill>
              </a:rPr>
              <a:t>Traditional Metrics:</a:t>
            </a:r>
          </a:p>
          <a:p>
            <a:pPr rtl="0" lvl="0" indent="-4572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600" lang="en-US">
                <a:solidFill>
                  <a:srgbClr val="FFFFFF"/>
                </a:solidFill>
              </a:rPr>
              <a:t>Lines of Code</a:t>
            </a:r>
          </a:p>
          <a:p>
            <a:pPr rtl="0" lvl="0" indent="-4572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600" lang="en-US">
                <a:solidFill>
                  <a:srgbClr val="FFFFFF"/>
                </a:solidFill>
              </a:rPr>
              <a:t>ROI</a:t>
            </a:r>
          </a:p>
          <a:p>
            <a:pPr rtl="0" lvl="0" indent="-4572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600" lang="en-US">
                <a:solidFill>
                  <a:srgbClr val="FFFFFF"/>
                </a:solidFill>
              </a:rPr>
              <a:t>Estimates vs. Actuals in Hours</a:t>
            </a:r>
          </a:p>
          <a:p>
            <a:pPr rtl="0" lvl="0" indent="-4572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600" lang="en-US">
                <a:solidFill>
                  <a:srgbClr val="FFFFFF"/>
                </a:solidFill>
              </a:rPr>
              <a:t>Utilization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sz="3600" lang="en-US">
                <a:solidFill>
                  <a:srgbClr val="FFFFFF"/>
                </a:solidFill>
              </a:rPr>
              <a:t>Agile Metrics:</a:t>
            </a:r>
          </a:p>
          <a:p>
            <a:pPr rtl="0" lvl="0" indent="-4572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600" lang="en-US">
                <a:solidFill>
                  <a:srgbClr val="FFFFFF"/>
                </a:solidFill>
              </a:rPr>
              <a:t>Test Coverage</a:t>
            </a:r>
          </a:p>
          <a:p>
            <a:pPr rtl="0" lvl="0" indent="-4572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600" lang="en-US">
                <a:solidFill>
                  <a:srgbClr val="FFFFFF"/>
                </a:solidFill>
              </a:rPr>
              <a:t>Velocity</a:t>
            </a:r>
          </a:p>
          <a:p>
            <a:pPr rtl="0" lvl="0" indent="-4572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600" lang="en-US">
                <a:solidFill>
                  <a:srgbClr val="FFFFFF"/>
                </a:solidFill>
              </a:rPr>
              <a:t>Estimates vs. Actuals in Story Points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sz="3600" lang="en-US">
                <a:solidFill>
                  <a:srgbClr val="FFFFFF"/>
                </a:solidFill>
              </a:rPr>
              <a:t>#NoEstimates Metrics:</a:t>
            </a:r>
          </a:p>
          <a:p>
            <a:pPr rtl="0" lvl="0" indent="-4572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600" lang="en-US">
                <a:solidFill>
                  <a:srgbClr val="FFFFFF"/>
                </a:solidFill>
              </a:rPr>
              <a:t>Story Counting</a:t>
            </a:r>
          </a:p>
          <a:p>
            <a:pPr rtl="0" lvl="0" indent="-4572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600" lang="en-US">
                <a:solidFill>
                  <a:srgbClr val="FFFFFF"/>
                </a:solidFill>
              </a:rPr>
              <a:t>Lead Time</a:t>
            </a:r>
          </a:p>
          <a:p>
            <a:pPr rtl="0" lvl="1" indent="-457200" marL="9144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="/>
            </a:pPr>
            <a:r>
              <a:rPr sz="3600" lang="en-US">
                <a:solidFill>
                  <a:srgbClr val="FFFFFF"/>
                </a:solidFill>
              </a:rPr>
              <a:t>Average Time From Backlog to Done</a:t>
            </a:r>
          </a:p>
          <a:p>
            <a:pPr rtl="0" lvl="0" indent="-4572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600" lang="en-US">
                <a:solidFill>
                  <a:srgbClr val="FFFFFF"/>
                </a:solidFill>
              </a:rPr>
              <a:t>Cycle Time </a:t>
            </a:r>
          </a:p>
          <a:p>
            <a:pPr rtl="0" lvl="1" indent="-457200" marL="9144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="/>
            </a:pPr>
            <a:r>
              <a:rPr sz="3600" lang="en-US">
                <a:solidFill>
                  <a:srgbClr val="FFFFFF"/>
                </a:solidFill>
              </a:rPr>
              <a:t>Average Time From Started to Done</a:t>
            </a:r>
          </a:p>
          <a:p>
            <a:pPr rtl="0" lvl="0" indent="-45720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sz="3600" lang="en-US">
                <a:solidFill>
                  <a:srgbClr val="FFFFFF"/>
                </a:solidFill>
              </a:rPr>
              <a:t>Wait/Queue Time</a:t>
            </a:r>
          </a:p>
          <a:p>
            <a:pPr rtl="0" lvl="1" indent="-457200" marL="9144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="/>
            </a:pPr>
            <a:r>
              <a:rPr sz="3600" lang="en-US">
                <a:solidFill>
                  <a:srgbClr val="FFFFFF"/>
                </a:solidFill>
              </a:rPr>
              <a:t>Lead Time - Cycle Time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25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40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40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z="4000" lang="en-US">
                <a:solidFill>
                  <a:schemeClr val="lt1"/>
                </a:solidFill>
              </a:rPr>
              <a:t>Created by Steve Coffman, Bryan Martyn, and Andy Vella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z="4000" lang="en-US">
                <a:solidFill>
                  <a:schemeClr val="lt1"/>
                </a:solidFill>
              </a:rPr>
              <a:t>Clipart via The Noun Project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 feedback and ideas to: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sz="4800" lang="en-US" i="1">
                <a:solidFill>
                  <a:srgbClr val="FFCF06"/>
                </a:solidFill>
              </a:rPr>
              <a:t>agile.me.this</a:t>
            </a:r>
            <a:r>
              <a:rPr strike="noStrike" u="none" b="1" cap="none" baseline="0" sz="4800" lang="en-US" i="1">
                <a:solidFill>
                  <a:srgbClr val="FFCF06"/>
                </a:solidFill>
                <a:latin typeface="Arial"/>
                <a:ea typeface="Arial"/>
                <a:cs typeface="Arial"/>
                <a:sym typeface="Arial"/>
              </a:rPr>
              <a:t>@umich.edu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y="1066800" x="10515600"/>
            <a:ext cy="2400300" cx="19354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2046"/>
              </a:buClr>
              <a:buSzPct val="25000"/>
              <a:buFont typeface="Arial"/>
              <a:buNone/>
            </a:pPr>
            <a:r>
              <a:rPr b="1" sz="9600" lang="en-US">
                <a:solidFill>
                  <a:srgbClr val="002046"/>
                </a:solidFill>
              </a:rPr>
              <a:t>Agile Software Engineering With #NoEstimates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y="3962400" x="533400"/>
            <a:ext cy="26531699" cx="9067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sz="4800" lang="en-US"/>
              <a:t>Business wants to know: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3600" lang="en-US"/>
              <a:t>How many features can you get done?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3600" lang="en-US"/>
              <a:t>When will features be in production?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sz="4800" lang="en-US"/>
              <a:t>Story estimates provide unreliable answers to these questions. Further, the process of estimating stories can be harmful.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sz="3000" lang="en-US"/>
              <a:t>Even perfectly accurate estimates do not change  the value of a story.  Repeatedly deciding to defer very valuable but expensive stories in favor of cheap, nice-to-have stories will not instill a sense of trust in the customer. </a:t>
            </a:r>
            <a:r>
              <a:rPr b="1" sz="3000" lang="en-US"/>
              <a:t>Knowing the costs of user stories distracts management from remaining focused on meeting the most important needs as quickly as possible. </a:t>
            </a:r>
            <a:r>
              <a:rPr sz="3000" lang="en-US"/>
              <a:t>On top of that, </a:t>
            </a:r>
            <a:r>
              <a:rPr u="sng" b="1" sz="3000" lang="en-US"/>
              <a:t>estimates are always wrong.</a:t>
            </a:r>
            <a:r>
              <a:rPr sz="3000" lang="en-US"/>
              <a:t> Sometimes wildly so. Why make bad decisions based on worse data?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sz="3000" lang="en-US"/>
              <a:t>It turns out that </a:t>
            </a:r>
            <a:r>
              <a:rPr b="1" sz="3000" lang="en-US"/>
              <a:t>deliberately avoiding estimating helps teams focus on delivering the most valuable business needs</a:t>
            </a:r>
            <a:r>
              <a:rPr sz="3000" lang="en-US"/>
              <a:t>, in a more efficient,  incremental way.  Progress </a:t>
            </a:r>
            <a:r>
              <a:rPr b="1" sz="3000" lang="en-US"/>
              <a:t>transparency can be provided with story counts and cycle/lead times</a:t>
            </a:r>
            <a:r>
              <a:rPr sz="3000" lang="en-US"/>
              <a:t> to show wait times in the queue/backlog without having to estimate anything.  These metrics are simple and empirical.  By writing like-sized and independent stories, teams can provide much of the visibility that estimates are supposed to deliver.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sz="4800" lang="en-US"/>
              <a:t>#NoEstimates focuses on the following questions: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3600" lang="en-US"/>
              <a:t>What does the business need most to be delivered?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3600" lang="en-US"/>
              <a:t>What user story (feature or bug fix) delivers the most business value?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3600" lang="en-US"/>
              <a:t>What is the smallest, most incremental way that value can be delivered?</a:t>
            </a:r>
          </a:p>
          <a:p>
            <a:pPr algn="l" rtl="0" lvl="0" marR="0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3600" lang="en-US"/>
              <a:t>Can that user story be split into even smaller pieces that still each deliver value?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6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6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60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4800"/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4000" i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30300" x="609600"/>
            <a:ext cy="1519376" cx="890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660375" x="32630050"/>
            <a:ext cy="3450624" cx="5416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Shape 58"/>
          <p:cNvGrpSpPr/>
          <p:nvPr/>
        </p:nvGrpSpPr>
        <p:grpSpPr>
          <a:xfrm>
            <a:off y="8021750" x="12176000"/>
            <a:ext cy="5238750" cx="5594600"/>
            <a:chOff y="238125" x="1012700"/>
            <a:chExt cy="5238750" cx="5594600"/>
          </a:xfrm>
        </p:grpSpPr>
        <p:sp>
          <p:nvSpPr>
            <p:cNvPr id="59" name="Shape 59"/>
            <p:cNvSpPr/>
            <p:nvPr/>
          </p:nvSpPr>
          <p:spPr>
            <a:xfrm>
              <a:off y="2842650" x="1417950"/>
              <a:ext cy="2041175" cx="2317925"/>
            </a:xfrm>
            <a:custGeom>
              <a:pathLst>
                <a:path w="92717" extrusionOk="0" h="81647">
                  <a:moveTo>
                    <a:pt y="1" x="24316"/>
                  </a:moveTo>
                  <a:lnTo>
                    <a:pt y="1187" x="1"/>
                  </a:lnTo>
                  <a:lnTo>
                    <a:pt y="6722" x="792"/>
                  </a:lnTo>
                  <a:lnTo>
                    <a:pt y="9490" x="1187"/>
                  </a:lnTo>
                  <a:lnTo>
                    <a:pt y="13444" x="2175"/>
                  </a:lnTo>
                  <a:lnTo>
                    <a:pt y="17991" x="3164"/>
                  </a:lnTo>
                  <a:lnTo>
                    <a:pt y="20363" x="3955"/>
                  </a:lnTo>
                  <a:lnTo>
                    <a:pt y="22735" x="4745"/>
                  </a:lnTo>
                  <a:lnTo>
                    <a:pt y="27677" x="6525"/>
                  </a:lnTo>
                  <a:lnTo>
                    <a:pt y="32620" x="8897"/>
                  </a:lnTo>
                  <a:lnTo>
                    <a:pt y="35190" x="10083"/>
                  </a:lnTo>
                  <a:lnTo>
                    <a:pt y="37759" x="11467"/>
                  </a:lnTo>
                  <a:lnTo>
                    <a:pt y="43097" x="14630"/>
                  </a:lnTo>
                  <a:lnTo>
                    <a:pt y="48039" x="18188"/>
                  </a:lnTo>
                  <a:lnTo>
                    <a:pt y="50609" x="20165"/>
                  </a:lnTo>
                  <a:lnTo>
                    <a:pt y="52982" x="22340"/>
                  </a:lnTo>
                  <a:lnTo>
                    <a:pt y="55354" x="24514"/>
                  </a:lnTo>
                  <a:lnTo>
                    <a:pt y="57528" x="26689"/>
                  </a:lnTo>
                  <a:lnTo>
                    <a:pt y="61877" x="31433"/>
                  </a:lnTo>
                  <a:lnTo>
                    <a:pt y="65831" x="36573"/>
                  </a:lnTo>
                  <a:lnTo>
                    <a:pt y="67610" x="39143"/>
                  </a:lnTo>
                  <a:lnTo>
                    <a:pt y="69192" x="41713"/>
                  </a:lnTo>
                  <a:lnTo>
                    <a:pt y="70773" x="44481"/>
                  </a:lnTo>
                  <a:lnTo>
                    <a:pt y="72355" x="47051"/>
                  </a:lnTo>
                  <a:lnTo>
                    <a:pt y="74925" x="52586"/>
                  </a:lnTo>
                  <a:lnTo>
                    <a:pt y="76902" x="57924"/>
                  </a:lnTo>
                  <a:lnTo>
                    <a:pt y="77890" x="60493"/>
                  </a:lnTo>
                  <a:lnTo>
                    <a:pt y="78483" x="63063"/>
                  </a:lnTo>
                  <a:lnTo>
                    <a:pt y="79867" x="68006"/>
                  </a:lnTo>
                  <a:lnTo>
                    <a:pt y="80658" x="72750"/>
                  </a:lnTo>
                  <a:lnTo>
                    <a:pt y="80856" x="74925"/>
                  </a:lnTo>
                  <a:lnTo>
                    <a:pt y="81251" x="77099"/>
                  </a:lnTo>
                  <a:lnTo>
                    <a:pt y="81449" x="81053"/>
                  </a:lnTo>
                  <a:lnTo>
                    <a:pt y="81646" x="84414"/>
                  </a:lnTo>
                  <a:lnTo>
                    <a:pt y="81449" x="87379"/>
                  </a:lnTo>
                  <a:lnTo>
                    <a:pt y="81251" x="92717"/>
                  </a:lnTo>
                  <a:lnTo>
                    <a:pt y="80460" x="87379"/>
                  </a:lnTo>
                  <a:lnTo>
                    <a:pt y="80065" x="84611"/>
                  </a:lnTo>
                  <a:lnTo>
                    <a:pt y="79274" x="81251"/>
                  </a:lnTo>
                  <a:lnTo>
                    <a:pt y="78286" x="77692"/>
                  </a:lnTo>
                  <a:lnTo>
                    <a:pt y="77693" x="75715"/>
                  </a:lnTo>
                  <a:lnTo>
                    <a:pt y="76902" x="73739"/>
                  </a:lnTo>
                  <a:lnTo>
                    <a:pt y="75320" x="69389"/>
                  </a:lnTo>
                  <a:lnTo>
                    <a:pt y="73343" x="65040"/>
                  </a:lnTo>
                  <a:lnTo>
                    <a:pt y="72157" x="62866"/>
                  </a:lnTo>
                  <a:lnTo>
                    <a:pt y="70971" x="60691"/>
                  </a:lnTo>
                  <a:lnTo>
                    <a:pt y="68204" x="56144"/>
                  </a:lnTo>
                  <a:lnTo>
                    <a:pt y="64843" x="51795"/>
                  </a:lnTo>
                  <a:lnTo>
                    <a:pt y="63261" x="49621"/>
                  </a:lnTo>
                  <a:lnTo>
                    <a:pt y="61284" x="47644"/>
                  </a:lnTo>
                  <a:lnTo>
                    <a:pt y="59505" x="45667"/>
                  </a:lnTo>
                  <a:lnTo>
                    <a:pt y="57528" x="43690"/>
                  </a:lnTo>
                  <a:lnTo>
                    <a:pt y="53377" x="40132"/>
                  </a:lnTo>
                  <a:lnTo>
                    <a:pt y="48830" x="36771"/>
                  </a:lnTo>
                  <a:lnTo>
                    <a:pt y="46655" x="35189"/>
                  </a:lnTo>
                  <a:lnTo>
                    <a:pt y="44283" x="33806"/>
                  </a:lnTo>
                  <a:lnTo>
                    <a:pt y="42109" x="32422"/>
                  </a:lnTo>
                  <a:lnTo>
                    <a:pt y="39736" x="31433"/>
                  </a:lnTo>
                  <a:lnTo>
                    <a:pt y="35190" x="29061"/>
                  </a:lnTo>
                  <a:lnTo>
                    <a:pt y="30445" x="27480"/>
                  </a:lnTo>
                  <a:lnTo>
                    <a:pt y="28270" x="26689"/>
                  </a:lnTo>
                  <a:lnTo>
                    <a:pt y="26096" x="26096"/>
                  </a:lnTo>
                  <a:lnTo>
                    <a:pt y="21747" x="25107"/>
                  </a:lnTo>
                  <a:lnTo>
                    <a:pt y="17793" x="24514"/>
                  </a:lnTo>
                  <a:lnTo>
                    <a:pt y="15816" x="24316"/>
                  </a:lnTo>
                  <a:lnTo>
                    <a:pt y="14037" x="24119"/>
                  </a:lnTo>
                  <a:lnTo>
                    <a:pt y="11072" x="23921"/>
                  </a:lnTo>
                  <a:lnTo>
                    <a:pt y="8304" x="23921"/>
                  </a:lnTo>
                  <a:lnTo>
                    <a:pt y="5536" x="23921"/>
                  </a:lnTo>
                  <a:lnTo>
                    <a:pt y="1" x="24316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y="1987650" x="1116475"/>
              <a:ext cy="1047775" cx="1210875"/>
            </a:xfrm>
            <a:custGeom>
              <a:pathLst>
                <a:path w="48435" extrusionOk="0" h="41911">
                  <a:moveTo>
                    <a:pt y="1" x="24119"/>
                  </a:moveTo>
                  <a:lnTo>
                    <a:pt y="41911" x="1"/>
                  </a:lnTo>
                  <a:lnTo>
                    <a:pt y="41911" x="48434"/>
                  </a:lnTo>
                  <a:lnTo>
                    <a:pt y="1" x="24119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y="2857500" x="3721025"/>
              <a:ext cy="2317900" cx="2041150"/>
            </a:xfrm>
            <a:custGeom>
              <a:pathLst>
                <a:path w="81646" extrusionOk="0" h="92716">
                  <a:moveTo>
                    <a:pt y="0" x="81251"/>
                  </a:moveTo>
                  <a:lnTo>
                    <a:pt y="5338" x="80460"/>
                  </a:lnTo>
                  <a:lnTo>
                    <a:pt y="8303" x="80064"/>
                  </a:lnTo>
                  <a:lnTo>
                    <a:pt y="11466" x="79274"/>
                  </a:lnTo>
                  <a:lnTo>
                    <a:pt y="15222" x="78285"/>
                  </a:lnTo>
                  <a:lnTo>
                    <a:pt y="17199" x="77692"/>
                  </a:lnTo>
                  <a:lnTo>
                    <a:pt y="19176" x="76901"/>
                  </a:lnTo>
                  <a:lnTo>
                    <a:pt y="23327" x="75320"/>
                  </a:lnTo>
                  <a:lnTo>
                    <a:pt y="27676" x="73343"/>
                  </a:lnTo>
                  <a:lnTo>
                    <a:pt y="30049" x="72157"/>
                  </a:lnTo>
                  <a:lnTo>
                    <a:pt y="32223" x="70971"/>
                  </a:lnTo>
                  <a:lnTo>
                    <a:pt y="36572" x="68203"/>
                  </a:lnTo>
                  <a:lnTo>
                    <a:pt y="40922" x="64842"/>
                  </a:lnTo>
                  <a:lnTo>
                    <a:pt y="43096" x="63261"/>
                  </a:lnTo>
                  <a:lnTo>
                    <a:pt y="45073" x="61284"/>
                  </a:lnTo>
                  <a:lnTo>
                    <a:pt y="47248" x="59505"/>
                  </a:lnTo>
                  <a:lnTo>
                    <a:pt y="49027" x="57528"/>
                  </a:lnTo>
                  <a:lnTo>
                    <a:pt y="52783" x="53376"/>
                  </a:lnTo>
                  <a:lnTo>
                    <a:pt y="55946" x="49027"/>
                  </a:lnTo>
                  <a:lnTo>
                    <a:pt y="57527" x="46655"/>
                  </a:lnTo>
                  <a:lnTo>
                    <a:pt y="58911" x="44481"/>
                  </a:lnTo>
                  <a:lnTo>
                    <a:pt y="60295" x="42108"/>
                  </a:lnTo>
                  <a:lnTo>
                    <a:pt y="61481" x="39736"/>
                  </a:lnTo>
                  <a:lnTo>
                    <a:pt y="63656" x="35189"/>
                  </a:lnTo>
                  <a:lnTo>
                    <a:pt y="65237" x="30445"/>
                  </a:lnTo>
                  <a:lnTo>
                    <a:pt y="66028" x="28270"/>
                  </a:lnTo>
                  <a:lnTo>
                    <a:pt y="66621" x="26095"/>
                  </a:lnTo>
                  <a:lnTo>
                    <a:pt y="67610" x="21746"/>
                  </a:lnTo>
                  <a:lnTo>
                    <a:pt y="68203" x="17793"/>
                  </a:lnTo>
                  <a:lnTo>
                    <a:pt y="68598" x="15816"/>
                  </a:lnTo>
                  <a:lnTo>
                    <a:pt y="68598" x="14036"/>
                  </a:lnTo>
                  <a:lnTo>
                    <a:pt y="68796" x="11071"/>
                  </a:lnTo>
                  <a:lnTo>
                    <a:pt y="68993" x="8304"/>
                  </a:lnTo>
                  <a:lnTo>
                    <a:pt y="68796" x="5536"/>
                  </a:lnTo>
                  <a:lnTo>
                    <a:pt y="68598" x="1"/>
                  </a:lnTo>
                  <a:lnTo>
                    <a:pt y="68598" x="1"/>
                  </a:lnTo>
                  <a:lnTo>
                    <a:pt y="92716" x="1187"/>
                  </a:lnTo>
                  <a:lnTo>
                    <a:pt y="91925" x="6722"/>
                  </a:lnTo>
                  <a:lnTo>
                    <a:pt y="91530" x="9490"/>
                  </a:lnTo>
                  <a:lnTo>
                    <a:pt y="90541" x="13641"/>
                  </a:lnTo>
                  <a:lnTo>
                    <a:pt y="89553" x="17990"/>
                  </a:lnTo>
                  <a:lnTo>
                    <a:pt y="88960" x="20363"/>
                  </a:lnTo>
                  <a:lnTo>
                    <a:pt y="88169" x="22735"/>
                  </a:lnTo>
                  <a:lnTo>
                    <a:pt y="86390" x="27677"/>
                  </a:lnTo>
                  <a:lnTo>
                    <a:pt y="84018" x="32619"/>
                  </a:lnTo>
                  <a:lnTo>
                    <a:pt y="82832" x="35189"/>
                  </a:lnTo>
                  <a:lnTo>
                    <a:pt y="81250" x="37759"/>
                  </a:lnTo>
                  <a:lnTo>
                    <a:pt y="78285" x="43097"/>
                  </a:lnTo>
                  <a:lnTo>
                    <a:pt y="74529" x="48039"/>
                  </a:lnTo>
                  <a:lnTo>
                    <a:pt y="72552" x="50609"/>
                  </a:lnTo>
                  <a:lnTo>
                    <a:pt y="70377" x="52981"/>
                  </a:lnTo>
                  <a:lnTo>
                    <a:pt y="68400" x="55353"/>
                  </a:lnTo>
                  <a:lnTo>
                    <a:pt y="66028" x="57528"/>
                  </a:lnTo>
                  <a:lnTo>
                    <a:pt y="61283" x="61877"/>
                  </a:lnTo>
                  <a:lnTo>
                    <a:pt y="56341" x="65831"/>
                  </a:lnTo>
                  <a:lnTo>
                    <a:pt y="53574" x="67610"/>
                  </a:lnTo>
                  <a:lnTo>
                    <a:pt y="51004" x="69192"/>
                  </a:lnTo>
                  <a:lnTo>
                    <a:pt y="48434" x="70971"/>
                  </a:lnTo>
                  <a:lnTo>
                    <a:pt y="45666" x="72355"/>
                  </a:lnTo>
                  <a:lnTo>
                    <a:pt y="40328" x="74925"/>
                  </a:lnTo>
                  <a:lnTo>
                    <a:pt y="34991" x="76901"/>
                  </a:lnTo>
                  <a:lnTo>
                    <a:pt y="32421" x="77890"/>
                  </a:lnTo>
                  <a:lnTo>
                    <a:pt y="29653" x="78483"/>
                  </a:lnTo>
                  <a:lnTo>
                    <a:pt y="24711" x="79867"/>
                  </a:lnTo>
                  <a:lnTo>
                    <a:pt y="19967" x="80657"/>
                  </a:lnTo>
                  <a:lnTo>
                    <a:pt y="17792" x="81053"/>
                  </a:lnTo>
                  <a:lnTo>
                    <a:pt y="15815" x="81251"/>
                  </a:lnTo>
                  <a:lnTo>
                    <a:pt y="11861" x="81448"/>
                  </a:lnTo>
                  <a:lnTo>
                    <a:pt y="8501" x="81646"/>
                  </a:lnTo>
                  <a:lnTo>
                    <a:pt y="5535" x="81448"/>
                  </a:lnTo>
                  <a:lnTo>
                    <a:pt y="0" x="81251"/>
                  </a:lnTo>
                  <a:close/>
                </a:path>
              </a:pathLst>
            </a:custGeom>
            <a:solidFill>
              <a:srgbClr val="991B1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y="4270950" x="2866025"/>
              <a:ext cy="1205925" cx="1047775"/>
            </a:xfrm>
            <a:custGeom>
              <a:pathLst>
                <a:path w="41911" extrusionOk="0" h="48237">
                  <a:moveTo>
                    <a:pt y="1" x="41910"/>
                  </a:moveTo>
                  <a:lnTo>
                    <a:pt y="24119" x="1"/>
                  </a:lnTo>
                  <a:lnTo>
                    <a:pt y="48237" x="41910"/>
                  </a:lnTo>
                  <a:lnTo>
                    <a:pt y="1" x="41910"/>
                  </a:lnTo>
                  <a:close/>
                </a:path>
              </a:pathLst>
            </a:custGeom>
            <a:solidFill>
              <a:srgbClr val="991B1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y="831175" x="3735850"/>
              <a:ext cy="2041175" cx="2317925"/>
            </a:xfrm>
            <a:custGeom>
              <a:pathLst>
                <a:path w="92717" extrusionOk="0" h="81647">
                  <a:moveTo>
                    <a:pt y="1" x="8501"/>
                  </a:moveTo>
                  <a:lnTo>
                    <a:pt y="198" x="5536"/>
                  </a:lnTo>
                  <a:lnTo>
                    <a:pt y="396" x="1"/>
                  </a:lnTo>
                  <a:lnTo>
                    <a:pt y="1187" x="5536"/>
                  </a:lnTo>
                  <a:lnTo>
                    <a:pt y="1582" x="8304"/>
                  </a:lnTo>
                  <a:lnTo>
                    <a:pt y="2571" x="11467"/>
                  </a:lnTo>
                  <a:lnTo>
                    <a:pt y="3361" x="15223"/>
                  </a:lnTo>
                  <a:lnTo>
                    <a:pt y="3954" x="17200"/>
                  </a:lnTo>
                  <a:lnTo>
                    <a:pt y="4745" x="19176"/>
                  </a:lnTo>
                  <a:lnTo>
                    <a:pt y="6327" x="23328"/>
                  </a:lnTo>
                  <a:lnTo>
                    <a:pt y="8501" x="27677"/>
                  </a:lnTo>
                  <a:lnTo>
                    <a:pt y="9490" x="30049"/>
                  </a:lnTo>
                  <a:lnTo>
                    <a:pt y="10874" x="32224"/>
                  </a:lnTo>
                  <a:lnTo>
                    <a:pt y="13641" x="36771"/>
                  </a:lnTo>
                  <a:lnTo>
                    <a:pt y="16804" x="40922"/>
                  </a:lnTo>
                  <a:lnTo>
                    <a:pt y="18583" x="43097"/>
                  </a:lnTo>
                  <a:lnTo>
                    <a:pt y="20363" x="45074"/>
                  </a:lnTo>
                  <a:lnTo>
                    <a:pt y="22142" x="47248"/>
                  </a:lnTo>
                  <a:lnTo>
                    <a:pt y="24316" x="49027"/>
                  </a:lnTo>
                  <a:lnTo>
                    <a:pt y="28270" x="52783"/>
                  </a:lnTo>
                  <a:lnTo>
                    <a:pt y="32817" x="56144"/>
                  </a:lnTo>
                  <a:lnTo>
                    <a:pt y="34992" x="57528"/>
                  </a:lnTo>
                  <a:lnTo>
                    <a:pt y="37364" x="58912"/>
                  </a:lnTo>
                  <a:lnTo>
                    <a:pt y="39538" x="60296"/>
                  </a:lnTo>
                  <a:lnTo>
                    <a:pt y="41911" x="61482"/>
                  </a:lnTo>
                  <a:lnTo>
                    <a:pt y="46655" x="63656"/>
                  </a:lnTo>
                  <a:lnTo>
                    <a:pt y="51202" x="65238"/>
                  </a:lnTo>
                  <a:lnTo>
                    <a:pt y="53377" x="66029"/>
                  </a:lnTo>
                  <a:lnTo>
                    <a:pt y="55749" x="66622"/>
                  </a:lnTo>
                  <a:lnTo>
                    <a:pt y="59900" x="67610"/>
                  </a:lnTo>
                  <a:lnTo>
                    <a:pt y="64052" x="68203"/>
                  </a:lnTo>
                  <a:lnTo>
                    <a:pt y="65831" x="68599"/>
                  </a:lnTo>
                  <a:lnTo>
                    <a:pt y="67610" x="68796"/>
                  </a:lnTo>
                  <a:lnTo>
                    <a:pt y="70773" x="68796"/>
                  </a:lnTo>
                  <a:lnTo>
                    <a:pt y="73343" x="68994"/>
                  </a:lnTo>
                  <a:lnTo>
                    <a:pt y="76308" x="68796"/>
                  </a:lnTo>
                  <a:lnTo>
                    <a:pt y="81646" x="68599"/>
                  </a:lnTo>
                  <a:lnTo>
                    <a:pt y="81646" x="68599"/>
                  </a:lnTo>
                  <a:lnTo>
                    <a:pt y="80460" x="92717"/>
                  </a:lnTo>
                  <a:lnTo>
                    <a:pt y="75122" x="91926"/>
                  </a:lnTo>
                  <a:lnTo>
                    <a:pt y="72157" x="91530"/>
                  </a:lnTo>
                  <a:lnTo>
                    <a:pt y="68203" x="90740"/>
                  </a:lnTo>
                  <a:lnTo>
                    <a:pt y="63656" x="89554"/>
                  </a:lnTo>
                  <a:lnTo>
                    <a:pt y="61284" x="88960"/>
                  </a:lnTo>
                  <a:lnTo>
                    <a:pt y="59110" x="88170"/>
                  </a:lnTo>
                  <a:lnTo>
                    <a:pt y="54167" x="86391"/>
                  </a:lnTo>
                  <a:lnTo>
                    <a:pt y="49027" x="84018"/>
                  </a:lnTo>
                  <a:lnTo>
                    <a:pt y="46457" x="82832"/>
                  </a:lnTo>
                  <a:lnTo>
                    <a:pt y="43888" x="81251"/>
                  </a:lnTo>
                  <a:lnTo>
                    <a:pt y="38748" x="78285"/>
                  </a:lnTo>
                  <a:lnTo>
                    <a:pt y="33608" x="74529"/>
                  </a:lnTo>
                  <a:lnTo>
                    <a:pt y="31235" x="72552"/>
                  </a:lnTo>
                  <a:lnTo>
                    <a:pt y="28666" x="70575"/>
                  </a:lnTo>
                  <a:lnTo>
                    <a:pt y="26293" x="68401"/>
                  </a:lnTo>
                  <a:lnTo>
                    <a:pt y="24119" x="66029"/>
                  </a:lnTo>
                  <a:lnTo>
                    <a:pt y="19770" x="61284"/>
                  </a:lnTo>
                  <a:lnTo>
                    <a:pt y="16013" x="56342"/>
                  </a:lnTo>
                  <a:lnTo>
                    <a:pt y="14037" x="53772"/>
                  </a:lnTo>
                  <a:lnTo>
                    <a:pt y="12455" x="51004"/>
                  </a:lnTo>
                  <a:lnTo>
                    <a:pt y="10874" x="48434"/>
                  </a:lnTo>
                  <a:lnTo>
                    <a:pt y="9490" x="45667"/>
                  </a:lnTo>
                  <a:lnTo>
                    <a:pt y="6920" x="40329"/>
                  </a:lnTo>
                  <a:lnTo>
                    <a:pt y="4745" x="34992"/>
                  </a:lnTo>
                  <a:lnTo>
                    <a:pt y="3954" x="32422"/>
                  </a:lnTo>
                  <a:lnTo>
                    <a:pt y="3164" x="29852"/>
                  </a:lnTo>
                  <a:lnTo>
                    <a:pt y="1978" x="24712"/>
                  </a:lnTo>
                  <a:lnTo>
                    <a:pt y="1187" x="20165"/>
                  </a:lnTo>
                  <a:lnTo>
                    <a:pt y="791" x="17793"/>
                  </a:lnTo>
                  <a:lnTo>
                    <a:pt y="594" x="15816"/>
                  </a:lnTo>
                  <a:lnTo>
                    <a:pt y="198" x="11862"/>
                  </a:lnTo>
                  <a:lnTo>
                    <a:pt y="1" x="850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2679575" x="5149325"/>
              <a:ext cy="1047775" cx="1205925"/>
            </a:xfrm>
            <a:custGeom>
              <a:pathLst>
                <a:path w="48237" extrusionOk="0" h="41911">
                  <a:moveTo>
                    <a:pt y="0" x="1"/>
                  </a:moveTo>
                  <a:lnTo>
                    <a:pt y="41910" x="24119"/>
                  </a:lnTo>
                  <a:lnTo>
                    <a:pt y="0" x="48237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y="539600" x="1714500"/>
              <a:ext cy="2317925" cx="2036200"/>
            </a:xfrm>
            <a:custGeom>
              <a:pathLst>
                <a:path w="81448" extrusionOk="0" h="92717">
                  <a:moveTo>
                    <a:pt y="0" x="80262"/>
                  </a:moveTo>
                  <a:lnTo>
                    <a:pt y="791" x="74924"/>
                  </a:lnTo>
                  <a:lnTo>
                    <a:pt y="1186" x="71959"/>
                  </a:lnTo>
                  <a:lnTo>
                    <a:pt y="2175" x="68005"/>
                  </a:lnTo>
                  <a:lnTo>
                    <a:pt y="3163" x="63458"/>
                  </a:lnTo>
                  <a:lnTo>
                    <a:pt y="3954" x="61284"/>
                  </a:lnTo>
                  <a:lnTo>
                    <a:pt y="4745" x="58911"/>
                  </a:lnTo>
                  <a:lnTo>
                    <a:pt y="6524" x="53969"/>
                  </a:lnTo>
                  <a:lnTo>
                    <a:pt y="8698" x="48829"/>
                  </a:lnTo>
                  <a:lnTo>
                    <a:pt y="10082" x="46259"/>
                  </a:lnTo>
                  <a:lnTo>
                    <a:pt y="11466" x="43689"/>
                  </a:lnTo>
                  <a:lnTo>
                    <a:pt y="14629" x="38549"/>
                  </a:lnTo>
                  <a:lnTo>
                    <a:pt y="18187" x="33409"/>
                  </a:lnTo>
                  <a:lnTo>
                    <a:pt y="20164" x="31037"/>
                  </a:lnTo>
                  <a:lnTo>
                    <a:pt y="22339" x="28665"/>
                  </a:lnTo>
                  <a:lnTo>
                    <a:pt y="24513" x="26293"/>
                  </a:lnTo>
                  <a:lnTo>
                    <a:pt y="26688" x="23920"/>
                  </a:lnTo>
                  <a:lnTo>
                    <a:pt y="31433" x="19571"/>
                  </a:lnTo>
                  <a:lnTo>
                    <a:pt y="36572" x="15815"/>
                  </a:lnTo>
                  <a:lnTo>
                    <a:pt y="39142" x="14036"/>
                  </a:lnTo>
                  <a:lnTo>
                    <a:pt y="41712" x="12257"/>
                  </a:lnTo>
                  <a:lnTo>
                    <a:pt y="44480" x="10675"/>
                  </a:lnTo>
                  <a:lnTo>
                    <a:pt y="47050" x="9291"/>
                  </a:lnTo>
                  <a:lnTo>
                    <a:pt y="52388" x="6722"/>
                  </a:lnTo>
                  <a:lnTo>
                    <a:pt y="57923" x="4547"/>
                  </a:lnTo>
                  <a:lnTo>
                    <a:pt y="60493" x="3756"/>
                  </a:lnTo>
                  <a:lnTo>
                    <a:pt y="63063" x="2965"/>
                  </a:lnTo>
                  <a:lnTo>
                    <a:pt y="68005" x="1779"/>
                  </a:lnTo>
                  <a:lnTo>
                    <a:pt y="72749" x="989"/>
                  </a:lnTo>
                  <a:lnTo>
                    <a:pt y="74924" x="593"/>
                  </a:lnTo>
                  <a:lnTo>
                    <a:pt y="77099" x="396"/>
                  </a:lnTo>
                  <a:lnTo>
                    <a:pt y="80855" x="198"/>
                  </a:lnTo>
                  <a:lnTo>
                    <a:pt y="84413" x="0"/>
                  </a:lnTo>
                  <a:lnTo>
                    <a:pt y="87181" x="0"/>
                  </a:lnTo>
                  <a:lnTo>
                    <a:pt y="92716" x="198"/>
                  </a:lnTo>
                  <a:lnTo>
                    <a:pt y="87378" x="989"/>
                  </a:lnTo>
                  <a:lnTo>
                    <a:pt y="84611" x="1582"/>
                  </a:lnTo>
                  <a:lnTo>
                    <a:pt y="81250" x="2372"/>
                  </a:lnTo>
                  <a:lnTo>
                    <a:pt y="77692" x="3163"/>
                  </a:lnTo>
                  <a:lnTo>
                    <a:pt y="75715" x="3954"/>
                  </a:lnTo>
                  <a:lnTo>
                    <a:pt y="73540" x="4547"/>
                  </a:lnTo>
                  <a:lnTo>
                    <a:pt y="69389" x="6128"/>
                  </a:lnTo>
                  <a:lnTo>
                    <a:pt y="65040" x="8303"/>
                  </a:lnTo>
                  <a:lnTo>
                    <a:pt y="62865" x="9291"/>
                  </a:lnTo>
                  <a:lnTo>
                    <a:pt y="60690" x="10675"/>
                  </a:lnTo>
                  <a:lnTo>
                    <a:pt y="56144" x="13443"/>
                  </a:lnTo>
                  <a:lnTo>
                    <a:pt y="51794" x="16606"/>
                  </a:lnTo>
                  <a:lnTo>
                    <a:pt y="49620" x="18385"/>
                  </a:lnTo>
                  <a:lnTo>
                    <a:pt y="47643" x="20164"/>
                  </a:lnTo>
                  <a:lnTo>
                    <a:pt y="45666" x="22141"/>
                  </a:lnTo>
                  <a:lnTo>
                    <a:pt y="43689" x="24118"/>
                  </a:lnTo>
                  <a:lnTo>
                    <a:pt y="39933" x="28270"/>
                  </a:lnTo>
                  <a:lnTo>
                    <a:pt y="36770" x="32619"/>
                  </a:lnTo>
                  <a:lnTo>
                    <a:pt y="35189" x="34793"/>
                  </a:lnTo>
                  <a:lnTo>
                    <a:pt y="33805" x="37166"/>
                  </a:lnTo>
                  <a:lnTo>
                    <a:pt y="32421" x="39538"/>
                  </a:lnTo>
                  <a:lnTo>
                    <a:pt y="31235" x="41712"/>
                  </a:lnTo>
                  <a:lnTo>
                    <a:pt y="29060" x="46457"/>
                  </a:lnTo>
                  <a:lnTo>
                    <a:pt y="27479" x="51004"/>
                  </a:lnTo>
                  <a:lnTo>
                    <a:pt y="26688" x="53178"/>
                  </a:lnTo>
                  <a:lnTo>
                    <a:pt y="26095" x="55551"/>
                  </a:lnTo>
                  <a:lnTo>
                    <a:pt y="25106" x="59702"/>
                  </a:lnTo>
                  <a:lnTo>
                    <a:pt y="24513" x="63853"/>
                  </a:lnTo>
                  <a:lnTo>
                    <a:pt y="24316" x="65633"/>
                  </a:lnTo>
                  <a:lnTo>
                    <a:pt y="24118" x="67412"/>
                  </a:lnTo>
                  <a:lnTo>
                    <a:pt y="23920" x="70575"/>
                  </a:lnTo>
                  <a:lnTo>
                    <a:pt y="23920" x="76110"/>
                  </a:lnTo>
                  <a:lnTo>
                    <a:pt y="24316" x="81448"/>
                  </a:lnTo>
                  <a:lnTo>
                    <a:pt y="0" x="80262"/>
                  </a:lnTo>
                  <a:close/>
                </a:path>
              </a:pathLst>
            </a:custGeom>
            <a:solidFill>
              <a:srgbClr val="991B1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y="238125" x="3562875"/>
              <a:ext cy="1210850" cx="1042825"/>
            </a:xfrm>
            <a:custGeom>
              <a:pathLst>
                <a:path w="41713" extrusionOk="0" h="48434">
                  <a:moveTo>
                    <a:pt y="0" x="1"/>
                  </a:moveTo>
                  <a:lnTo>
                    <a:pt y="48434" x="1"/>
                  </a:lnTo>
                  <a:lnTo>
                    <a:pt y="24118" x="41713"/>
                  </a:lnTo>
                  <a:lnTo>
                    <a:pt y="0" x="1"/>
                  </a:lnTo>
                  <a:close/>
                </a:path>
              </a:pathLst>
            </a:custGeom>
            <a:solidFill>
              <a:srgbClr val="991B1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2857500" x="1417950"/>
              <a:ext cy="533775" cx="607925"/>
            </a:xfrm>
            <a:custGeom>
              <a:pathLst>
                <a:path w="24317" extrusionOk="0" h="21351">
                  <a:moveTo>
                    <a:pt y="0" x="24316"/>
                  </a:moveTo>
                  <a:lnTo>
                    <a:pt y="198" x="1"/>
                  </a:lnTo>
                  <a:lnTo>
                    <a:pt y="3756" x="1978"/>
                  </a:lnTo>
                  <a:lnTo>
                    <a:pt y="8105" x="3955"/>
                  </a:lnTo>
                  <a:lnTo>
                    <a:pt y="10675" x="5338"/>
                  </a:lnTo>
                  <a:lnTo>
                    <a:pt y="13443" x="7118"/>
                  </a:lnTo>
                  <a:lnTo>
                    <a:pt y="14629" x="8106"/>
                  </a:lnTo>
                  <a:lnTo>
                    <a:pt y="15815" x="9292"/>
                  </a:lnTo>
                  <a:lnTo>
                    <a:pt y="16804" x="10478"/>
                  </a:lnTo>
                  <a:lnTo>
                    <a:pt y="17792" x="11467"/>
                  </a:lnTo>
                  <a:lnTo>
                    <a:pt y="18385" x="12653"/>
                  </a:lnTo>
                  <a:lnTo>
                    <a:pt y="18978" x="13641"/>
                  </a:lnTo>
                  <a:lnTo>
                    <a:pt y="19967" x="15618"/>
                  </a:lnTo>
                  <a:lnTo>
                    <a:pt y="21350" x="19572"/>
                  </a:lnTo>
                  <a:lnTo>
                    <a:pt y="17397" x="18386"/>
                  </a:lnTo>
                  <a:lnTo>
                    <a:pt y="15617" x="18188"/>
                  </a:lnTo>
                  <a:lnTo>
                    <a:pt y="14629" x="17990"/>
                  </a:lnTo>
                  <a:lnTo>
                    <a:pt y="13641" x="17990"/>
                  </a:lnTo>
                  <a:lnTo>
                    <a:pt y="12652" x="17990"/>
                  </a:lnTo>
                  <a:lnTo>
                    <a:pt y="11664" x="18188"/>
                  </a:lnTo>
                  <a:lnTo>
                    <a:pt y="10873" x="18386"/>
                  </a:lnTo>
                  <a:lnTo>
                    <a:pt y="10082" x="18781"/>
                  </a:lnTo>
                  <a:lnTo>
                    <a:pt y="8501" x="19572"/>
                  </a:lnTo>
                  <a:lnTo>
                    <a:pt y="6919" x="20560"/>
                  </a:lnTo>
                  <a:lnTo>
                    <a:pt y="3558" x="22340"/>
                  </a:lnTo>
                  <a:lnTo>
                    <a:pt y="0" x="24316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y="1987650" x="1116475"/>
              <a:ext cy="1047775" cx="1210875"/>
            </a:xfrm>
            <a:custGeom>
              <a:pathLst>
                <a:path w="48435" extrusionOk="0" h="41911">
                  <a:moveTo>
                    <a:pt y="1" x="24119"/>
                  </a:moveTo>
                  <a:lnTo>
                    <a:pt y="41911" x="1"/>
                  </a:lnTo>
                  <a:lnTo>
                    <a:pt y="41911" x="48434"/>
                  </a:lnTo>
                  <a:lnTo>
                    <a:pt y="1" x="24119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y="4068325" x="4531550"/>
              <a:ext cy="588150" cx="1640850"/>
            </a:xfrm>
            <a:custGeom>
              <a:pathLst>
                <a:path w="65634" extrusionOk="0" h="23526">
                  <a:moveTo>
                    <a:pt y="1" x="3559"/>
                  </a:moveTo>
                  <a:lnTo>
                    <a:pt y="396" x="2768"/>
                  </a:lnTo>
                  <a:lnTo>
                    <a:pt y="1187" x="1977"/>
                  </a:lnTo>
                  <a:lnTo>
                    <a:pt y="1978" x="1187"/>
                  </a:lnTo>
                  <a:lnTo>
                    <a:pt y="2966" x="791"/>
                  </a:lnTo>
                  <a:lnTo>
                    <a:pt y="4152" x="198"/>
                  </a:lnTo>
                  <a:lnTo>
                    <a:pt y="5338" x="1"/>
                  </a:lnTo>
                  <a:lnTo>
                    <a:pt y="6722" x="1"/>
                  </a:lnTo>
                  <a:lnTo>
                    <a:pt y="16804" x="1"/>
                  </a:lnTo>
                  <a:lnTo>
                    <a:pt y="18188" x="1"/>
                  </a:lnTo>
                  <a:lnTo>
                    <a:pt y="19374" x="198"/>
                  </a:lnTo>
                  <a:lnTo>
                    <a:pt y="20560" x="791"/>
                  </a:lnTo>
                  <a:lnTo>
                    <a:pt y="21549" x="1187"/>
                  </a:lnTo>
                  <a:lnTo>
                    <a:pt y="22340" x="1977"/>
                  </a:lnTo>
                  <a:lnTo>
                    <a:pt y="23130" x="2768"/>
                  </a:lnTo>
                  <a:lnTo>
                    <a:pt y="23526" x="3559"/>
                  </a:lnTo>
                  <a:lnTo>
                    <a:pt y="23526" x="61877"/>
                  </a:lnTo>
                  <a:lnTo>
                    <a:pt y="23130" x="62865"/>
                  </a:lnTo>
                  <a:lnTo>
                    <a:pt y="22340" x="63656"/>
                  </a:lnTo>
                  <a:lnTo>
                    <a:pt y="21549" x="64249"/>
                  </a:lnTo>
                  <a:lnTo>
                    <a:pt y="20560" x="64842"/>
                  </a:lnTo>
                  <a:lnTo>
                    <a:pt y="19374" x="65238"/>
                  </a:lnTo>
                  <a:lnTo>
                    <a:pt y="18188" x="65633"/>
                  </a:lnTo>
                  <a:lnTo>
                    <a:pt y="16804" x="65633"/>
                  </a:lnTo>
                  <a:lnTo>
                    <a:pt y="6722" x="65633"/>
                  </a:lnTo>
                  <a:lnTo>
                    <a:pt y="5338" x="65633"/>
                  </a:lnTo>
                  <a:lnTo>
                    <a:pt y="4152" x="65238"/>
                  </a:lnTo>
                  <a:lnTo>
                    <a:pt y="2966" x="64842"/>
                  </a:lnTo>
                  <a:lnTo>
                    <a:pt y="1978" x="64249"/>
                  </a:lnTo>
                  <a:lnTo>
                    <a:pt y="1187" x="63656"/>
                  </a:lnTo>
                  <a:lnTo>
                    <a:pt y="396" x="62865"/>
                  </a:lnTo>
                  <a:lnTo>
                    <a:pt y="1" x="61877"/>
                  </a:lnTo>
                  <a:close/>
                </a:path>
              </a:pathLst>
            </a:custGeom>
            <a:solidFill>
              <a:srgbClr val="000000"/>
            </a:solidFill>
            <a:ln w="1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y="4112850" x="5002225"/>
              <a:ext cy="176325" cx="695725"/>
            </a:xfrm>
            <a:custGeom>
              <a:pathLst>
                <a:path w="27829" extrusionOk="0" h="7053">
                  <a:moveTo>
                    <a:pt y="1" x="0"/>
                  </a:moveTo>
                  <a:lnTo>
                    <a:pt y="1349" x="0"/>
                  </a:lnTo>
                  <a:lnTo>
                    <a:pt y="1349" x="2298"/>
                  </a:lnTo>
                  <a:lnTo>
                    <a:pt y="6918" x="2298"/>
                  </a:lnTo>
                  <a:lnTo>
                    <a:pt y="6918" x="4082"/>
                  </a:lnTo>
                  <a:lnTo>
                    <a:pt y="1349" x="4082"/>
                  </a:lnTo>
                  <a:lnTo>
                    <a:pt y="1349" x="6376"/>
                  </a:lnTo>
                  <a:lnTo>
                    <a:pt y="1" x="6376"/>
                  </a:lnTo>
                  <a:close/>
                  <a:moveTo>
                    <a:pt y="1604" x="10611"/>
                  </a:moveTo>
                  <a:cubicBezTo>
                    <a:pt y="1604" x="10225"/>
                    <a:pt y="1682" x="9893"/>
                    <a:pt y="1838" x="9617"/>
                  </a:cubicBezTo>
                  <a:cubicBezTo>
                    <a:pt y="1994" x="9340"/>
                    <a:pt y="2241" x="9096"/>
                    <a:pt y="2581" x="8883"/>
                  </a:cubicBezTo>
                  <a:lnTo>
                    <a:pt y="1729" x="8883"/>
                  </a:lnTo>
                  <a:lnTo>
                    <a:pt y="1729" x="7224"/>
                  </a:lnTo>
                  <a:lnTo>
                    <a:pt y="6918" x="7224"/>
                  </a:lnTo>
                  <a:lnTo>
                    <a:pt y="6918" x="8883"/>
                  </a:lnTo>
                  <a:lnTo>
                    <a:pt y="4527" x="8883"/>
                  </a:lnTo>
                  <a:cubicBezTo>
                    <a:pt y="4018" x="8883"/>
                    <a:pt y="3626" x="8998"/>
                    <a:pt y="3353" x="9228"/>
                  </a:cubicBezTo>
                  <a:cubicBezTo>
                    <a:pt y="3079" x="9458"/>
                    <a:pt y="2943" x="9786"/>
                    <a:pt y="2943" x="10212"/>
                  </a:cubicBezTo>
                  <a:cubicBezTo>
                    <a:pt y="2943" x="10357"/>
                    <a:pt y="2959" x="10502"/>
                    <a:pt y="2991" x="10645"/>
                  </a:cubicBezTo>
                  <a:cubicBezTo>
                    <a:pt y="3024" x="10789"/>
                    <a:pt y="3074" x="10933"/>
                    <a:pt y="3142" x="11079"/>
                  </a:cubicBezTo>
                  <a:lnTo>
                    <a:pt y="1641" x="11074"/>
                  </a:lnTo>
                  <a:cubicBezTo>
                    <a:pt y="1625" x="10950"/>
                    <a:pt y="1615" x="10856"/>
                    <a:pt y="1611" x="10791"/>
                  </a:cubicBezTo>
                  <a:cubicBezTo>
                    <a:pt y="1606" x="10727"/>
                    <a:pt y="1604" x="10666"/>
                    <a:pt y="1604" x="10611"/>
                  </a:cubicBezTo>
                  <a:close/>
                  <a:moveTo>
                    <a:pt y="255" x="24460"/>
                  </a:moveTo>
                  <a:lnTo>
                    <a:pt y="1729" x="24460"/>
                  </a:lnTo>
                  <a:lnTo>
                    <a:pt y="1729" x="23635"/>
                  </a:lnTo>
                  <a:lnTo>
                    <a:pt y="2915" x="23635"/>
                  </a:lnTo>
                  <a:lnTo>
                    <a:pt y="2915" x="24460"/>
                  </a:lnTo>
                  <a:lnTo>
                    <a:pt y="5116" x="24460"/>
                  </a:lnTo>
                  <a:cubicBezTo>
                    <a:pt y="5771" x="24460"/>
                    <a:pt y="6235" x="24596"/>
                    <a:pt y="6508" x="24870"/>
                  </a:cubicBezTo>
                  <a:cubicBezTo>
                    <a:pt y="6781" x="25143"/>
                    <a:pt y="6918" x="25607"/>
                    <a:pt y="6918" x="26262"/>
                  </a:cubicBezTo>
                  <a:lnTo>
                    <a:pt y="6918" x="27684"/>
                  </a:lnTo>
                  <a:lnTo>
                    <a:pt y="5732" x="27684"/>
                  </a:lnTo>
                  <a:lnTo>
                    <a:pt y="5732" x="26832"/>
                  </a:lnTo>
                  <a:cubicBezTo>
                    <a:pt y="5732" x="26548"/>
                    <a:pt y="5689" x="26358"/>
                    <a:pt y="5605" x="26262"/>
                  </a:cubicBezTo>
                  <a:cubicBezTo>
                    <a:pt y="5520" x="26166"/>
                    <a:pt y="5357" x="26118"/>
                    <a:pt y="5116" x="26118"/>
                  </a:cubicBezTo>
                  <a:lnTo>
                    <a:pt y="2915" x="26118"/>
                  </a:lnTo>
                  <a:lnTo>
                    <a:pt y="2915" x="27828"/>
                  </a:lnTo>
                  <a:lnTo>
                    <a:pt y="1729" x="27828"/>
                  </a:lnTo>
                  <a:lnTo>
                    <a:pt y="1729" x="26118"/>
                  </a:lnTo>
                  <a:lnTo>
                    <a:pt y="255" x="26118"/>
                  </a:lnTo>
                  <a:close/>
                  <a:moveTo>
                    <a:pt y="1729" x="11848"/>
                  </a:moveTo>
                  <a:lnTo>
                    <a:pt y="4898" x="11848"/>
                  </a:lnTo>
                  <a:cubicBezTo>
                    <a:pt y="5599" x="11848"/>
                    <a:pt y="6133" x="12005"/>
                    <a:pt y="6501" x="12319"/>
                  </a:cubicBezTo>
                  <a:cubicBezTo>
                    <a:pt y="6869" x="12632"/>
                    <a:pt y="7052" x="13088"/>
                    <a:pt y="7052" x="13688"/>
                  </a:cubicBezTo>
                  <a:cubicBezTo>
                    <a:pt y="7052" x="14024"/>
                    <a:pt y="6981" x="14332"/>
                    <a:pt y="6837" x="14612"/>
                  </a:cubicBezTo>
                  <a:cubicBezTo>
                    <a:pt y="6693" x="14891"/>
                    <a:pt y="6470" x="15156"/>
                    <a:pt y="6167" x="15407"/>
                  </a:cubicBezTo>
                  <a:lnTo>
                    <a:pt y="6918" x="15407"/>
                  </a:lnTo>
                  <a:lnTo>
                    <a:pt y="6918" x="17065"/>
                  </a:lnTo>
                  <a:lnTo>
                    <a:pt y="1729" x="17065"/>
                  </a:lnTo>
                  <a:lnTo>
                    <a:pt y="1729" x="15407"/>
                  </a:lnTo>
                  <a:lnTo>
                    <a:pt y="4291" x="15407"/>
                  </a:lnTo>
                  <a:cubicBezTo>
                    <a:pt y="4764" x="15407"/>
                    <a:pt y="5133" x="15308"/>
                    <a:pt y="5398" x="15110"/>
                  </a:cubicBezTo>
                  <a:cubicBezTo>
                    <a:pt y="5664" x="14912"/>
                    <a:pt y="5797" x="14641"/>
                    <a:pt y="5797" x="14295"/>
                  </a:cubicBezTo>
                  <a:cubicBezTo>
                    <a:pt y="5797" x="14152"/>
                    <a:pt y="5767" x="14027"/>
                    <a:pt y="5709" x="13917"/>
                  </a:cubicBezTo>
                  <a:cubicBezTo>
                    <a:pt y="5650" x="13807"/>
                    <a:pt y="5567" x="13718"/>
                    <a:pt y="5459" x="13651"/>
                  </a:cubicBezTo>
                  <a:cubicBezTo>
                    <a:pt y="5375" x="13598"/>
                    <a:pt y="5242" x="13561"/>
                    <a:pt y="5058" x="13539"/>
                  </a:cubicBezTo>
                  <a:cubicBezTo>
                    <a:pt y="4874" x="13518"/>
                    <a:pt y="4574" x="13507"/>
                    <a:pt y="4157" x="13507"/>
                  </a:cubicBezTo>
                  <a:cubicBezTo>
                    <a:pt y="4014" x="13507"/>
                    <a:pt y="3731" x="13508"/>
                    <a:pt y="3306" x="13512"/>
                  </a:cubicBezTo>
                  <a:cubicBezTo>
                    <a:pt y="2882" x="13515"/>
                    <a:pt y="2529" x="13516"/>
                    <a:pt y="2248" x="13516"/>
                  </a:cubicBezTo>
                  <a:lnTo>
                    <a:pt y="1729" x="13516"/>
                  </a:lnTo>
                  <a:close/>
                  <a:moveTo>
                    <a:pt y="1604" x="20651"/>
                  </a:moveTo>
                  <a:cubicBezTo>
                    <a:pt y="1604" x="19873"/>
                    <a:pt y="1736" x="19295"/>
                    <a:pt y="2002" x="18918"/>
                  </a:cubicBezTo>
                  <a:cubicBezTo>
                    <a:pt y="2268" x="18541"/>
                    <a:pt y="2675" x="18353"/>
                    <a:pt y="3225" x="18353"/>
                  </a:cubicBezTo>
                  <a:cubicBezTo>
                    <a:pt y="3735" x="18353"/>
                    <a:pt y="4115" x="18501"/>
                    <a:pt y="4365" x="18798"/>
                  </a:cubicBezTo>
                  <a:cubicBezTo>
                    <a:pt y="4615" x="19094"/>
                    <a:pt y="4787" x="19612"/>
                    <a:pt y="4879" x="20350"/>
                  </a:cubicBezTo>
                  <a:lnTo>
                    <a:pt y="4916" x="20642"/>
                  </a:lnTo>
                  <a:cubicBezTo>
                    <a:pt y="4957" x="20979"/>
                    <a:pt y="5013" x="21203"/>
                    <a:pt y="5086" x="21316"/>
                  </a:cubicBezTo>
                  <a:cubicBezTo>
                    <a:pt y="5158" x="21429"/>
                    <a:pt y="5269" x="21485"/>
                    <a:pt y="5417" x="21485"/>
                  </a:cubicBezTo>
                  <a:cubicBezTo>
                    <a:pt y="5593" x="21485"/>
                    <a:pt y="5726" x="21403"/>
                    <a:pt y="5815" x="21240"/>
                  </a:cubicBezTo>
                  <a:cubicBezTo>
                    <a:pt y="5905" x="21076"/>
                    <a:pt y="5950" x="20832"/>
                    <a:pt y="5950" x="20507"/>
                  </a:cubicBezTo>
                  <a:cubicBezTo>
                    <a:pt y="5950" x="20149"/>
                    <a:pt y="5910" x="19796"/>
                    <a:pt y="5829" x="19449"/>
                  </a:cubicBezTo>
                  <a:cubicBezTo>
                    <a:pt y="5749" x="19101"/>
                    <a:pt y="5628" x="18762"/>
                    <a:pt y="5468" x="18432"/>
                  </a:cubicBezTo>
                  <a:lnTo>
                    <a:pt y="6728" x="18432"/>
                  </a:lnTo>
                  <a:cubicBezTo>
                    <a:pt y="6836" x="18818"/>
                    <a:pt y="6917" x="19194"/>
                    <a:pt y="6971" x="19560"/>
                  </a:cubicBezTo>
                  <a:cubicBezTo>
                    <a:pt y="7025" x="19926"/>
                    <a:pt y="7052" x="20280"/>
                    <a:pt y="7052" x="20623"/>
                  </a:cubicBezTo>
                  <a:cubicBezTo>
                    <a:pt y="7052" x="21433"/>
                    <a:pt y="6913" x="22041"/>
                    <a:pt y="6635" x="22449"/>
                  </a:cubicBezTo>
                  <a:cubicBezTo>
                    <a:pt y="6357" x="22857"/>
                    <a:pt y="5942" x="23060"/>
                    <a:pt y="5389" x="23060"/>
                  </a:cubicBezTo>
                  <a:cubicBezTo>
                    <a:pt y="4861" x="23060"/>
                    <a:pt y="4473" x="22914"/>
                    <a:pt y="4226" x="22620"/>
                  </a:cubicBezTo>
                  <a:cubicBezTo>
                    <a:pt y="3979" x="22327"/>
                    <a:pt y="3801" x="21755"/>
                    <a:pt y="3693" x="20906"/>
                  </a:cubicBezTo>
                  <a:lnTo>
                    <a:pt y="3652" x="20614"/>
                  </a:lnTo>
                  <a:cubicBezTo>
                    <a:pt y="3618" x="20314"/>
                    <a:pt y="3565" x="20107"/>
                    <a:pt y="3494" x="19991"/>
                  </a:cubicBezTo>
                  <a:cubicBezTo>
                    <a:pt y="3423" x="19875"/>
                    <a:pt y="3321" x="19817"/>
                    <a:pt y="3188" x="19817"/>
                  </a:cubicBezTo>
                  <a:cubicBezTo>
                    <a:pt y="3025" x="19817"/>
                    <a:pt y="2903" x="19894"/>
                    <a:pt y="2825" x="20046"/>
                  </a:cubicBezTo>
                  <a:cubicBezTo>
                    <a:pt y="2746" x="20199"/>
                    <a:pt y="2706" x="20433"/>
                    <a:pt y="2706" x="20748"/>
                  </a:cubicBezTo>
                  <a:cubicBezTo>
                    <a:pt y="2706" x="21042"/>
                    <a:pt y="2743" x="21354"/>
                    <a:pt y="2818" x="21684"/>
                  </a:cubicBezTo>
                  <a:cubicBezTo>
                    <a:pt y="2892" x="22015"/>
                    <a:pt y="3003" x="22358"/>
                    <a:pt y="3151" x="22713"/>
                  </a:cubicBezTo>
                  <a:lnTo>
                    <a:pt y="1891" x="22713"/>
                  </a:lnTo>
                  <a:cubicBezTo>
                    <a:pt y="1792" x="22318"/>
                    <a:pt y="1719" x="21951"/>
                    <a:pt y="1673" x="21615"/>
                  </a:cubicBezTo>
                  <a:cubicBezTo>
                    <a:pt y="1627" x="21278"/>
                    <a:pt y="1604" x="20957"/>
                    <a:pt y="1604" x="206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y="4387250" x="4617575"/>
              <a:ext cy="183625" cx="1457100"/>
            </a:xfrm>
            <a:custGeom>
              <a:pathLst>
                <a:path w="58284" extrusionOk="0" h="7345">
                  <a:moveTo>
                    <a:pt y="1507" x="2771"/>
                  </a:moveTo>
                  <a:cubicBezTo>
                    <a:pt y="1507" x="3052"/>
                    <a:pt y="1569" x="3265"/>
                    <a:pt y="1694" x="3411"/>
                  </a:cubicBezTo>
                  <a:cubicBezTo>
                    <a:pt y="1819" x="3556"/>
                    <a:pt y="2001" x="3628"/>
                    <a:pt y="2239" x="3628"/>
                  </a:cubicBezTo>
                  <a:cubicBezTo>
                    <a:pt y="2480" x="3628"/>
                    <a:pt y="2662" x="3556"/>
                    <a:pt y="2785" x="3411"/>
                  </a:cubicBezTo>
                  <a:cubicBezTo>
                    <a:pt y="2909" x="3265"/>
                    <a:pt y="2971" x="3052"/>
                    <a:pt y="2971" x="2771"/>
                  </a:cubicBezTo>
                  <a:lnTo>
                    <a:pt y="2971" x="1784"/>
                  </a:lnTo>
                  <a:lnTo>
                    <a:pt y="1507" x="1784"/>
                  </a:lnTo>
                  <a:close/>
                  <a:moveTo>
                    <a:pt y="2999" x="14318"/>
                  </a:moveTo>
                  <a:cubicBezTo>
                    <a:pt y="2999" x="14615"/>
                    <a:pt y="3095" x="14855"/>
                    <a:pt y="3288" x="15039"/>
                  </a:cubicBezTo>
                  <a:cubicBezTo>
                    <a:pt y="3481" x="15222"/>
                    <a:pt y="3735" x="15314"/>
                    <a:pt y="4050" x="15314"/>
                  </a:cubicBezTo>
                  <a:lnTo>
                    <a:pt y="4050" x="13160"/>
                  </a:lnTo>
                  <a:cubicBezTo>
                    <a:pt y="3711" x="13209"/>
                    <a:pt y="3450" x="13334"/>
                    <a:pt y="3270" x="13535"/>
                  </a:cubicBezTo>
                  <a:cubicBezTo>
                    <a:pt y="3089" x="13736"/>
                    <a:pt y="2999" x="13997"/>
                    <a:pt y="2999" x="14318"/>
                  </a:cubicBezTo>
                  <a:close/>
                  <a:moveTo>
                    <a:pt y="4185" x="2831"/>
                  </a:moveTo>
                  <a:cubicBezTo>
                    <a:pt y="4185" x="3193"/>
                    <a:pt y="4260" x="3463"/>
                    <a:pt y="4409" x="3642"/>
                  </a:cubicBezTo>
                  <a:cubicBezTo>
                    <a:pt y="4559" x="3821"/>
                    <a:pt y="4784" x="3911"/>
                    <a:pt y="5084" x="3911"/>
                  </a:cubicBezTo>
                  <a:cubicBezTo>
                    <a:pt y="5389" x="3911"/>
                    <a:pt y="5618" x="3821"/>
                    <a:pt y="5769" x="3640"/>
                  </a:cubicBezTo>
                  <a:cubicBezTo>
                    <a:pt y="5921" x="3459"/>
                    <a:pt y="5996" x="3190"/>
                    <a:pt y="5996" x="2831"/>
                  </a:cubicBezTo>
                  <a:lnTo>
                    <a:pt y="5996" x="1784"/>
                  </a:lnTo>
                  <a:lnTo>
                    <a:pt y="4185" x="1784"/>
                  </a:lnTo>
                  <a:close/>
                  <a:moveTo>
                    <a:pt y="3101" x="33426"/>
                  </a:moveTo>
                  <a:cubicBezTo>
                    <a:pt y="3101" x="33782"/>
                    <a:pt y="3230" x="34053"/>
                    <a:pt y="3490" x="34240"/>
                  </a:cubicBezTo>
                  <a:cubicBezTo>
                    <a:pt y="3749" x="34426"/>
                    <a:pt y="4126" x="34520"/>
                    <a:pt y="4620" x="34520"/>
                  </a:cubicBezTo>
                  <a:cubicBezTo>
                    <a:pt y="5114" x="34520"/>
                    <a:pt y="5491" x="34426"/>
                    <a:pt y="5751" x="34240"/>
                  </a:cubicBezTo>
                  <a:cubicBezTo>
                    <a:pt y="6010" x="34053"/>
                    <a:pt y="6140" x="33782"/>
                    <a:pt y="6140" x="33426"/>
                  </a:cubicBezTo>
                  <a:cubicBezTo>
                    <a:pt y="6140" x="33074"/>
                    <a:pt y="6010" x="32805"/>
                    <a:pt y="5751" x="32618"/>
                  </a:cubicBezTo>
                  <a:cubicBezTo>
                    <a:pt y="5491" x="32431"/>
                    <a:pt y="5114" x="32338"/>
                    <a:pt y="4620" x="32338"/>
                  </a:cubicBezTo>
                  <a:cubicBezTo>
                    <a:pt y="4126" x="32338"/>
                    <a:pt y="3749" x="32431"/>
                    <a:pt y="3490" x="32618"/>
                  </a:cubicBezTo>
                  <a:cubicBezTo>
                    <a:pt y="3230" x="32805"/>
                    <a:pt y="3101" x="33074"/>
                    <a:pt y="3101" x="33426"/>
                  </a:cubicBezTo>
                  <a:close/>
                  <a:moveTo>
                    <a:pt y="3082" x="40251"/>
                  </a:moveTo>
                  <a:cubicBezTo>
                    <a:pt y="3082" x="40612"/>
                    <a:pt y="3214" x="40889"/>
                    <a:pt y="3478" x="41080"/>
                  </a:cubicBezTo>
                  <a:cubicBezTo>
                    <a:pt y="3742" x="41272"/>
                    <a:pt y="4123" x="41368"/>
                    <a:pt y="4620" x="41368"/>
                  </a:cubicBezTo>
                  <a:cubicBezTo>
                    <a:pt y="5118" x="41368"/>
                    <a:pt y="5498" x="41272"/>
                    <a:pt y="5762" x="41080"/>
                  </a:cubicBezTo>
                  <a:cubicBezTo>
                    <a:pt y="6026" x="40889"/>
                    <a:pt y="6159" x="40612"/>
                    <a:pt y="6159" x="40251"/>
                  </a:cubicBezTo>
                  <a:cubicBezTo>
                    <a:pt y="6159" x="39883"/>
                    <a:pt y="6026" x="39603"/>
                    <a:pt y="5762" x="39410"/>
                  </a:cubicBezTo>
                  <a:cubicBezTo>
                    <a:pt y="5498" x="39217"/>
                    <a:pt y="5118" x="39120"/>
                    <a:pt y="4620" x="39120"/>
                  </a:cubicBezTo>
                  <a:cubicBezTo>
                    <a:pt y="4123" x="39120"/>
                    <a:pt y="3742" x="39217"/>
                    <a:pt y="3478" x="39410"/>
                  </a:cubicBezTo>
                  <a:cubicBezTo>
                    <a:pt y="3214" x="39603"/>
                    <a:pt y="3082" x="39883"/>
                    <a:pt y="3082" x="40251"/>
                  </a:cubicBezTo>
                  <a:close/>
                  <a:moveTo>
                    <a:pt y="4875" x="21463"/>
                  </a:moveTo>
                  <a:lnTo>
                    <a:pt y="5065" x="21463"/>
                  </a:lnTo>
                  <a:cubicBezTo>
                    <a:pt y="5402" x="21463"/>
                    <a:pt y="5682" x="21356"/>
                    <a:pt y="5906" x="21143"/>
                  </a:cubicBezTo>
                  <a:cubicBezTo>
                    <a:pt y="6130" x="20930"/>
                    <a:pt y="6242" x="20668"/>
                    <a:pt y="6242" x="20356"/>
                  </a:cubicBezTo>
                  <a:cubicBezTo>
                    <a:pt y="6242" x="20105"/>
                    <a:pt y="6182" x="19910"/>
                    <a:pt y="6064" x="19770"/>
                  </a:cubicBezTo>
                  <a:cubicBezTo>
                    <a:pt y="5945" x="19629"/>
                    <a:pt y="5780" x="19559"/>
                    <a:pt y="5570" x="19559"/>
                  </a:cubicBezTo>
                  <a:cubicBezTo>
                    <a:pt y="5342" x="19559"/>
                    <a:pt y="5169" x="19646"/>
                    <a:pt y="5051" x="19821"/>
                  </a:cubicBezTo>
                  <a:cubicBezTo>
                    <a:pt y="4934" x="19995"/>
                    <a:pt y="4875" x="20255"/>
                    <a:pt y="4875" x="20601"/>
                  </a:cubicBezTo>
                  <a:close/>
                  <a:moveTo>
                    <a:pt y="293" x="1"/>
                  </a:moveTo>
                  <a:lnTo>
                    <a:pt y="7210" x="1"/>
                  </a:lnTo>
                  <a:lnTo>
                    <a:pt y="7210" x="2961"/>
                  </a:lnTo>
                  <a:cubicBezTo>
                    <a:pt y="7210" x="3882"/>
                    <a:pt y="7047" x="4567"/>
                    <a:pt y="6719" x="5018"/>
                  </a:cubicBezTo>
                  <a:cubicBezTo>
                    <a:pt y="6392" x="5469"/>
                    <a:pt y="5894" x="5695"/>
                    <a:pt y="5227" x="5695"/>
                  </a:cubicBezTo>
                  <a:cubicBezTo>
                    <a:pt y="4792" x="5695"/>
                    <a:pt y="4424" x="5590"/>
                    <a:pt y="4125" x="5380"/>
                  </a:cubicBezTo>
                  <a:cubicBezTo>
                    <a:pt y="3825" x="5170"/>
                    <a:pt y="3619" x="4873"/>
                    <a:pt y="3508" x="4490"/>
                  </a:cubicBezTo>
                  <a:cubicBezTo>
                    <a:pt y="3394" x="4790"/>
                    <a:pt y="3219" x="5018"/>
                    <a:pt y="2982" x="5176"/>
                  </a:cubicBezTo>
                  <a:cubicBezTo>
                    <a:pt y="2746" x="5333"/>
                    <a:pt y="2460" x="5412"/>
                    <a:pt y="2123" x="5412"/>
                  </a:cubicBezTo>
                  <a:cubicBezTo>
                    <a:pt y="1484" x="5412"/>
                    <a:pt y="1019" x="5197"/>
                    <a:pt y="728" x="4766"/>
                  </a:cubicBezTo>
                  <a:cubicBezTo>
                    <a:pt y="438" x="4335"/>
                    <a:pt y="293" x="3639"/>
                    <a:pt y="293" x="2679"/>
                  </a:cubicBezTo>
                  <a:close/>
                  <a:moveTo>
                    <a:pt y="1896" x="10546"/>
                  </a:moveTo>
                  <a:cubicBezTo>
                    <a:pt y="1896" x="10160"/>
                    <a:pt y="1974" x="9829"/>
                    <a:pt y="2130" x="9552"/>
                  </a:cubicBezTo>
                  <a:cubicBezTo>
                    <a:pt y="2286" x="9276"/>
                    <a:pt y="2534" x="9031"/>
                    <a:pt y="2874" x="8818"/>
                  </a:cubicBezTo>
                  <a:lnTo>
                    <a:pt y="2021" x="8818"/>
                  </a:lnTo>
                  <a:lnTo>
                    <a:pt y="2021" x="7159"/>
                  </a:lnTo>
                  <a:lnTo>
                    <a:pt y="7210" x="7159"/>
                  </a:lnTo>
                  <a:lnTo>
                    <a:pt y="7210" x="8818"/>
                  </a:lnTo>
                  <a:lnTo>
                    <a:pt y="4820" x="8818"/>
                  </a:lnTo>
                  <a:cubicBezTo>
                    <a:pt y="4310" x="8818"/>
                    <a:pt y="3918" x="8933"/>
                    <a:pt y="3645" x="9163"/>
                  </a:cubicBezTo>
                  <a:cubicBezTo>
                    <a:pt y="3372" x="9393"/>
                    <a:pt y="3235" x="9722"/>
                    <a:pt y="3235" x="10148"/>
                  </a:cubicBezTo>
                  <a:cubicBezTo>
                    <a:pt y="3235" x="10293"/>
                    <a:pt y="3251" x="10437"/>
                    <a:pt y="3284" x="10581"/>
                  </a:cubicBezTo>
                  <a:cubicBezTo>
                    <a:pt y="3316" x="10725"/>
                    <a:pt y="3366" x="10869"/>
                    <a:pt y="3434" x="11014"/>
                  </a:cubicBezTo>
                  <a:lnTo>
                    <a:pt y="1933" x="11010"/>
                  </a:lnTo>
                  <a:cubicBezTo>
                    <a:pt y="1918" x="10886"/>
                    <a:pt y="1907" x="10792"/>
                    <a:pt y="1903" x="10727"/>
                  </a:cubicBezTo>
                  <a:cubicBezTo>
                    <a:pt y="1898" x="10662"/>
                    <a:pt y="1896" x="10602"/>
                    <a:pt y="1896" x="10546"/>
                  </a:cubicBezTo>
                  <a:close/>
                  <a:moveTo>
                    <a:pt y="1" x="24678"/>
                  </a:moveTo>
                  <a:lnTo>
                    <a:pt y="7210" x="24678"/>
                  </a:lnTo>
                  <a:lnTo>
                    <a:pt y="7210" x="26337"/>
                  </a:lnTo>
                  <a:lnTo>
                    <a:pt y="5047" x="26337"/>
                  </a:lnTo>
                  <a:lnTo>
                    <a:pt y="7210" x="28362"/>
                  </a:lnTo>
                  <a:lnTo>
                    <a:pt y="7210" x="30373"/>
                  </a:lnTo>
                  <a:lnTo>
                    <a:pt y="4403" x="27639"/>
                  </a:lnTo>
                  <a:lnTo>
                    <a:pt y="2021" x="30173"/>
                  </a:lnTo>
                  <a:lnTo>
                    <a:pt y="2021" x="28246"/>
                  </a:lnTo>
                  <a:lnTo>
                    <a:pt y="3925" x="26337"/>
                  </a:lnTo>
                  <a:lnTo>
                    <a:pt y="1" x="26337"/>
                  </a:lnTo>
                  <a:close/>
                  <a:moveTo>
                    <a:pt y="2021" x="43837"/>
                  </a:moveTo>
                  <a:lnTo>
                    <a:pt y="7210" x="45204"/>
                  </a:lnTo>
                  <a:lnTo>
                    <a:pt y="7210" x="47015"/>
                  </a:lnTo>
                  <a:lnTo>
                    <a:pt y="3643" x="47887"/>
                  </a:lnTo>
                  <a:lnTo>
                    <a:pt y="7210" x="48762"/>
                  </a:lnTo>
                  <a:lnTo>
                    <a:pt y="7210" x="50574"/>
                  </a:lnTo>
                  <a:lnTo>
                    <a:pt y="2021" x="51941"/>
                  </a:lnTo>
                  <a:lnTo>
                    <a:pt y="2021" x="50328"/>
                  </a:lnTo>
                  <a:lnTo>
                    <a:pt y="5561" x="49453"/>
                  </a:lnTo>
                  <a:lnTo>
                    <a:pt y="2021" x="48581"/>
                  </a:lnTo>
                  <a:lnTo>
                    <a:pt y="2021" x="47196"/>
                  </a:lnTo>
                  <a:lnTo>
                    <a:pt y="5598" x="46320"/>
                  </a:lnTo>
                  <a:lnTo>
                    <a:pt y="2021" x="45449"/>
                  </a:lnTo>
                  <a:close/>
                  <a:moveTo>
                    <a:pt y="1896" x="56453"/>
                  </a:moveTo>
                  <a:cubicBezTo>
                    <a:pt y="1896" x="56113"/>
                    <a:pt y="1968" x="55803"/>
                    <a:pt y="2111" x="55522"/>
                  </a:cubicBezTo>
                  <a:cubicBezTo>
                    <a:pt y="2255" x="55241"/>
                    <a:pt y="2478" x="54975"/>
                    <a:pt y="2781" x="54725"/>
                  </a:cubicBezTo>
                  <a:lnTo>
                    <a:pt y="2021" x="54725"/>
                  </a:lnTo>
                  <a:lnTo>
                    <a:pt y="2021" x="53066"/>
                  </a:lnTo>
                  <a:lnTo>
                    <a:pt y="7210" x="53066"/>
                  </a:lnTo>
                  <a:lnTo>
                    <a:pt y="7210" x="54725"/>
                  </a:lnTo>
                  <a:lnTo>
                    <a:pt y="4657" x="54725"/>
                  </a:lnTo>
                  <a:cubicBezTo>
                    <a:pt y="4185" x="54725"/>
                    <a:pt y="3815" x="54824"/>
                    <a:pt y="3548" x="55022"/>
                  </a:cubicBezTo>
                  <a:cubicBezTo>
                    <a:pt y="3280" x="55219"/>
                    <a:pt y="3147" x="55491"/>
                    <a:pt y="3147" x="55837"/>
                  </a:cubicBezTo>
                  <a:cubicBezTo>
                    <a:pt y="3147" x="55979"/>
                    <a:pt y="3177" x="56106"/>
                    <a:pt y="3237" x="56217"/>
                  </a:cubicBezTo>
                  <a:cubicBezTo>
                    <a:pt y="3297" x="56328"/>
                    <a:pt y="3382" x="56416"/>
                    <a:pt y="3490" x="56481"/>
                  </a:cubicBezTo>
                  <a:cubicBezTo>
                    <a:pt y="3570" x="56530"/>
                    <a:pt y="3695" x="56565"/>
                    <a:pt y="3865" x="56585"/>
                  </a:cubicBezTo>
                  <a:cubicBezTo>
                    <a:pt y="4035" x="56605"/>
                    <a:pt y="4344" x="56615"/>
                    <a:pt y="4792" x="56615"/>
                  </a:cubicBezTo>
                  <a:lnTo>
                    <a:pt y="6696" x="56615"/>
                  </a:lnTo>
                  <a:lnTo>
                    <a:pt y="7210" x="56615"/>
                  </a:lnTo>
                  <a:lnTo>
                    <a:pt y="7210" x="58283"/>
                  </a:lnTo>
                  <a:lnTo>
                    <a:pt y="4050" x="58283"/>
                  </a:lnTo>
                  <a:cubicBezTo>
                    <a:pt y="3349" x="58283"/>
                    <a:pt y="2815" x="58128"/>
                    <a:pt y="2447" x="57818"/>
                  </a:cubicBezTo>
                  <a:cubicBezTo>
                    <a:pt y="2080" x="57507"/>
                    <a:pt y="1896" x="57052"/>
                    <a:pt y="1896" x="56453"/>
                  </a:cubicBezTo>
                  <a:close/>
                  <a:moveTo>
                    <a:pt y="1896" x="14327"/>
                  </a:moveTo>
                  <a:cubicBezTo>
                    <a:pt y="1896" x="13432"/>
                    <a:pt y="2138" x="12728"/>
                    <a:pt y="2623" x="12217"/>
                  </a:cubicBezTo>
                  <a:cubicBezTo>
                    <a:pt y="3108" x="11706"/>
                    <a:pt y="3774" x="11450"/>
                    <a:pt y="4620" x="11450"/>
                  </a:cubicBezTo>
                  <a:cubicBezTo>
                    <a:pt y="5482" x="11450"/>
                    <a:pt y="6152" x="11710"/>
                    <a:pt y="6629" x="12231"/>
                  </a:cubicBezTo>
                  <a:cubicBezTo>
                    <a:pt y="7106" x="12751"/>
                    <a:pt y="7345" x="13481"/>
                    <a:pt y="7345" x="14420"/>
                  </a:cubicBezTo>
                  <a:cubicBezTo>
                    <a:pt y="7345" x="14812"/>
                    <a:pt y="7307" x="15205"/>
                    <a:pt y="7231" x="15597"/>
                  </a:cubicBezTo>
                  <a:cubicBezTo>
                    <a:pt y="7155" x="15989"/>
                    <a:pt y="7043" x="16381"/>
                    <a:pt y="6895" x="16774"/>
                  </a:cubicBezTo>
                  <a:lnTo>
                    <a:pt y="5616" x="16774"/>
                  </a:lnTo>
                  <a:cubicBezTo>
                    <a:pt y="5826" x="16388"/>
                    <a:pt y="5983" x="16012"/>
                    <a:pt y="6087" x="15646"/>
                  </a:cubicBezTo>
                  <a:cubicBezTo>
                    <a:pt y="6190" x="15280"/>
                    <a:pt y="6242" x="14922"/>
                    <a:pt y="6242" x="14573"/>
                  </a:cubicBezTo>
                  <a:cubicBezTo>
                    <a:pt y="6242" x="14141"/>
                    <a:pt y="6145" x="13804"/>
                    <a:pt y="5950" x="13563"/>
                  </a:cubicBezTo>
                  <a:cubicBezTo>
                    <a:pt y="5755" x="13322"/>
                    <a:pt y="5464" x="13181"/>
                    <a:pt y="5074" x="13141"/>
                  </a:cubicBezTo>
                  <a:lnTo>
                    <a:pt y="5074" x="17019"/>
                  </a:lnTo>
                  <a:lnTo>
                    <a:pt y="4602" x="17019"/>
                  </a:lnTo>
                  <a:cubicBezTo>
                    <a:pt y="3780" x="17019"/>
                    <a:pt y="3124" x="16775"/>
                    <a:pt y="2633" x="16285"/>
                  </a:cubicBezTo>
                  <a:cubicBezTo>
                    <a:pt y="2141" x="15795"/>
                    <a:pt y="1896" x="15143"/>
                    <a:pt y="1896" x="14327"/>
                  </a:cubicBezTo>
                  <a:close/>
                  <a:moveTo>
                    <a:pt y="1896" x="20485"/>
                  </a:moveTo>
                  <a:cubicBezTo>
                    <a:pt y="1896" x="20127"/>
                    <a:pt y="1918" x="19769"/>
                    <a:pt y="1963" x="19411"/>
                  </a:cubicBezTo>
                  <a:cubicBezTo>
                    <a:pt y="2008" x="19052"/>
                    <a:pt y="2073" x="18695"/>
                    <a:pt y="2160" x="18340"/>
                  </a:cubicBezTo>
                  <a:lnTo>
                    <a:pt y="3425" x="18340"/>
                  </a:lnTo>
                  <a:cubicBezTo>
                    <a:pt y="3283" x="18603"/>
                    <a:pt y="3176" x="18887"/>
                    <a:pt y="3105" x="19193"/>
                  </a:cubicBezTo>
                  <a:cubicBezTo>
                    <a:pt y="3034" x="19499"/>
                    <a:pt y="2999" x="19829"/>
                    <a:pt y="2999" x="20184"/>
                  </a:cubicBezTo>
                  <a:cubicBezTo>
                    <a:pt y="2999" x="20623"/>
                    <a:pt y="3060" x="20946"/>
                    <a:pt y="3182" x="21153"/>
                  </a:cubicBezTo>
                  <a:cubicBezTo>
                    <a:pt y="3304" x="21360"/>
                    <a:pt y="3496" x="21463"/>
                    <a:pt y="3758" x="21463"/>
                  </a:cubicBezTo>
                  <a:lnTo>
                    <a:pt y="3888" x="21463"/>
                  </a:lnTo>
                  <a:lnTo>
                    <a:pt y="3888" x="20485"/>
                  </a:lnTo>
                  <a:cubicBezTo>
                    <a:pt y="3888" x="19590"/>
                    <a:pt y="4030" x="18933"/>
                    <a:pt y="4314" x="18514"/>
                  </a:cubicBezTo>
                  <a:cubicBezTo>
                    <a:pt y="4599" x="18095"/>
                    <a:pt y="5045" x="17886"/>
                    <a:pt y="5653" x="17886"/>
                  </a:cubicBezTo>
                  <a:cubicBezTo>
                    <a:pt y="6154" x="17886"/>
                    <a:pt y="6561" x="18054"/>
                    <a:pt y="6874" x="18389"/>
                  </a:cubicBezTo>
                  <a:cubicBezTo>
                    <a:pt y="7188" x="18724"/>
                    <a:pt y="7345" x="19160"/>
                    <a:pt y="7345" x="19698"/>
                  </a:cubicBezTo>
                  <a:cubicBezTo>
                    <a:pt y="7345" x="20096"/>
                    <a:pt y="7273" x="20434"/>
                    <a:pt y="7129" x="20712"/>
                  </a:cubicBezTo>
                  <a:cubicBezTo>
                    <a:pt y="6986" x="20990"/>
                    <a:pt y="6756" x="21241"/>
                    <a:pt y="6441" x="21463"/>
                  </a:cubicBezTo>
                  <a:lnTo>
                    <a:pt y="7210" x="21463"/>
                  </a:lnTo>
                  <a:lnTo>
                    <a:pt y="7210" x="23136"/>
                  </a:lnTo>
                  <a:lnTo>
                    <a:pt y="4250" x="23136"/>
                  </a:lnTo>
                  <a:cubicBezTo>
                    <a:pt y="3419" x="23136"/>
                    <a:pt y="2819" x="22928"/>
                    <a:pt y="2450" x="22512"/>
                  </a:cubicBezTo>
                  <a:cubicBezTo>
                    <a:pt y="2080" x="22097"/>
                    <a:pt y="1896" x="21421"/>
                    <a:pt y="1896" x="20485"/>
                  </a:cubicBezTo>
                  <a:close/>
                  <a:moveTo>
                    <a:pt y="1" x="34520"/>
                  </a:moveTo>
                  <a:lnTo>
                    <a:pt y="2781" x="34520"/>
                  </a:lnTo>
                  <a:cubicBezTo>
                    <a:pt y="2478" x="34291"/>
                    <a:pt y="2255" x="34039"/>
                    <a:pt y="2111" x="33762"/>
                  </a:cubicBezTo>
                  <a:cubicBezTo>
                    <a:pt y="1968" x="33486"/>
                    <a:pt y="1896" x="33169"/>
                    <a:pt y="1896" x="32810"/>
                  </a:cubicBezTo>
                  <a:cubicBezTo>
                    <a:pt y="1896" x="32171"/>
                    <a:pt y="2150" x="31646"/>
                    <a:pt y="2658" x="31235"/>
                  </a:cubicBezTo>
                  <a:cubicBezTo>
                    <a:pt y="3166" x="30824"/>
                    <a:pt y="3820" x="30619"/>
                    <a:pt y="4620" x="30619"/>
                  </a:cubicBezTo>
                  <a:cubicBezTo>
                    <a:pt y="5420" x="30619"/>
                    <a:pt y="6074" x="30824"/>
                    <a:pt y="6582" x="31235"/>
                  </a:cubicBezTo>
                  <a:cubicBezTo>
                    <a:pt y="7091" x="31646"/>
                    <a:pt y="7345" x="32171"/>
                    <a:pt y="7345" x="32810"/>
                  </a:cubicBezTo>
                  <a:cubicBezTo>
                    <a:pt y="7345" x="33172"/>
                    <a:pt y="7274" x="33490"/>
                    <a:pt y="7132" x="33765"/>
                  </a:cubicBezTo>
                  <a:cubicBezTo>
                    <a:pt y="6989" x="34040"/>
                    <a:pt y="6765" x="34291"/>
                    <a:pt y="6460" x="34520"/>
                  </a:cubicBezTo>
                  <a:lnTo>
                    <a:pt y="7210" x="34520"/>
                  </a:lnTo>
                  <a:lnTo>
                    <a:pt y="7210" x="36188"/>
                  </a:lnTo>
                  <a:lnTo>
                    <a:pt y="1" x="36188"/>
                  </a:lnTo>
                  <a:close/>
                  <a:moveTo>
                    <a:pt y="1896" x="40251"/>
                  </a:moveTo>
                  <a:cubicBezTo>
                    <a:pt y="1896" x="39355"/>
                    <a:pt y="2137" x="38655"/>
                    <a:pt y="2619" x="38150"/>
                  </a:cubicBezTo>
                  <a:cubicBezTo>
                    <a:pt y="3101" x="37645"/>
                    <a:pt y="3768" x="37392"/>
                    <a:pt y="4620" x="37392"/>
                  </a:cubicBezTo>
                  <a:cubicBezTo>
                    <a:pt y="5473" x="37392"/>
                    <a:pt y="6140" x="37645"/>
                    <a:pt y="6622" x="38150"/>
                  </a:cubicBezTo>
                  <a:cubicBezTo>
                    <a:pt y="7104" x="38655"/>
                    <a:pt y="7345" x="39355"/>
                    <a:pt y="7345" x="40251"/>
                  </a:cubicBezTo>
                  <a:cubicBezTo>
                    <a:pt y="7345" x="41144"/>
                    <a:pt y="7104" x="41841"/>
                    <a:pt y="6622" x="42343"/>
                  </a:cubicBezTo>
                  <a:cubicBezTo>
                    <a:pt y="6140" x="42845"/>
                    <a:pt y="5473" x="43096"/>
                    <a:pt y="4620" x="43096"/>
                  </a:cubicBezTo>
                  <a:cubicBezTo>
                    <a:pt y="3768" x="43096"/>
                    <a:pt y="3101" x="42845"/>
                    <a:pt y="2619" x="42343"/>
                  </a:cubicBezTo>
                  <a:cubicBezTo>
                    <a:pt y="2137" x="41841"/>
                    <a:pt y="1896" x="41144"/>
                    <a:pt y="1896" x="40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y="1290800" x="4091700"/>
              <a:ext cy="647450" cx="2515600"/>
            </a:xfrm>
            <a:custGeom>
              <a:pathLst>
                <a:path w="100624" extrusionOk="0" h="25898">
                  <a:moveTo>
                    <a:pt y="1" x="7117"/>
                  </a:moveTo>
                  <a:lnTo>
                    <a:pt y="198" x="5733"/>
                  </a:lnTo>
                  <a:lnTo>
                    <a:pt y="594" x="4349"/>
                  </a:lnTo>
                  <a:lnTo>
                    <a:pt y="1385" x="3163"/>
                  </a:lnTo>
                  <a:lnTo>
                    <a:pt y="2175" x="2175"/>
                  </a:lnTo>
                  <a:lnTo>
                    <a:pt y="3361" x="1186"/>
                  </a:lnTo>
                  <a:lnTo>
                    <a:pt y="4548" x="593"/>
                  </a:lnTo>
                  <a:lnTo>
                    <a:pt y="5931" x="198"/>
                  </a:lnTo>
                  <a:lnTo>
                    <a:pt y="7513" x="0"/>
                  </a:lnTo>
                  <a:lnTo>
                    <a:pt y="18583" x="0"/>
                  </a:lnTo>
                  <a:lnTo>
                    <a:pt y="19967" x="198"/>
                  </a:lnTo>
                  <a:lnTo>
                    <a:pt y="21351" x="593"/>
                  </a:lnTo>
                  <a:lnTo>
                    <a:pt y="22735" x="1186"/>
                  </a:lnTo>
                  <a:lnTo>
                    <a:pt y="23723" x="2175"/>
                  </a:lnTo>
                  <a:lnTo>
                    <a:pt y="24712" x="3163"/>
                  </a:lnTo>
                  <a:lnTo>
                    <a:pt y="25305" x="4349"/>
                  </a:lnTo>
                  <a:lnTo>
                    <a:pt y="25700" x="5733"/>
                  </a:lnTo>
                  <a:lnTo>
                    <a:pt y="25898" x="7117"/>
                  </a:lnTo>
                  <a:lnTo>
                    <a:pt y="25898" x="93507"/>
                  </a:lnTo>
                  <a:lnTo>
                    <a:pt y="25700" x="95088"/>
                  </a:lnTo>
                  <a:lnTo>
                    <a:pt y="25305" x="96274"/>
                  </a:lnTo>
                  <a:lnTo>
                    <a:pt y="24712" x="97658"/>
                  </a:lnTo>
                  <a:lnTo>
                    <a:pt y="23723" x="98647"/>
                  </a:lnTo>
                  <a:lnTo>
                    <a:pt y="22735" x="99438"/>
                  </a:lnTo>
                  <a:lnTo>
                    <a:pt y="21351" x="100228"/>
                  </a:lnTo>
                  <a:lnTo>
                    <a:pt y="19967" x="100624"/>
                  </a:lnTo>
                  <a:lnTo>
                    <a:pt y="18583" x="100624"/>
                  </a:lnTo>
                  <a:lnTo>
                    <a:pt y="7513" x="100624"/>
                  </a:lnTo>
                  <a:lnTo>
                    <a:pt y="5931" x="100624"/>
                  </a:lnTo>
                  <a:lnTo>
                    <a:pt y="4548" x="100228"/>
                  </a:lnTo>
                  <a:lnTo>
                    <a:pt y="3361" x="99438"/>
                  </a:lnTo>
                  <a:lnTo>
                    <a:pt y="2175" x="98647"/>
                  </a:lnTo>
                  <a:lnTo>
                    <a:pt y="1385" x="97658"/>
                  </a:lnTo>
                  <a:lnTo>
                    <a:pt y="594" x="96274"/>
                  </a:lnTo>
                  <a:lnTo>
                    <a:pt y="198" x="95088"/>
                  </a:lnTo>
                  <a:lnTo>
                    <a:pt y="1" x="93507"/>
                  </a:lnTo>
                  <a:close/>
                </a:path>
              </a:pathLst>
            </a:custGeom>
            <a:solidFill>
              <a:srgbClr val="000000"/>
            </a:solidFill>
            <a:ln w="1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y="1357675" x="4899275"/>
              <a:ext cy="183625" cx="930550"/>
            </a:xfrm>
            <a:custGeom>
              <a:pathLst>
                <a:path w="37222" extrusionOk="0" h="7345">
                  <a:moveTo>
                    <a:pt y="1" x="17493"/>
                  </a:moveTo>
                  <a:lnTo>
                    <a:pt y="1354" x="17493"/>
                  </a:lnTo>
                  <a:lnTo>
                    <a:pt y="1354" x="19151"/>
                  </a:lnTo>
                  <a:lnTo>
                    <a:pt y="1" x="19151"/>
                  </a:lnTo>
                  <a:close/>
                  <a:moveTo>
                    <a:pt y="2998" x="10282"/>
                  </a:moveTo>
                  <a:cubicBezTo>
                    <a:pt y="2998" x="10579"/>
                    <a:pt y="3095" x="10819"/>
                    <a:pt y="3288" x="11003"/>
                  </a:cubicBezTo>
                  <a:cubicBezTo>
                    <a:pt y="3481" x="11187"/>
                    <a:pt y="3735" x="11279"/>
                    <a:pt y="4050" x="11279"/>
                  </a:cubicBezTo>
                  <a:lnTo>
                    <a:pt y="4050" x="9124"/>
                  </a:lnTo>
                  <a:cubicBezTo>
                    <a:pt y="3710" x="9174"/>
                    <a:pt y="3450" x="9299"/>
                    <a:pt y="3270" x="9499"/>
                  </a:cubicBezTo>
                  <a:cubicBezTo>
                    <a:pt y="3089" x="9700"/>
                    <a:pt y="2998" x="9961"/>
                    <a:pt y="2998" x="10282"/>
                  </a:cubicBezTo>
                  <a:close/>
                  <a:moveTo>
                    <a:pt y="2998" x="29409"/>
                  </a:moveTo>
                  <a:cubicBezTo>
                    <a:pt y="2998" x="29706"/>
                    <a:pt y="3095" x="29946"/>
                    <a:pt y="3288" x="30130"/>
                  </a:cubicBezTo>
                  <a:cubicBezTo>
                    <a:pt y="3481" x="30314"/>
                    <a:pt y="3735" x="30406"/>
                    <a:pt y="4050" x="30406"/>
                  </a:cubicBezTo>
                  <a:lnTo>
                    <a:pt y="4050" x="28251"/>
                  </a:lnTo>
                  <a:cubicBezTo>
                    <a:pt y="3710" x="28301"/>
                    <a:pt y="3450" x="28426"/>
                    <a:pt y="3270" x="28626"/>
                  </a:cubicBezTo>
                  <a:cubicBezTo>
                    <a:pt y="3089" x="28827"/>
                    <a:pt y="2998" x="29088"/>
                    <a:pt y="2998" x="29409"/>
                  </a:cubicBezTo>
                  <a:close/>
                  <a:moveTo>
                    <a:pt y="1641" x="2424"/>
                  </a:moveTo>
                  <a:cubicBezTo>
                    <a:pt y="1641" x="3156"/>
                    <a:pt y="1820" x="3714"/>
                    <a:pt y="2178" x="4097"/>
                  </a:cubicBezTo>
                  <a:cubicBezTo>
                    <a:pt y="2537" x="4480"/>
                    <a:pt y="3059" x="4671"/>
                    <a:pt y="3744" x="4671"/>
                  </a:cubicBezTo>
                  <a:cubicBezTo>
                    <a:pt y="4433" x="4671"/>
                    <a:pt y="4958" x="4479"/>
                    <a:pt y="5320" x="4094"/>
                  </a:cubicBezTo>
                  <a:cubicBezTo>
                    <a:pt y="5681" x="3710"/>
                    <a:pt y="5862" x="3153"/>
                    <a:pt y="5862" x="2424"/>
                  </a:cubicBezTo>
                  <a:lnTo>
                    <a:pt y="5862" x="1785"/>
                  </a:lnTo>
                  <a:lnTo>
                    <a:pt y="1641" x="1785"/>
                  </a:lnTo>
                  <a:close/>
                  <a:moveTo>
                    <a:pt y="293" x="1"/>
                  </a:moveTo>
                  <a:lnTo>
                    <a:pt y="7210" x="1"/>
                  </a:lnTo>
                  <a:lnTo>
                    <a:pt y="7210" x="1882"/>
                  </a:lnTo>
                  <a:cubicBezTo>
                    <a:pt y="7210" x="2920"/>
                    <a:pt y="7135" x="3698"/>
                    <a:pt y="6985" x="4217"/>
                  </a:cubicBezTo>
                  <a:cubicBezTo>
                    <a:pt y="6836" x="4736"/>
                    <a:pt y="6582" x="5181"/>
                    <a:pt y="6223" x="5551"/>
                  </a:cubicBezTo>
                  <a:cubicBezTo>
                    <a:pt y="5911" x="5876"/>
                    <a:pt y="5551" x="6117"/>
                    <a:pt y="5141" x="6274"/>
                  </a:cubicBezTo>
                  <a:cubicBezTo>
                    <a:pt y="4732" x="6432"/>
                    <a:pt y="4266" x="6510"/>
                    <a:pt y="3744" x="6510"/>
                  </a:cubicBezTo>
                  <a:cubicBezTo>
                    <a:pt y="3229" x="6510"/>
                    <a:pt y="2767" x="6432"/>
                    <a:pt y="2359" x="6274"/>
                  </a:cubicBezTo>
                  <a:cubicBezTo>
                    <a:pt y="1951" x="6117"/>
                    <a:pt y="1591" x="5876"/>
                    <a:pt y="1279" x="5551"/>
                  </a:cubicBezTo>
                  <a:cubicBezTo>
                    <a:pt y="921" x="5184"/>
                    <a:pt y="667" x="4743"/>
                    <a:pt y="517" x="4229"/>
                  </a:cubicBezTo>
                  <a:cubicBezTo>
                    <a:pt y="368" x="3714"/>
                    <a:pt y="293" x="2932"/>
                    <a:pt y="293" x="1882"/>
                  </a:cubicBezTo>
                  <a:close/>
                  <a:moveTo>
                    <a:pt y="1" x="14240"/>
                  </a:moveTo>
                  <a:lnTo>
                    <a:pt y="7210" x="14240"/>
                  </a:lnTo>
                  <a:lnTo>
                    <a:pt y="7210" x="15898"/>
                  </a:lnTo>
                  <a:lnTo>
                    <a:pt y="1" x="15898"/>
                  </a:lnTo>
                  <a:close/>
                  <a:moveTo>
                    <a:pt y="2021" x="17493"/>
                  </a:moveTo>
                  <a:lnTo>
                    <a:pt y="7210" x="17493"/>
                  </a:lnTo>
                  <a:lnTo>
                    <a:pt y="7210" x="19151"/>
                  </a:lnTo>
                  <a:lnTo>
                    <a:pt y="2021" x="19151"/>
                  </a:lnTo>
                  <a:close/>
                  <a:moveTo>
                    <a:pt y="2021" x="20092"/>
                  </a:moveTo>
                  <a:lnTo>
                    <a:pt y="7210" x="22131"/>
                  </a:lnTo>
                  <a:lnTo>
                    <a:pt y="7210" x="23952"/>
                  </a:lnTo>
                  <a:lnTo>
                    <a:pt y="2021" x="25995"/>
                  </a:lnTo>
                  <a:lnTo>
                    <a:pt y="2021" x="24332"/>
                  </a:lnTo>
                  <a:lnTo>
                    <a:pt y="5607" x="23044"/>
                  </a:lnTo>
                  <a:lnTo>
                    <a:pt y="2021" x="21751"/>
                  </a:lnTo>
                  <a:close/>
                  <a:moveTo>
                    <a:pt y="1896" x="36754"/>
                  </a:moveTo>
                  <a:cubicBezTo>
                    <a:pt y="1896" x="36367"/>
                    <a:pt y="1974" x="36036"/>
                    <a:pt y="2130" x="35760"/>
                  </a:cubicBezTo>
                  <a:cubicBezTo>
                    <a:pt y="2286" x="35483"/>
                    <a:pt y="2534" x="35238"/>
                    <a:pt y="2873" x="35025"/>
                  </a:cubicBezTo>
                  <a:lnTo>
                    <a:pt y="2021" x="35025"/>
                  </a:lnTo>
                  <a:lnTo>
                    <a:pt y="2021" x="33367"/>
                  </a:lnTo>
                  <a:lnTo>
                    <a:pt y="7210" x="33367"/>
                  </a:lnTo>
                  <a:lnTo>
                    <a:pt y="7210" x="35025"/>
                  </a:lnTo>
                  <a:lnTo>
                    <a:pt y="4819" x="35025"/>
                  </a:lnTo>
                  <a:cubicBezTo>
                    <a:pt y="4310" x="35025"/>
                    <a:pt y="3918" x="35140"/>
                    <a:pt y="3645" x="35371"/>
                  </a:cubicBezTo>
                  <a:cubicBezTo>
                    <a:pt y="3371" x="35601"/>
                    <a:pt y="3235" x="35929"/>
                    <a:pt y="3235" x="36355"/>
                  </a:cubicBezTo>
                  <a:cubicBezTo>
                    <a:pt y="3235" x="36500"/>
                    <a:pt y="3251" x="36645"/>
                    <a:pt y="3283" x="36788"/>
                  </a:cubicBezTo>
                  <a:cubicBezTo>
                    <a:pt y="3316" x="36932"/>
                    <a:pt y="3366" x="37076"/>
                    <a:pt y="3434" x="37221"/>
                  </a:cubicBezTo>
                  <a:lnTo>
                    <a:pt y="1933" x="37217"/>
                  </a:lnTo>
                  <a:cubicBezTo>
                    <a:pt y="1917" x="37093"/>
                    <a:pt y="1907" x="36999"/>
                    <a:pt y="1903" x="36934"/>
                  </a:cubicBezTo>
                  <a:cubicBezTo>
                    <a:pt y="1898" x="36869"/>
                    <a:pt y="1896" x="36809"/>
                    <a:pt y="1896" x="36754"/>
                  </a:cubicBezTo>
                  <a:close/>
                  <a:moveTo>
                    <a:pt y="1896" x="10292"/>
                  </a:moveTo>
                  <a:cubicBezTo>
                    <a:pt y="1896" x="9396"/>
                    <a:pt y="2138" x="8692"/>
                    <a:pt y="2623" x="8181"/>
                  </a:cubicBezTo>
                  <a:cubicBezTo>
                    <a:pt y="3108" x="7670"/>
                    <a:pt y="3774" x="7414"/>
                    <a:pt y="4620" x="7414"/>
                  </a:cubicBezTo>
                  <a:cubicBezTo>
                    <a:pt y="5482" x="7414"/>
                    <a:pt y="6151" x="7675"/>
                    <a:pt y="6629" x="8195"/>
                  </a:cubicBezTo>
                  <a:cubicBezTo>
                    <a:pt y="7106" x="8716"/>
                    <a:pt y="7344" x="9445"/>
                    <a:pt y="7344" x="10384"/>
                  </a:cubicBezTo>
                  <a:cubicBezTo>
                    <a:pt y="7344" x="10777"/>
                    <a:pt y="7307" x="11169"/>
                    <a:pt y="7231" x="11561"/>
                  </a:cubicBezTo>
                  <a:cubicBezTo>
                    <a:pt y="7155" x="11953"/>
                    <a:pt y="7043" x="12346"/>
                    <a:pt y="6895" x="12738"/>
                  </a:cubicBezTo>
                  <a:lnTo>
                    <a:pt y="5616" x="12738"/>
                  </a:lnTo>
                  <a:cubicBezTo>
                    <a:pt y="5826" x="12352"/>
                    <a:pt y="5983" x="11976"/>
                    <a:pt y="6087" x="11610"/>
                  </a:cubicBezTo>
                  <a:cubicBezTo>
                    <a:pt y="6190" x="11244"/>
                    <a:pt y="6242" x="10886"/>
                    <a:pt y="6242" x="10537"/>
                  </a:cubicBezTo>
                  <a:cubicBezTo>
                    <a:pt y="6242" x="10105"/>
                    <a:pt y="6144" x="9768"/>
                    <a:pt y="5950" x="9527"/>
                  </a:cubicBezTo>
                  <a:cubicBezTo>
                    <a:pt y="5755" x="9286"/>
                    <a:pt y="5463" x="9146"/>
                    <a:pt y="5074" x="9106"/>
                  </a:cubicBezTo>
                  <a:lnTo>
                    <a:pt y="5074" x="12984"/>
                  </a:lnTo>
                  <a:lnTo>
                    <a:pt y="4602" x="12984"/>
                  </a:lnTo>
                  <a:cubicBezTo>
                    <a:pt y="3780" x="12984"/>
                    <a:pt y="3124" x="12739"/>
                    <a:pt y="2632" x="12249"/>
                  </a:cubicBezTo>
                  <a:cubicBezTo>
                    <a:pt y="2141" x="11760"/>
                    <a:pt y="1896" x="11107"/>
                    <a:pt y="1896" x="10292"/>
                  </a:cubicBezTo>
                  <a:close/>
                  <a:moveTo>
                    <a:pt y="1896" x="29419"/>
                  </a:moveTo>
                  <a:cubicBezTo>
                    <a:pt y="1896" x="28523"/>
                    <a:pt y="2138" x="27819"/>
                    <a:pt y="2623" x="27308"/>
                  </a:cubicBezTo>
                  <a:cubicBezTo>
                    <a:pt y="3108" x="26797"/>
                    <a:pt y="3774" x="26541"/>
                    <a:pt y="4620" x="26541"/>
                  </a:cubicBezTo>
                  <a:cubicBezTo>
                    <a:pt y="5482" x="26541"/>
                    <a:pt y="6151" x="26802"/>
                    <a:pt y="6629" x="27322"/>
                  </a:cubicBezTo>
                  <a:cubicBezTo>
                    <a:pt y="7106" x="27843"/>
                    <a:pt y="7344" x="28572"/>
                    <a:pt y="7344" x="29511"/>
                  </a:cubicBezTo>
                  <a:cubicBezTo>
                    <a:pt y="7344" x="29904"/>
                    <a:pt y="7307" x="30296"/>
                    <a:pt y="7231" x="30688"/>
                  </a:cubicBezTo>
                  <a:cubicBezTo>
                    <a:pt y="7155" x="31080"/>
                    <a:pt y="7043" x="31473"/>
                    <a:pt y="6895" x="31865"/>
                  </a:cubicBezTo>
                  <a:lnTo>
                    <a:pt y="5616" x="31865"/>
                  </a:lnTo>
                  <a:cubicBezTo>
                    <a:pt y="5826" x="31479"/>
                    <a:pt y="5983" x="31103"/>
                    <a:pt y="6087" x="30737"/>
                  </a:cubicBezTo>
                  <a:cubicBezTo>
                    <a:pt y="6190" x="30371"/>
                    <a:pt y="6242" x="30013"/>
                    <a:pt y="6242" x="29664"/>
                  </a:cubicBezTo>
                  <a:cubicBezTo>
                    <a:pt y="6242" x="29232"/>
                    <a:pt y="6144" x="28895"/>
                    <a:pt y="5950" x="28654"/>
                  </a:cubicBezTo>
                  <a:cubicBezTo>
                    <a:pt y="5755" x="28413"/>
                    <a:pt y="5463" x="28273"/>
                    <a:pt y="5074" x="28233"/>
                  </a:cubicBezTo>
                  <a:lnTo>
                    <a:pt y="5074" x="32111"/>
                  </a:lnTo>
                  <a:lnTo>
                    <a:pt y="4602" x="32111"/>
                  </a:lnTo>
                  <a:cubicBezTo>
                    <a:pt y="3780" x="32111"/>
                    <a:pt y="3124" x="31866"/>
                    <a:pt y="2632" x="31376"/>
                  </a:cubicBezTo>
                  <a:cubicBezTo>
                    <a:pt y="2141" x="30887"/>
                    <a:pt y="1896" x="30234"/>
                    <a:pt y="1896" x="294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y="1639375" x="4128425"/>
              <a:ext cy="231475" cx="2367275"/>
            </a:xfrm>
            <a:custGeom>
              <a:pathLst>
                <a:path w="94691" extrusionOk="0" h="9259">
                  <a:moveTo>
                    <a:pt y="1" x="52259"/>
                  </a:moveTo>
                  <a:lnTo>
                    <a:pt y="1354" x="52259"/>
                  </a:lnTo>
                  <a:lnTo>
                    <a:pt y="1354" x="53918"/>
                  </a:lnTo>
                  <a:lnTo>
                    <a:pt y="1" x="53918"/>
                  </a:lnTo>
                  <a:close/>
                  <a:moveTo>
                    <a:pt y="2999" x="91989"/>
                  </a:moveTo>
                  <a:cubicBezTo>
                    <a:pt y="2999" x="92286"/>
                    <a:pt y="3095" x="92526"/>
                    <a:pt y="3288" x="92710"/>
                  </a:cubicBezTo>
                  <a:cubicBezTo>
                    <a:pt y="3481" x="92893"/>
                    <a:pt y="3735" x="92985"/>
                    <a:pt y="4050" x="92985"/>
                  </a:cubicBezTo>
                  <a:lnTo>
                    <a:pt y="4050" x="90831"/>
                  </a:lnTo>
                  <a:cubicBezTo>
                    <a:pt y="3711" x="90880"/>
                    <a:pt y="3450" x="91005"/>
                    <a:pt y="3270" x="91206"/>
                  </a:cubicBezTo>
                  <a:cubicBezTo>
                    <a:pt y="3089" x="91407"/>
                    <a:pt y="2999" x="91668"/>
                    <a:pt y="2999" x="91989"/>
                  </a:cubicBezTo>
                  <a:close/>
                  <a:moveTo>
                    <a:pt y="3101" x="31372"/>
                  </a:moveTo>
                  <a:cubicBezTo>
                    <a:pt y="3101" x="31718"/>
                    <a:pt y="3227" x="31987"/>
                    <a:pt y="3481" x="32179"/>
                  </a:cubicBezTo>
                  <a:cubicBezTo>
                    <a:pt y="3734" x="32370"/>
                    <a:pt y="4092" x="32466"/>
                    <a:pt y="4556" x="32466"/>
                  </a:cubicBezTo>
                  <a:cubicBezTo>
                    <a:pt y="5016" x="32466"/>
                    <a:pt y="5373" x="32370"/>
                    <a:pt y="5626" x="32179"/>
                  </a:cubicBezTo>
                  <a:cubicBezTo>
                    <a:pt y="5879" x="31987"/>
                    <a:pt y="6006" x="31718"/>
                    <a:pt y="6006" x="31372"/>
                  </a:cubicBezTo>
                  <a:cubicBezTo>
                    <a:pt y="6006" x="31017"/>
                    <a:pt y="5883" x="30747"/>
                    <a:pt y="5637" x="30562"/>
                  </a:cubicBezTo>
                  <a:cubicBezTo>
                    <a:pt y="5392" x="30376"/>
                    <a:pt y="5031" x="30284"/>
                    <a:pt y="4556" x="30284"/>
                  </a:cubicBezTo>
                  <a:cubicBezTo>
                    <a:pt y="4092" x="30284"/>
                    <a:pt y="3734" x="30379"/>
                    <a:pt y="3481" x="30571"/>
                  </a:cubicBezTo>
                  <a:cubicBezTo>
                    <a:pt y="3227" x="30762"/>
                    <a:pt y="3101" x="31030"/>
                    <a:pt y="3101" x="31372"/>
                  </a:cubicBezTo>
                  <a:close/>
                  <a:moveTo>
                    <a:pt y="3101" x="64704"/>
                  </a:moveTo>
                  <a:cubicBezTo>
                    <a:pt y="3101" x="65050"/>
                    <a:pt y="3227" x="65319"/>
                    <a:pt y="3481" x="65511"/>
                  </a:cubicBezTo>
                  <a:cubicBezTo>
                    <a:pt y="3734" x="65702"/>
                    <a:pt y="4092" x="65798"/>
                    <a:pt y="4556" x="65798"/>
                  </a:cubicBezTo>
                  <a:cubicBezTo>
                    <a:pt y="5016" x="65798"/>
                    <a:pt y="5373" x="65702"/>
                    <a:pt y="5626" x="65511"/>
                  </a:cubicBezTo>
                  <a:cubicBezTo>
                    <a:pt y="5879" x="65319"/>
                    <a:pt y="6006" x="65050"/>
                    <a:pt y="6006" x="64704"/>
                  </a:cubicBezTo>
                  <a:cubicBezTo>
                    <a:pt y="6006" x="64349"/>
                    <a:pt y="5883" x="64079"/>
                    <a:pt y="5637" x="63894"/>
                  </a:cubicBezTo>
                  <a:cubicBezTo>
                    <a:pt y="5392" x="63708"/>
                    <a:pt y="5031" x="63616"/>
                    <a:pt y="4556" x="63616"/>
                  </a:cubicBezTo>
                  <a:cubicBezTo>
                    <a:pt y="4092" x="63616"/>
                    <a:pt y="3734" x="63711"/>
                    <a:pt y="3481" x="63903"/>
                  </a:cubicBezTo>
                  <a:cubicBezTo>
                    <a:pt y="3227" x="64094"/>
                    <a:pt y="3101" x="64362"/>
                    <a:pt y="3101" x="64704"/>
                  </a:cubicBezTo>
                  <a:close/>
                  <a:moveTo>
                    <a:pt y="3082" x="18131"/>
                  </a:moveTo>
                  <a:cubicBezTo>
                    <a:pt y="3082" x="18492"/>
                    <a:pt y="3214" x="18769"/>
                    <a:pt y="3478" x="18960"/>
                  </a:cubicBezTo>
                  <a:cubicBezTo>
                    <a:pt y="3742" x="19152"/>
                    <a:pt y="4123" x="19247"/>
                    <a:pt y="4620" x="19247"/>
                  </a:cubicBezTo>
                  <a:cubicBezTo>
                    <a:pt y="5118" x="19247"/>
                    <a:pt y="5498" x="19152"/>
                    <a:pt y="5762" x="18960"/>
                  </a:cubicBezTo>
                  <a:cubicBezTo>
                    <a:pt y="6027" x="18769"/>
                    <a:pt y="6159" x="18492"/>
                    <a:pt y="6159" x="18131"/>
                  </a:cubicBezTo>
                  <a:cubicBezTo>
                    <a:pt y="6159" x="17763"/>
                    <a:pt y="6027" x="17483"/>
                    <a:pt y="5762" x="17290"/>
                  </a:cubicBezTo>
                  <a:cubicBezTo>
                    <a:pt y="5498" x="17097"/>
                    <a:pt y="5118" x="17000"/>
                    <a:pt y="4620" x="17000"/>
                  </a:cubicBezTo>
                  <a:cubicBezTo>
                    <a:pt y="4123" x="17000"/>
                    <a:pt y="3742" x="17097"/>
                    <a:pt y="3478" x="17290"/>
                  </a:cubicBezTo>
                  <a:cubicBezTo>
                    <a:pt y="3214" x="17483"/>
                    <a:pt y="3082" x="17763"/>
                    <a:pt y="3082" x="18131"/>
                  </a:cubicBezTo>
                  <a:close/>
                  <a:moveTo>
                    <a:pt y="4875" x="81759"/>
                  </a:moveTo>
                  <a:lnTo>
                    <a:pt y="5065" x="81759"/>
                  </a:lnTo>
                  <a:cubicBezTo>
                    <a:pt y="5402" x="81759"/>
                    <a:pt y="5682" x="81652"/>
                    <a:pt y="5906" x="81439"/>
                  </a:cubicBezTo>
                  <a:cubicBezTo>
                    <a:pt y="6130" x="81226"/>
                    <a:pt y="6242" x="80964"/>
                    <a:pt y="6242" x="80652"/>
                  </a:cubicBezTo>
                  <a:cubicBezTo>
                    <a:pt y="6242" x="80401"/>
                    <a:pt y="6183" x="80206"/>
                    <a:pt y="6064" x="80066"/>
                  </a:cubicBezTo>
                  <a:cubicBezTo>
                    <a:pt y="5945" x="79925"/>
                    <a:pt y="5780" x="79855"/>
                    <a:pt y="5570" x="79855"/>
                  </a:cubicBezTo>
                  <a:cubicBezTo>
                    <a:pt y="5342" x="79855"/>
                    <a:pt y="5169" x="79942"/>
                    <a:pt y="5051" x="80116"/>
                  </a:cubicBezTo>
                  <a:cubicBezTo>
                    <a:pt y="4934" x="80291"/>
                    <a:pt y="4875" x="80551"/>
                    <a:pt y="4875" x="80897"/>
                  </a:cubicBezTo>
                  <a:close/>
                  <a:moveTo>
                    <a:pt y="293" x="0"/>
                  </a:moveTo>
                  <a:lnTo>
                    <a:pt y="7210" x="1645"/>
                  </a:lnTo>
                  <a:lnTo>
                    <a:pt y="7210" x="3702"/>
                  </a:lnTo>
                  <a:lnTo>
                    <a:pt y="1952" x="4944"/>
                  </a:lnTo>
                  <a:lnTo>
                    <a:pt y="7210" x="6199"/>
                  </a:lnTo>
                  <a:lnTo>
                    <a:pt y="7210" x="8256"/>
                  </a:lnTo>
                  <a:lnTo>
                    <a:pt y="293" x="9887"/>
                  </a:lnTo>
                  <a:lnTo>
                    <a:pt y="293" x="8192"/>
                  </a:lnTo>
                  <a:lnTo>
                    <a:pt y="5320" x="6996"/>
                  </a:lnTo>
                  <a:lnTo>
                    <a:pt y="293" x="5810"/>
                  </a:lnTo>
                  <a:lnTo>
                    <a:pt y="293" x="4091"/>
                  </a:lnTo>
                  <a:lnTo>
                    <a:pt y="5320" x="2905"/>
                  </a:lnTo>
                  <a:lnTo>
                    <a:pt y="293" x="1710"/>
                  </a:lnTo>
                  <a:close/>
                  <a:moveTo>
                    <a:pt y="1896" x="14368"/>
                  </a:moveTo>
                  <a:cubicBezTo>
                    <a:pt y="1896" x="13982"/>
                    <a:pt y="1974" x="13651"/>
                    <a:pt y="2130" x="13374"/>
                  </a:cubicBezTo>
                  <a:cubicBezTo>
                    <a:pt y="2286" x="13098"/>
                    <a:pt y="2534" x="12853"/>
                    <a:pt y="2874" x="12640"/>
                  </a:cubicBezTo>
                  <a:lnTo>
                    <a:pt y="2021" x="12640"/>
                  </a:lnTo>
                  <a:lnTo>
                    <a:pt y="2021" x="10981"/>
                  </a:lnTo>
                  <a:lnTo>
                    <a:pt y="7210" x="10981"/>
                  </a:lnTo>
                  <a:lnTo>
                    <a:pt y="7210" x="12640"/>
                  </a:lnTo>
                  <a:lnTo>
                    <a:pt y="4820" x="12640"/>
                  </a:lnTo>
                  <a:cubicBezTo>
                    <a:pt y="4310" x="12640"/>
                    <a:pt y="3918" x="12755"/>
                    <a:pt y="3645" x="12985"/>
                  </a:cubicBezTo>
                  <a:cubicBezTo>
                    <a:pt y="3372" x="13215"/>
                    <a:pt y="3235" x="13543"/>
                    <a:pt y="3235" x="13970"/>
                  </a:cubicBezTo>
                  <a:cubicBezTo>
                    <a:pt y="3235" x="14115"/>
                    <a:pt y="3251" x="14259"/>
                    <a:pt y="3284" x="14403"/>
                  </a:cubicBezTo>
                  <a:cubicBezTo>
                    <a:pt y="3316" x="14547"/>
                    <a:pt y="3366" x="14691"/>
                    <a:pt y="3434" x="14836"/>
                  </a:cubicBezTo>
                  <a:lnTo>
                    <a:pt y="1933" x="14832"/>
                  </a:lnTo>
                  <a:cubicBezTo>
                    <a:pt y="1918" x="14708"/>
                    <a:pt y="1908" x="14614"/>
                    <a:pt y="1903" x="14549"/>
                  </a:cubicBezTo>
                  <a:cubicBezTo>
                    <a:pt y="1898" x="14484"/>
                    <a:pt y="1896" x="14424"/>
                    <a:pt y="1896" x="14368"/>
                  </a:cubicBezTo>
                  <a:close/>
                  <a:moveTo>
                    <a:pt y="1896" x="25567"/>
                  </a:moveTo>
                  <a:cubicBezTo>
                    <a:pt y="1896" x="25227"/>
                    <a:pt y="1968" x="24917"/>
                    <a:pt y="2111" x="24636"/>
                  </a:cubicBezTo>
                  <a:cubicBezTo>
                    <a:pt y="2255" x="24355"/>
                    <a:pt y="2478" x="24089"/>
                    <a:pt y="2781" x="23839"/>
                  </a:cubicBezTo>
                  <a:lnTo>
                    <a:pt y="2021" x="23839"/>
                  </a:lnTo>
                  <a:lnTo>
                    <a:pt y="2021" x="22180"/>
                  </a:lnTo>
                  <a:lnTo>
                    <a:pt y="7210" x="22180"/>
                  </a:lnTo>
                  <a:lnTo>
                    <a:pt y="7210" x="23839"/>
                  </a:lnTo>
                  <a:lnTo>
                    <a:pt y="4657" x="23839"/>
                  </a:lnTo>
                  <a:cubicBezTo>
                    <a:pt y="4185" x="23839"/>
                    <a:pt y="3815" x="23938"/>
                    <a:pt y="3548" x="24136"/>
                  </a:cubicBezTo>
                  <a:cubicBezTo>
                    <a:pt y="3281" x="24333"/>
                    <a:pt y="3147" x="24605"/>
                    <a:pt y="3147" x="24951"/>
                  </a:cubicBezTo>
                  <a:cubicBezTo>
                    <a:pt y="3147" x="25093"/>
                    <a:pt y="3177" x="25220"/>
                    <a:pt y="3237" x="25331"/>
                  </a:cubicBezTo>
                  <a:cubicBezTo>
                    <a:pt y="3298" x="25442"/>
                    <a:pt y="3382" x="25530"/>
                    <a:pt y="3490" x="25595"/>
                  </a:cubicBezTo>
                  <a:cubicBezTo>
                    <a:pt y="3570" x="25644"/>
                    <a:pt y="3695" x="25679"/>
                    <a:pt y="3865" x="25699"/>
                  </a:cubicBezTo>
                  <a:cubicBezTo>
                    <a:pt y="4035" x="25719"/>
                    <a:pt y="4344" x="25729"/>
                    <a:pt y="4792" x="25729"/>
                  </a:cubicBezTo>
                  <a:lnTo>
                    <a:pt y="6696" x="25729"/>
                  </a:lnTo>
                  <a:lnTo>
                    <a:pt y="7210" x="25729"/>
                  </a:lnTo>
                  <a:lnTo>
                    <a:pt y="7210" x="27397"/>
                  </a:lnTo>
                  <a:lnTo>
                    <a:pt y="4050" x="27397"/>
                  </a:lnTo>
                  <a:cubicBezTo>
                    <a:pt y="3349" x="27397"/>
                    <a:pt y="2815" x="27242"/>
                    <a:pt y="2447" x="26932"/>
                  </a:cubicBezTo>
                  <a:cubicBezTo>
                    <a:pt y="2080" x="26621"/>
                    <a:pt y="1896" x="26166"/>
                    <a:pt y="1896" x="25567"/>
                  </a:cubicBezTo>
                  <a:close/>
                  <a:moveTo>
                    <a:pt y="293" x="38281"/>
                  </a:moveTo>
                  <a:lnTo>
                    <a:pt y="1641" x="38281"/>
                  </a:lnTo>
                  <a:lnTo>
                    <a:pt y="1641" x="40579"/>
                  </a:lnTo>
                  <a:lnTo>
                    <a:pt y="7210" x="40579"/>
                  </a:lnTo>
                  <a:lnTo>
                    <a:pt y="7210" x="42363"/>
                  </a:lnTo>
                  <a:lnTo>
                    <a:pt y="1641" x="42363"/>
                  </a:lnTo>
                  <a:lnTo>
                    <a:pt y="1641" x="44656"/>
                  </a:lnTo>
                  <a:lnTo>
                    <a:pt y="293" x="44656"/>
                  </a:lnTo>
                  <a:close/>
                  <a:moveTo>
                    <a:pt y="1" x="45504"/>
                  </a:moveTo>
                  <a:lnTo>
                    <a:pt y="7210" x="45504"/>
                  </a:lnTo>
                  <a:lnTo>
                    <a:pt y="7210" x="47163"/>
                  </a:lnTo>
                  <a:lnTo>
                    <a:pt y="4657" x="47163"/>
                  </a:lnTo>
                  <a:cubicBezTo>
                    <a:pt y="4185" x="47163"/>
                    <a:pt y="3815" x="47262"/>
                    <a:pt y="3548" x="47460"/>
                  </a:cubicBezTo>
                  <a:cubicBezTo>
                    <a:pt y="3281" x="47657"/>
                    <a:pt y="3147" x="47929"/>
                    <a:pt y="3147" x="48275"/>
                  </a:cubicBezTo>
                  <a:cubicBezTo>
                    <a:pt y="3147" x="48417"/>
                    <a:pt y="3177" x="48544"/>
                    <a:pt y="3237" x="48655"/>
                  </a:cubicBezTo>
                  <a:cubicBezTo>
                    <a:pt y="3298" x="48766"/>
                    <a:pt y="3382" x="48854"/>
                    <a:pt y="3490" x="48919"/>
                  </a:cubicBezTo>
                  <a:cubicBezTo>
                    <a:pt y="3570" x="48968"/>
                    <a:pt y="3695" x="49003"/>
                    <a:pt y="3865" x="49023"/>
                  </a:cubicBezTo>
                  <a:cubicBezTo>
                    <a:pt y="4035" x="49043"/>
                    <a:pt y="4347" x="49053"/>
                    <a:pt y="4801" x="49053"/>
                  </a:cubicBezTo>
                  <a:lnTo>
                    <a:pt y="6696" x="49053"/>
                  </a:lnTo>
                  <a:lnTo>
                    <a:pt y="7210" x="49053"/>
                  </a:lnTo>
                  <a:lnTo>
                    <a:pt y="7210" x="50721"/>
                  </a:lnTo>
                  <a:lnTo>
                    <a:pt y="4050" x="50721"/>
                  </a:lnTo>
                  <a:cubicBezTo>
                    <a:pt y="3349" x="50721"/>
                    <a:pt y="2815" x="50566"/>
                    <a:pt y="2447" x="50256"/>
                  </a:cubicBezTo>
                  <a:cubicBezTo>
                    <a:pt y="2080" x="49945"/>
                    <a:pt y="1896" x="49490"/>
                    <a:pt y="1896" x="48891"/>
                  </a:cubicBezTo>
                  <a:cubicBezTo>
                    <a:pt y="1896" x="48551"/>
                    <a:pt y="1968" x="48241"/>
                    <a:pt y="2111" x="47960"/>
                  </a:cubicBezTo>
                  <a:cubicBezTo>
                    <a:pt y="2255" x="47679"/>
                    <a:pt y="2478" x="47413"/>
                    <a:pt y="2781" x="47163"/>
                  </a:cubicBezTo>
                  <a:lnTo>
                    <a:pt y="1" x="47163"/>
                  </a:lnTo>
                  <a:close/>
                  <a:moveTo>
                    <a:pt y="2021" x="52259"/>
                  </a:moveTo>
                  <a:lnTo>
                    <a:pt y="7210" x="52259"/>
                  </a:lnTo>
                  <a:lnTo>
                    <a:pt y="7210" x="53918"/>
                  </a:lnTo>
                  <a:lnTo>
                    <a:pt y="2021" x="53918"/>
                  </a:lnTo>
                  <a:close/>
                  <a:moveTo>
                    <a:pt y="1896" x="58899"/>
                  </a:moveTo>
                  <a:cubicBezTo>
                    <a:pt y="1896" x="58559"/>
                    <a:pt y="1968" x="58249"/>
                    <a:pt y="2111" x="57968"/>
                  </a:cubicBezTo>
                  <a:cubicBezTo>
                    <a:pt y="2255" x="57687"/>
                    <a:pt y="2478" x="57421"/>
                    <a:pt y="2781" x="57171"/>
                  </a:cubicBezTo>
                  <a:lnTo>
                    <a:pt y="2021" x="57171"/>
                  </a:lnTo>
                  <a:lnTo>
                    <a:pt y="2021" x="55512"/>
                  </a:lnTo>
                  <a:lnTo>
                    <a:pt y="7210" x="55512"/>
                  </a:lnTo>
                  <a:lnTo>
                    <a:pt y="7210" x="57171"/>
                  </a:lnTo>
                  <a:lnTo>
                    <a:pt y="4657" x="57171"/>
                  </a:lnTo>
                  <a:cubicBezTo>
                    <a:pt y="4185" x="57171"/>
                    <a:pt y="3815" x="57270"/>
                    <a:pt y="3548" x="57468"/>
                  </a:cubicBezTo>
                  <a:cubicBezTo>
                    <a:pt y="3281" x="57665"/>
                    <a:pt y="3147" x="57937"/>
                    <a:pt y="3147" x="58283"/>
                  </a:cubicBezTo>
                  <a:cubicBezTo>
                    <a:pt y="3147" x="58425"/>
                    <a:pt y="3177" x="58552"/>
                    <a:pt y="3237" x="58663"/>
                  </a:cubicBezTo>
                  <a:cubicBezTo>
                    <a:pt y="3298" x="58774"/>
                    <a:pt y="3382" x="58862"/>
                    <a:pt y="3490" x="58927"/>
                  </a:cubicBezTo>
                  <a:cubicBezTo>
                    <a:pt y="3570" x="58976"/>
                    <a:pt y="3695" x="59011"/>
                    <a:pt y="3865" x="59031"/>
                  </a:cubicBezTo>
                  <a:cubicBezTo>
                    <a:pt y="4035" x="59051"/>
                    <a:pt y="4344" x="59061"/>
                    <a:pt y="4792" x="59061"/>
                  </a:cubicBezTo>
                  <a:lnTo>
                    <a:pt y="6696" x="59061"/>
                  </a:lnTo>
                  <a:lnTo>
                    <a:pt y="7210" x="59061"/>
                  </a:lnTo>
                  <a:lnTo>
                    <a:pt y="7210" x="60729"/>
                  </a:lnTo>
                  <a:lnTo>
                    <a:pt y="4050" x="60729"/>
                  </a:lnTo>
                  <a:cubicBezTo>
                    <a:pt y="3349" x="60729"/>
                    <a:pt y="2815" x="60574"/>
                    <a:pt y="2447" x="60264"/>
                  </a:cubicBezTo>
                  <a:cubicBezTo>
                    <a:pt y="2080" x="59953"/>
                    <a:pt y="1896" x="59498"/>
                    <a:pt y="1896" x="58899"/>
                  </a:cubicBezTo>
                  <a:close/>
                  <a:moveTo>
                    <a:pt y="293" x="72599"/>
                  </a:moveTo>
                  <a:lnTo>
                    <a:pt y="7210" x="72599"/>
                  </a:lnTo>
                  <a:lnTo>
                    <a:pt y="7210" x="77515"/>
                  </a:lnTo>
                  <a:lnTo>
                    <a:pt y="5862" x="77515"/>
                  </a:lnTo>
                  <a:lnTo>
                    <a:pt y="5862" x="74383"/>
                  </a:lnTo>
                  <a:lnTo>
                    <a:pt y="293" x="74383"/>
                  </a:lnTo>
                  <a:close/>
                  <a:moveTo>
                    <a:pt y="548" x="85127"/>
                  </a:moveTo>
                  <a:lnTo>
                    <a:pt y="2021" x="85127"/>
                  </a:lnTo>
                  <a:lnTo>
                    <a:pt y="2021" x="84302"/>
                  </a:lnTo>
                  <a:lnTo>
                    <a:pt y="3207" x="84302"/>
                  </a:lnTo>
                  <a:lnTo>
                    <a:pt y="3207" x="85127"/>
                  </a:lnTo>
                  <a:lnTo>
                    <a:pt y="5408" x="85127"/>
                  </a:lnTo>
                  <a:cubicBezTo>
                    <a:pt y="6063" x="85127"/>
                    <a:pt y="6527" x="85264"/>
                    <a:pt y="6800" x="85537"/>
                  </a:cubicBezTo>
                  <a:cubicBezTo>
                    <a:pt y="7074" x="85811"/>
                    <a:pt y="7210" x="86275"/>
                    <a:pt y="7210" x="86930"/>
                  </a:cubicBezTo>
                  <a:lnTo>
                    <a:pt y="7210" x="88352"/>
                  </a:lnTo>
                  <a:lnTo>
                    <a:pt y="6024" x="88352"/>
                  </a:lnTo>
                  <a:lnTo>
                    <a:pt y="6024" x="87499"/>
                  </a:lnTo>
                  <a:cubicBezTo>
                    <a:pt y="6024" x="87215"/>
                    <a:pt y="5982" x="87025"/>
                    <a:pt y="5897" x="86929"/>
                  </a:cubicBezTo>
                  <a:cubicBezTo>
                    <a:pt y="5812" x="86834"/>
                    <a:pt y="5649" x="86786"/>
                    <a:pt y="5408" x="86786"/>
                  </a:cubicBezTo>
                  <a:lnTo>
                    <a:pt y="3207" x="86786"/>
                  </a:lnTo>
                  <a:lnTo>
                    <a:pt y="3207" x="88496"/>
                  </a:lnTo>
                  <a:lnTo>
                    <a:pt y="2021" x="88496"/>
                  </a:lnTo>
                  <a:lnTo>
                    <a:pt y="2021" x="86786"/>
                  </a:lnTo>
                  <a:lnTo>
                    <a:pt y="548" x="86786"/>
                  </a:lnTo>
                  <a:close/>
                  <a:moveTo>
                    <a:pt y="1896" x="18131"/>
                  </a:moveTo>
                  <a:cubicBezTo>
                    <a:pt y="1896" x="17235"/>
                    <a:pt y="2137" x="16535"/>
                    <a:pt y="2619" x="16030"/>
                  </a:cubicBezTo>
                  <a:cubicBezTo>
                    <a:pt y="3101" x="15525"/>
                    <a:pt y="3768" x="15272"/>
                    <a:pt y="4620" x="15272"/>
                  </a:cubicBezTo>
                  <a:cubicBezTo>
                    <a:pt y="5473" x="15272"/>
                    <a:pt y="6140" x="15525"/>
                    <a:pt y="6622" x="16030"/>
                  </a:cubicBezTo>
                  <a:cubicBezTo>
                    <a:pt y="7104" x="16535"/>
                    <a:pt y="7345" x="17235"/>
                    <a:pt y="7345" x="18131"/>
                  </a:cubicBezTo>
                  <a:cubicBezTo>
                    <a:pt y="7345" x="19023"/>
                    <a:pt y="7104" x="19721"/>
                    <a:pt y="6622" x="20223"/>
                  </a:cubicBezTo>
                  <a:cubicBezTo>
                    <a:pt y="6140" x="20725"/>
                    <a:pt y="5473" x="20976"/>
                    <a:pt y="4620" x="20976"/>
                  </a:cubicBezTo>
                  <a:cubicBezTo>
                    <a:pt y="3768" x="20976"/>
                    <a:pt y="3101" x="20725"/>
                    <a:pt y="2619" x="20223"/>
                  </a:cubicBezTo>
                  <a:cubicBezTo>
                    <a:pt y="2137" x="19721"/>
                    <a:pt y="1896" x="19023"/>
                    <a:pt y="1896" x="18131"/>
                  </a:cubicBezTo>
                  <a:close/>
                  <a:moveTo>
                    <a:pt y="1896" x="80781"/>
                  </a:moveTo>
                  <a:cubicBezTo>
                    <a:pt y="1896" x="80423"/>
                    <a:pt y="1918" x="80065"/>
                    <a:pt y="1963" x="79706"/>
                  </a:cubicBezTo>
                  <a:cubicBezTo>
                    <a:pt y="2008" x="79348"/>
                    <a:pt y="2074" x="78991"/>
                    <a:pt y="2160" x="78636"/>
                  </a:cubicBezTo>
                  <a:lnTo>
                    <a:pt y="3425" x="78636"/>
                  </a:lnTo>
                  <a:cubicBezTo>
                    <a:pt y="3283" x="78899"/>
                    <a:pt y="3176" x="79183"/>
                    <a:pt y="3105" x="79489"/>
                  </a:cubicBezTo>
                  <a:cubicBezTo>
                    <a:pt y="3034" x="79794"/>
                    <a:pt y="2999" x="80125"/>
                    <a:pt y="2999" x="80480"/>
                  </a:cubicBezTo>
                  <a:cubicBezTo>
                    <a:pt y="2999" x="80919"/>
                    <a:pt y="3060" x="81242"/>
                    <a:pt y="3182" x="81449"/>
                  </a:cubicBezTo>
                  <a:cubicBezTo>
                    <a:pt y="3304" x="81655"/>
                    <a:pt y="3496" x="81759"/>
                    <a:pt y="3759" x="81759"/>
                  </a:cubicBezTo>
                  <a:lnTo>
                    <a:pt y="3888" x="81759"/>
                  </a:lnTo>
                  <a:lnTo>
                    <a:pt y="3888" x="80781"/>
                  </a:lnTo>
                  <a:cubicBezTo>
                    <a:pt y="3888" x="79886"/>
                    <a:pt y="4030" x="79228"/>
                    <a:pt y="4315" x="78810"/>
                  </a:cubicBezTo>
                  <a:cubicBezTo>
                    <a:pt y="4599" x="78391"/>
                    <a:pt y="5045" x="78182"/>
                    <a:pt y="5654" x="78182"/>
                  </a:cubicBezTo>
                  <a:cubicBezTo>
                    <a:pt y="6154" x="78182"/>
                    <a:pt y="6561" x="78350"/>
                    <a:pt y="6874" x="78685"/>
                  </a:cubicBezTo>
                  <a:cubicBezTo>
                    <a:pt y="7188" x="79020"/>
                    <a:pt y="7345" x="79456"/>
                    <a:pt y="7345" x="79994"/>
                  </a:cubicBezTo>
                  <a:cubicBezTo>
                    <a:pt y="7345" x="80392"/>
                    <a:pt y="7273" x="80730"/>
                    <a:pt y="7129" x="81008"/>
                  </a:cubicBezTo>
                  <a:cubicBezTo>
                    <a:pt y="6986" x="81286"/>
                    <a:pt y="6756" x="81537"/>
                    <a:pt y="6441" x="81759"/>
                  </a:cubicBezTo>
                  <a:lnTo>
                    <a:pt y="7210" x="81759"/>
                  </a:lnTo>
                  <a:lnTo>
                    <a:pt y="7210" x="83432"/>
                  </a:lnTo>
                  <a:lnTo>
                    <a:pt y="4250" x="83432"/>
                  </a:lnTo>
                  <a:cubicBezTo>
                    <a:pt y="3419" x="83432"/>
                    <a:pt y="2819" x="83224"/>
                    <a:pt y="2450" x="82808"/>
                  </a:cubicBezTo>
                  <a:cubicBezTo>
                    <a:pt y="2081" x="82393"/>
                    <a:pt y="1896" x="81717"/>
                    <a:pt y="1896" x="80781"/>
                  </a:cubicBezTo>
                  <a:close/>
                  <a:moveTo>
                    <a:pt y="1896" x="91998"/>
                  </a:moveTo>
                  <a:cubicBezTo>
                    <a:pt y="1896" x="91103"/>
                    <a:pt y="2138" x="90399"/>
                    <a:pt y="2623" x="89888"/>
                  </a:cubicBezTo>
                  <a:cubicBezTo>
                    <a:pt y="3108" x="89377"/>
                    <a:pt y="3774" x="89121"/>
                    <a:pt y="4620" x="89121"/>
                  </a:cubicBezTo>
                  <a:cubicBezTo>
                    <a:pt y="5482" x="89121"/>
                    <a:pt y="6152" x="89381"/>
                    <a:pt y="6629" x="89902"/>
                  </a:cubicBezTo>
                  <a:cubicBezTo>
                    <a:pt y="7106" x="90422"/>
                    <a:pt y="7345" x="91152"/>
                    <a:pt y="7345" x="92091"/>
                  </a:cubicBezTo>
                  <a:cubicBezTo>
                    <a:pt y="7345" x="92483"/>
                    <a:pt y="7307" x="92876"/>
                    <a:pt y="7231" x="93268"/>
                  </a:cubicBezTo>
                  <a:cubicBezTo>
                    <a:pt y="7156" x="93660"/>
                    <a:pt y="7044" x="94052"/>
                    <a:pt y="6895" x="94445"/>
                  </a:cubicBezTo>
                  <a:lnTo>
                    <a:pt y="5617" x="94445"/>
                  </a:lnTo>
                  <a:cubicBezTo>
                    <a:pt y="5827" x="94059"/>
                    <a:pt y="5983" x="93683"/>
                    <a:pt y="6087" x="93317"/>
                  </a:cubicBezTo>
                  <a:cubicBezTo>
                    <a:pt y="6190" x="92950"/>
                    <a:pt y="6242" x="92593"/>
                    <a:pt y="6242" x="92244"/>
                  </a:cubicBezTo>
                  <a:cubicBezTo>
                    <a:pt y="6242" x="91811"/>
                    <a:pt y="6145" x="91475"/>
                    <a:pt y="5950" x="91234"/>
                  </a:cubicBezTo>
                  <a:cubicBezTo>
                    <a:pt y="5756" x="90993"/>
                    <a:pt y="5464" x="90852"/>
                    <a:pt y="5074" x="90812"/>
                  </a:cubicBezTo>
                  <a:lnTo>
                    <a:pt y="5074" x="94690"/>
                  </a:lnTo>
                  <a:lnTo>
                    <a:pt y="4602" x="94690"/>
                  </a:lnTo>
                  <a:cubicBezTo>
                    <a:pt y="3780" x="94690"/>
                    <a:pt y="3124" x="94445"/>
                    <a:pt y="2633" x="93956"/>
                  </a:cubicBezTo>
                  <a:cubicBezTo>
                    <a:pt y="2142" x="93466"/>
                    <a:pt y="1896" x="92814"/>
                    <a:pt y="1896" x="91998"/>
                  </a:cubicBezTo>
                  <a:close/>
                  <a:moveTo>
                    <a:pt y="293" x="70699"/>
                  </a:moveTo>
                  <a:lnTo>
                    <a:pt y="8091" x="68262"/>
                  </a:lnTo>
                  <a:lnTo>
                    <a:pt y="8091" x="69286"/>
                  </a:lnTo>
                  <a:lnTo>
                    <a:pt y="293" x="71728"/>
                  </a:lnTo>
                  <a:close/>
                  <a:moveTo>
                    <a:pt y="1905" x="30756"/>
                  </a:moveTo>
                  <a:cubicBezTo>
                    <a:pt y="1905" x="30123"/>
                    <a:pt y="2153" x="29599"/>
                    <a:pt y="2649" x="29185"/>
                  </a:cubicBezTo>
                  <a:cubicBezTo>
                    <a:pt y="3145" x="28772"/>
                    <a:pt y="3780" x="28565"/>
                    <a:pt y="4556" x="28565"/>
                  </a:cubicBezTo>
                  <a:cubicBezTo>
                    <a:pt y="5328" x="28565"/>
                    <a:pt y="5963" x="28772"/>
                    <a:pt y="6462" x="29185"/>
                  </a:cubicBezTo>
                  <a:cubicBezTo>
                    <a:pt y="6961" x="29599"/>
                    <a:pt y="7210" x="30123"/>
                    <a:pt y="7210" x="30756"/>
                  </a:cubicBezTo>
                  <a:cubicBezTo>
                    <a:pt y="7210" x="31118"/>
                    <a:pt y="7139" x="31436"/>
                    <a:pt y="6997" x="31711"/>
                  </a:cubicBezTo>
                  <a:cubicBezTo>
                    <a:pt y="6855" x="31986"/>
                    <a:pt y="6633" x="32237"/>
                    <a:pt y="6330" x="32466"/>
                  </a:cubicBezTo>
                  <a:lnTo>
                    <a:pt y="6687" x="32466"/>
                  </a:lnTo>
                  <a:cubicBezTo>
                    <a:pt y="7193" x="32466"/>
                    <a:pt y="7566" x="32339"/>
                    <a:pt y="7803" x="32086"/>
                  </a:cubicBezTo>
                  <a:cubicBezTo>
                    <a:pt y="8041" x="31833"/>
                    <a:pt y="8160" x="31434"/>
                    <a:pt y="8160" x="30891"/>
                  </a:cubicBezTo>
                  <a:cubicBezTo>
                    <a:pt y="8160" x="30609"/>
                    <a:pt y="8119" x="30330"/>
                    <a:pt y="8037" x="30052"/>
                  </a:cubicBezTo>
                  <a:cubicBezTo>
                    <a:pt y="7956" x="29774"/>
                    <a:pt y="7831" x="29490"/>
                    <a:pt y="7664" x="29199"/>
                  </a:cubicBezTo>
                  <a:lnTo>
                    <a:pt y="8957" x="29199"/>
                  </a:lnTo>
                  <a:cubicBezTo>
                    <a:pt y="9059" x="29505"/>
                    <a:pt y="9135" x="29809"/>
                    <a:pt y="9184" x="30112"/>
                  </a:cubicBezTo>
                  <a:cubicBezTo>
                    <a:pt y="9234" x="30415"/>
                    <a:pt y="9258" x="30728"/>
                    <a:pt y="9258" x="31053"/>
                  </a:cubicBezTo>
                  <a:cubicBezTo>
                    <a:pt y="9258" x="32053"/>
                    <a:pt y="9038" x="32817"/>
                    <a:pt y="8598" x="33344"/>
                  </a:cubicBezTo>
                  <a:cubicBezTo>
                    <a:pt y="8158" x="33870"/>
                    <a:pt y="7521" x="34134"/>
                    <a:pt y="6687" x="34134"/>
                  </a:cubicBezTo>
                  <a:lnTo>
                    <a:pt y="2021" x="34134"/>
                  </a:lnTo>
                  <a:lnTo>
                    <a:pt y="2021" x="32466"/>
                  </a:lnTo>
                  <a:lnTo>
                    <a:pt y="2790" x="32466"/>
                  </a:lnTo>
                  <a:cubicBezTo>
                    <a:pt y="2484" x="32237"/>
                    <a:pt y="2260" x="31986"/>
                    <a:pt y="2118" x="31711"/>
                  </a:cubicBezTo>
                  <a:cubicBezTo>
                    <a:pt y="1976" x="31436"/>
                    <a:pt y="1905" x="31118"/>
                    <a:pt y="1905" x="30756"/>
                  </a:cubicBezTo>
                  <a:close/>
                  <a:moveTo>
                    <a:pt y="1905" x="64088"/>
                  </a:moveTo>
                  <a:cubicBezTo>
                    <a:pt y="1905" x="63455"/>
                    <a:pt y="2153" x="62931"/>
                    <a:pt y="2649" x="62517"/>
                  </a:cubicBezTo>
                  <a:cubicBezTo>
                    <a:pt y="3145" x="62104"/>
                    <a:pt y="3780" x="61897"/>
                    <a:pt y="4556" x="61897"/>
                  </a:cubicBezTo>
                  <a:cubicBezTo>
                    <a:pt y="5328" x="61897"/>
                    <a:pt y="5963" x="62104"/>
                    <a:pt y="6462" x="62517"/>
                  </a:cubicBezTo>
                  <a:cubicBezTo>
                    <a:pt y="6961" x="62931"/>
                    <a:pt y="7210" x="63455"/>
                    <a:pt y="7210" x="64088"/>
                  </a:cubicBezTo>
                  <a:cubicBezTo>
                    <a:pt y="7210" x="64450"/>
                    <a:pt y="7139" x="64768"/>
                    <a:pt y="6997" x="65043"/>
                  </a:cubicBezTo>
                  <a:cubicBezTo>
                    <a:pt y="6855" x="65318"/>
                    <a:pt y="6633" x="65569"/>
                    <a:pt y="6330" x="65798"/>
                  </a:cubicBezTo>
                  <a:lnTo>
                    <a:pt y="6687" x="65798"/>
                  </a:lnTo>
                  <a:cubicBezTo>
                    <a:pt y="7193" x="65798"/>
                    <a:pt y="7566" x="65671"/>
                    <a:pt y="7803" x="65418"/>
                  </a:cubicBezTo>
                  <a:cubicBezTo>
                    <a:pt y="8041" x="65165"/>
                    <a:pt y="8160" x="64766"/>
                    <a:pt y="8160" x="64223"/>
                  </a:cubicBezTo>
                  <a:cubicBezTo>
                    <a:pt y="8160" x="63941"/>
                    <a:pt y="8119" x="63662"/>
                    <a:pt y="8037" x="63384"/>
                  </a:cubicBezTo>
                  <a:cubicBezTo>
                    <a:pt y="7956" x="63106"/>
                    <a:pt y="7831" x="62822"/>
                    <a:pt y="7664" x="62531"/>
                  </a:cubicBezTo>
                  <a:lnTo>
                    <a:pt y="8957" x="62531"/>
                  </a:lnTo>
                  <a:cubicBezTo>
                    <a:pt y="9059" x="62837"/>
                    <a:pt y="9135" x="63141"/>
                    <a:pt y="9184" x="63444"/>
                  </a:cubicBezTo>
                  <a:cubicBezTo>
                    <a:pt y="9234" x="63747"/>
                    <a:pt y="9258" x="64060"/>
                    <a:pt y="9258" x="64385"/>
                  </a:cubicBezTo>
                  <a:cubicBezTo>
                    <a:pt y="9258" x="65385"/>
                    <a:pt y="9038" x="66149"/>
                    <a:pt y="8598" x="66676"/>
                  </a:cubicBezTo>
                  <a:cubicBezTo>
                    <a:pt y="8158" x="67202"/>
                    <a:pt y="7521" x="67466"/>
                    <a:pt y="6687" x="67466"/>
                  </a:cubicBezTo>
                  <a:lnTo>
                    <a:pt y="2021" x="67466"/>
                  </a:lnTo>
                  <a:lnTo>
                    <a:pt y="2021" x="65798"/>
                  </a:lnTo>
                  <a:lnTo>
                    <a:pt y="2790" x="65798"/>
                  </a:lnTo>
                  <a:cubicBezTo>
                    <a:pt y="2484" x="65569"/>
                    <a:pt y="2260" x="65318"/>
                    <a:pt y="2118" x="65043"/>
                  </a:cubicBezTo>
                  <a:cubicBezTo>
                    <a:pt y="1976" x="64768"/>
                    <a:pt y="1905" x="64450"/>
                    <a:pt y="1905" x="640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y="1038750" x="1516800"/>
              <a:ext cy="662275" cx="1428325"/>
            </a:xfrm>
            <a:custGeom>
              <a:pathLst>
                <a:path w="57133" extrusionOk="0" h="26491">
                  <a:moveTo>
                    <a:pt y="1" x="3954"/>
                  </a:moveTo>
                  <a:lnTo>
                    <a:pt y="198" x="3164"/>
                  </a:lnTo>
                  <a:lnTo>
                    <a:pt y="594" x="2373"/>
                  </a:lnTo>
                  <a:lnTo>
                    <a:pt y="1187" x="1780"/>
                  </a:lnTo>
                  <a:lnTo>
                    <a:pt y="2175" x="1187"/>
                  </a:lnTo>
                  <a:lnTo>
                    <a:pt y="3361" x="594"/>
                  </a:lnTo>
                  <a:lnTo>
                    <a:pt y="4547" x="198"/>
                  </a:lnTo>
                  <a:lnTo>
                    <a:pt y="5931" x="1"/>
                  </a:lnTo>
                  <a:lnTo>
                    <a:pt y="7513" x="1"/>
                  </a:lnTo>
                  <a:lnTo>
                    <a:pt y="18781" x="1"/>
                  </a:lnTo>
                  <a:lnTo>
                    <a:pt y="20363" x="1"/>
                  </a:lnTo>
                  <a:lnTo>
                    <a:pt y="21746" x="198"/>
                  </a:lnTo>
                  <a:lnTo>
                    <a:pt y="23130" x="594"/>
                  </a:lnTo>
                  <a:lnTo>
                    <a:pt y="24119" x="1187"/>
                  </a:lnTo>
                  <a:lnTo>
                    <a:pt y="25107" x="1780"/>
                  </a:lnTo>
                  <a:lnTo>
                    <a:pt y="25898" x="2373"/>
                  </a:lnTo>
                  <a:lnTo>
                    <a:pt y="26293" x="3164"/>
                  </a:lnTo>
                  <a:lnTo>
                    <a:pt y="26491" x="3954"/>
                  </a:lnTo>
                  <a:lnTo>
                    <a:pt y="26491" x="53179"/>
                  </a:lnTo>
                  <a:lnTo>
                    <a:pt y="26293" x="53970"/>
                  </a:lnTo>
                  <a:lnTo>
                    <a:pt y="25898" x="54760"/>
                  </a:lnTo>
                  <a:lnTo>
                    <a:pt y="25107" x="55353"/>
                  </a:lnTo>
                  <a:lnTo>
                    <a:pt y="24119" x="55946"/>
                  </a:lnTo>
                  <a:lnTo>
                    <a:pt y="23130" x="56539"/>
                  </a:lnTo>
                  <a:lnTo>
                    <a:pt y="21746" x="56935"/>
                  </a:lnTo>
                  <a:lnTo>
                    <a:pt y="20363" x="57133"/>
                  </a:lnTo>
                  <a:lnTo>
                    <a:pt y="18781" x="57133"/>
                  </a:lnTo>
                  <a:lnTo>
                    <a:pt y="7513" x="57133"/>
                  </a:lnTo>
                  <a:lnTo>
                    <a:pt y="5931" x="57133"/>
                  </a:lnTo>
                  <a:lnTo>
                    <a:pt y="4547" x="56935"/>
                  </a:lnTo>
                  <a:lnTo>
                    <a:pt y="3361" x="56539"/>
                  </a:lnTo>
                  <a:lnTo>
                    <a:pt y="2175" x="55946"/>
                  </a:lnTo>
                  <a:lnTo>
                    <a:pt y="1187" x="55353"/>
                  </a:lnTo>
                  <a:lnTo>
                    <a:pt y="594" x="54760"/>
                  </a:lnTo>
                  <a:lnTo>
                    <a:pt y="198" x="53970"/>
                  </a:lnTo>
                  <a:lnTo>
                    <a:pt y="1" x="53179"/>
                  </a:lnTo>
                  <a:close/>
                </a:path>
              </a:pathLst>
            </a:custGeom>
            <a:solidFill>
              <a:srgbClr val="000000"/>
            </a:solidFill>
            <a:ln w="1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y="1117875" x="1662125"/>
              <a:ext cy="176325" cx="1149900"/>
            </a:xfrm>
            <a:custGeom>
              <a:pathLst>
                <a:path w="45996" extrusionOk="0" h="7053">
                  <a:moveTo>
                    <a:pt y="2789" x="8878"/>
                  </a:moveTo>
                  <a:cubicBezTo>
                    <a:pt y="2789" x="9240"/>
                    <a:pt y="2921" x="9516"/>
                    <a:pt y="3186" x="9708"/>
                  </a:cubicBezTo>
                  <a:cubicBezTo>
                    <a:pt y="3450" x="9899"/>
                    <a:pt y="3830" x="9995"/>
                    <a:pt y="4328" x="9995"/>
                  </a:cubicBezTo>
                  <a:cubicBezTo>
                    <a:pt y="4825" x="9995"/>
                    <a:pt y="5206" x="9899"/>
                    <a:pt y="5470" x="9708"/>
                  </a:cubicBezTo>
                  <a:cubicBezTo>
                    <a:pt y="5734" x="9516"/>
                    <a:pt y="5866" x="9240"/>
                    <a:pt y="5866" x="8878"/>
                  </a:cubicBezTo>
                  <a:cubicBezTo>
                    <a:pt y="5866" x="8511"/>
                    <a:pt y="5734" x="8230"/>
                    <a:pt y="5470" x="8037"/>
                  </a:cubicBezTo>
                  <a:cubicBezTo>
                    <a:pt y="5206" x="7844"/>
                    <a:pt y="4825" x="7748"/>
                    <a:pt y="4328" x="7748"/>
                  </a:cubicBezTo>
                  <a:cubicBezTo>
                    <a:pt y="3830" x="7748"/>
                    <a:pt y="3450" x="7844"/>
                    <a:pt y="3186" x="8037"/>
                  </a:cubicBezTo>
                  <a:cubicBezTo>
                    <a:pt y="2921" x="8230"/>
                    <a:pt y="2789" x="8511"/>
                    <a:pt y="2789" x="8878"/>
                  </a:cubicBezTo>
                  <a:close/>
                  <a:moveTo>
                    <a:pt y="2789" x="36729"/>
                  </a:moveTo>
                  <a:cubicBezTo>
                    <a:pt y="2789" x="37091"/>
                    <a:pt y="2921" x="37367"/>
                    <a:pt y="3186" x="37559"/>
                  </a:cubicBezTo>
                  <a:cubicBezTo>
                    <a:pt y="3450" x="37750"/>
                    <a:pt y="3830" x="37846"/>
                    <a:pt y="4328" x="37846"/>
                  </a:cubicBezTo>
                  <a:cubicBezTo>
                    <a:pt y="4825" x="37846"/>
                    <a:pt y="5206" x="37750"/>
                    <a:pt y="5470" x="37559"/>
                  </a:cubicBezTo>
                  <a:cubicBezTo>
                    <a:pt y="5734" x="37367"/>
                    <a:pt y="5866" x="37091"/>
                    <a:pt y="5866" x="36729"/>
                  </a:cubicBezTo>
                  <a:cubicBezTo>
                    <a:pt y="5866" x="36362"/>
                    <a:pt y="5734" x="36081"/>
                    <a:pt y="5470" x="35888"/>
                  </a:cubicBezTo>
                  <a:cubicBezTo>
                    <a:pt y="5206" x="35695"/>
                    <a:pt y="4825" x="35599"/>
                    <a:pt y="4328" x="35599"/>
                  </a:cubicBezTo>
                  <a:cubicBezTo>
                    <a:pt y="3830" x="35599"/>
                    <a:pt y="3450" x="35695"/>
                    <a:pt y="3186" x="35888"/>
                  </a:cubicBezTo>
                  <a:cubicBezTo>
                    <a:pt y="2921" x="36081"/>
                    <a:pt y="2789" x="36362"/>
                    <a:pt y="2789" x="36729"/>
                  </a:cubicBezTo>
                  <a:close/>
                  <a:moveTo>
                    <a:pt y="0" x="1"/>
                  </a:moveTo>
                  <a:lnTo>
                    <a:pt y="6918" x="1"/>
                  </a:lnTo>
                  <a:lnTo>
                    <a:pt y="6918" x="1785"/>
                  </a:lnTo>
                  <a:lnTo>
                    <a:pt y="3985" x="1785"/>
                  </a:lnTo>
                  <a:lnTo>
                    <a:pt y="3985" x="4634"/>
                  </a:lnTo>
                  <a:lnTo>
                    <a:pt y="2637" x="4634"/>
                  </a:lnTo>
                  <a:lnTo>
                    <a:pt y="2637" x="1785"/>
                  </a:lnTo>
                  <a:lnTo>
                    <a:pt y="1348" x="1785"/>
                  </a:lnTo>
                  <a:lnTo>
                    <a:pt y="1348" x="4815"/>
                  </a:lnTo>
                  <a:lnTo>
                    <a:pt y="0" x="4815"/>
                  </a:lnTo>
                  <a:close/>
                  <a:moveTo>
                    <a:pt y="1603" x="44166"/>
                  </a:moveTo>
                  <a:cubicBezTo>
                    <a:pt y="1603" x="43826"/>
                    <a:pt y="1675" x="43515"/>
                    <a:pt y="1819" x="43234"/>
                  </a:cubicBezTo>
                  <a:cubicBezTo>
                    <a:pt y="1962" x="42953"/>
                    <a:pt y="2186" x="42688"/>
                    <a:pt y="2488" x="42437"/>
                  </a:cubicBezTo>
                  <a:lnTo>
                    <a:pt y="1728" x="42437"/>
                  </a:lnTo>
                  <a:lnTo>
                    <a:pt y="1728" x="40779"/>
                  </a:lnTo>
                  <a:lnTo>
                    <a:pt y="6918" x="40779"/>
                  </a:lnTo>
                  <a:lnTo>
                    <a:pt y="6918" x="42437"/>
                  </a:lnTo>
                  <a:lnTo>
                    <a:pt y="4365" x="42437"/>
                  </a:lnTo>
                  <a:cubicBezTo>
                    <a:pt y="3892" x="42437"/>
                    <a:pt y="3522" x="42536"/>
                    <a:pt y="3255" x="42734"/>
                  </a:cubicBezTo>
                  <a:cubicBezTo>
                    <a:pt y="2988" x="42932"/>
                    <a:pt y="2854" x="43203"/>
                    <a:pt y="2854" x="43549"/>
                  </a:cubicBezTo>
                  <a:cubicBezTo>
                    <a:pt y="2854" x="43691"/>
                    <a:pt y="2884" x="43818"/>
                    <a:pt y="2945" x="43929"/>
                  </a:cubicBezTo>
                  <a:cubicBezTo>
                    <a:pt y="3005" x="44041"/>
                    <a:pt y="3089" x="44129"/>
                    <a:pt y="3197" x="44193"/>
                  </a:cubicBezTo>
                  <a:cubicBezTo>
                    <a:pt y="3277" x="44243"/>
                    <a:pt y="3403" x="44278"/>
                    <a:pt y="3572" x="44298"/>
                  </a:cubicBezTo>
                  <a:cubicBezTo>
                    <a:pt y="3742" x="44318"/>
                    <a:pt y="4051" x="44328"/>
                    <a:pt y="4499" x="44328"/>
                  </a:cubicBezTo>
                  <a:lnTo>
                    <a:pt y="6403" x="44328"/>
                  </a:lnTo>
                  <a:lnTo>
                    <a:pt y="6918" x="44328"/>
                  </a:lnTo>
                  <a:lnTo>
                    <a:pt y="6918" x="45996"/>
                  </a:lnTo>
                  <a:lnTo>
                    <a:pt y="3758" x="45996"/>
                  </a:lnTo>
                  <a:cubicBezTo>
                    <a:pt y="3057" x="45996"/>
                    <a:pt y="2522" x="45841"/>
                    <a:pt y="2155" x="45530"/>
                  </a:cubicBezTo>
                  <a:cubicBezTo>
                    <a:pt y="1787" x="45220"/>
                    <a:pt y="1603" x="44765"/>
                    <a:pt y="1603" x="44166"/>
                  </a:cubicBezTo>
                  <a:close/>
                  <a:moveTo>
                    <a:pt y="1603" x="8878"/>
                  </a:moveTo>
                  <a:cubicBezTo>
                    <a:pt y="1603" x="7982"/>
                    <a:pt y="1844" x="7282"/>
                    <a:pt y="2326" x="6777"/>
                  </a:cubicBezTo>
                  <a:cubicBezTo>
                    <a:pt y="2808" x="6272"/>
                    <a:pt y="3475" x="6020"/>
                    <a:pt y="4328" x="6020"/>
                  </a:cubicBezTo>
                  <a:cubicBezTo>
                    <a:pt y="5180" x="6020"/>
                    <a:pt y="5847" x="6272"/>
                    <a:pt y="6329" x="6777"/>
                  </a:cubicBezTo>
                  <a:cubicBezTo>
                    <a:pt y="6811" x="7282"/>
                    <a:pt y="7052" x="7982"/>
                    <a:pt y="7052" x="8878"/>
                  </a:cubicBezTo>
                  <a:cubicBezTo>
                    <a:pt y="7052" x="9771"/>
                    <a:pt y="6811" x="10468"/>
                    <a:pt y="6329" x="10970"/>
                  </a:cubicBezTo>
                  <a:cubicBezTo>
                    <a:pt y="5847" x="11472"/>
                    <a:pt y="5180" x="11723"/>
                    <a:pt y="4328" x="11723"/>
                  </a:cubicBezTo>
                  <a:cubicBezTo>
                    <a:pt y="3475" x="11723"/>
                    <a:pt y="2808" x="11472"/>
                    <a:pt y="2326" x="10970"/>
                  </a:cubicBezTo>
                  <a:cubicBezTo>
                    <a:pt y="1844" x="10468"/>
                    <a:pt y="1603" x="9771"/>
                    <a:pt y="1603" x="8878"/>
                  </a:cubicBezTo>
                  <a:close/>
                  <a:moveTo>
                    <a:pt y="1603" x="15527"/>
                  </a:moveTo>
                  <a:cubicBezTo>
                    <a:pt y="1603" x="14591"/>
                    <a:pt y="1843" x="13859"/>
                    <a:pt y="2324" x="13331"/>
                  </a:cubicBezTo>
                  <a:cubicBezTo>
                    <a:pt y="2804" x="12803"/>
                    <a:pt y="3472" x="12539"/>
                    <a:pt y="4328" x="12539"/>
                  </a:cubicBezTo>
                  <a:cubicBezTo>
                    <a:pt y="5183" x="12539"/>
                    <a:pt y="5851" x="12803"/>
                    <a:pt y="6332" x="13331"/>
                  </a:cubicBezTo>
                  <a:cubicBezTo>
                    <a:pt y="6812" x="13859"/>
                    <a:pt y="7052" x="14591"/>
                    <a:pt y="7052" x="15527"/>
                  </a:cubicBezTo>
                  <a:cubicBezTo>
                    <a:pt y="7052" x="15796"/>
                    <a:pt y="7028" x="16064"/>
                    <a:pt y="6980" x="16331"/>
                  </a:cubicBezTo>
                  <a:cubicBezTo>
                    <a:pt y="6932" x="16598"/>
                    <a:pt y="6861" x="16861"/>
                    <a:pt y="6765" x="17121"/>
                  </a:cubicBezTo>
                  <a:lnTo>
                    <a:pt y="5407" x="17121"/>
                  </a:lnTo>
                  <a:cubicBezTo>
                    <a:pt y="5559" x="16923"/>
                    <a:pt y="5673" x="16708"/>
                    <a:pt y="5750" x="16474"/>
                  </a:cubicBezTo>
                  <a:cubicBezTo>
                    <a:pt y="5827" x="16241"/>
                    <a:pt y="5866" x="15995"/>
                    <a:pt y="5866" x="15735"/>
                  </a:cubicBezTo>
                  <a:cubicBezTo>
                    <a:pt y="5866" x="15272"/>
                    <a:pt y="5731" x="14912"/>
                    <a:pt y="5461" x="14654"/>
                  </a:cubicBezTo>
                  <a:cubicBezTo>
                    <a:pt y="5190" x="14396"/>
                    <a:pt y="4813" x="14267"/>
                    <a:pt y="4328" x="14267"/>
                  </a:cubicBezTo>
                  <a:cubicBezTo>
                    <a:pt y="3843" x="14267"/>
                    <a:pt y="3465" x="14396"/>
                    <a:pt y="3195" x="14654"/>
                  </a:cubicBezTo>
                  <a:cubicBezTo>
                    <a:pt y="2925" x="14912"/>
                    <a:pt y="2789" x="15272"/>
                    <a:pt y="2789" x="15735"/>
                  </a:cubicBezTo>
                  <a:cubicBezTo>
                    <a:pt y="2789" x="15979"/>
                    <a:pt y="2826" x="16215"/>
                    <a:pt y="2901" x="16442"/>
                  </a:cubicBezTo>
                  <a:cubicBezTo>
                    <a:pt y="2975" x="16669"/>
                    <a:pt y="3089" x="16895"/>
                    <a:pt y="3243" x="17121"/>
                  </a:cubicBezTo>
                  <a:lnTo>
                    <a:pt y="1891" x="17121"/>
                  </a:lnTo>
                  <a:cubicBezTo>
                    <a:pt y="1795" x="16858"/>
                    <a:pt y="1723" x="16595"/>
                    <a:pt y="1675" x="16331"/>
                  </a:cubicBezTo>
                  <a:cubicBezTo>
                    <a:pt y="1627" x="16067"/>
                    <a:pt y="1603" x="15799"/>
                    <a:pt y="1603" x="15527"/>
                  </a:cubicBezTo>
                  <a:close/>
                  <a:moveTo>
                    <a:pt y="1728" x="18497"/>
                  </a:moveTo>
                  <a:lnTo>
                    <a:pt y="4898" x="18497"/>
                  </a:lnTo>
                  <a:cubicBezTo>
                    <a:pt y="5599" x="18497"/>
                    <a:pt y="6133" x="18654"/>
                    <a:pt y="6501" x="18967"/>
                  </a:cubicBezTo>
                  <a:cubicBezTo>
                    <a:pt y="6868" x="19281"/>
                    <a:pt y="7052" x="19737"/>
                    <a:pt y="7052" x="20337"/>
                  </a:cubicBezTo>
                  <a:cubicBezTo>
                    <a:pt y="7052" x="20673"/>
                    <a:pt y="6980" x="20981"/>
                    <a:pt y="6837" x="21261"/>
                  </a:cubicBezTo>
                  <a:cubicBezTo>
                    <a:pt y="6693" x="21540"/>
                    <a:pt y="6470" x="21805"/>
                    <a:pt y="6167" x="22055"/>
                  </a:cubicBezTo>
                  <a:lnTo>
                    <a:pt y="6918" x="22055"/>
                  </a:lnTo>
                  <a:lnTo>
                    <a:pt y="6918" x="23714"/>
                  </a:lnTo>
                  <a:lnTo>
                    <a:pt y="1728" x="23714"/>
                  </a:lnTo>
                  <a:lnTo>
                    <a:pt y="1728" x="22055"/>
                  </a:lnTo>
                  <a:lnTo>
                    <a:pt y="4291" x="22055"/>
                  </a:lnTo>
                  <a:cubicBezTo>
                    <a:pt y="4763" x="22055"/>
                    <a:pt y="5132" x="21957"/>
                    <a:pt y="5398" x="21759"/>
                  </a:cubicBezTo>
                  <a:cubicBezTo>
                    <a:pt y="5664" x="21561"/>
                    <a:pt y="5796" x="21289"/>
                    <a:pt y="5796" x="20943"/>
                  </a:cubicBezTo>
                  <a:cubicBezTo>
                    <a:pt y="5796" x="20801"/>
                    <a:pt y="5767" x="20676"/>
                    <a:pt y="5708" x="20566"/>
                  </a:cubicBezTo>
                  <a:cubicBezTo>
                    <a:pt y="5650" x="20456"/>
                    <a:pt y="5566" x="20367"/>
                    <a:pt y="5458" x="20299"/>
                  </a:cubicBezTo>
                  <a:cubicBezTo>
                    <a:pt y="5375" x="20247"/>
                    <a:pt y="5241" x="20210"/>
                    <a:pt y="5057" x="20188"/>
                  </a:cubicBezTo>
                  <a:cubicBezTo>
                    <a:pt y="4874" x="20167"/>
                    <a:pt y="4573" x="20156"/>
                    <a:pt y="4156" x="20156"/>
                  </a:cubicBezTo>
                  <a:cubicBezTo>
                    <a:pt y="4014" x="20156"/>
                    <a:pt y="3731" x="20157"/>
                    <a:pt y="3306" x="20160"/>
                  </a:cubicBezTo>
                  <a:cubicBezTo>
                    <a:pt y="2881" x="20164"/>
                    <a:pt y="2528" x="20165"/>
                    <a:pt y="2247" x="20165"/>
                  </a:cubicBezTo>
                  <a:lnTo>
                    <a:pt y="1728" x="20165"/>
                  </a:lnTo>
                  <a:close/>
                  <a:moveTo>
                    <a:pt y="1603" x="27300"/>
                  </a:moveTo>
                  <a:cubicBezTo>
                    <a:pt y="1603" x="26522"/>
                    <a:pt y="1736" x="25944"/>
                    <a:pt y="2002" x="25567"/>
                  </a:cubicBezTo>
                  <a:cubicBezTo>
                    <a:pt y="2267" x="25190"/>
                    <a:pt y="2675" x="25002"/>
                    <a:pt y="3225" x="25002"/>
                  </a:cubicBezTo>
                  <a:cubicBezTo>
                    <a:pt y="3735" x="25002"/>
                    <a:pt y="4115" x="25150"/>
                    <a:pt y="4365" x="25447"/>
                  </a:cubicBezTo>
                  <a:cubicBezTo>
                    <a:pt y="4615" x="25743"/>
                    <a:pt y="4786" x="26261"/>
                    <a:pt y="4879" x="26999"/>
                  </a:cubicBezTo>
                  <a:lnTo>
                    <a:pt y="4916" x="27291"/>
                  </a:lnTo>
                  <a:cubicBezTo>
                    <a:pt y="4956" x="27627"/>
                    <a:pt y="5013" x="27852"/>
                    <a:pt y="5085" x="27965"/>
                  </a:cubicBezTo>
                  <a:cubicBezTo>
                    <a:pt y="5158" x="28078"/>
                    <a:pt y="5268" x="28134"/>
                    <a:pt y="5416" x="28134"/>
                  </a:cubicBezTo>
                  <a:cubicBezTo>
                    <a:pt y="5593" x="28134"/>
                    <a:pt y="5725" x="28052"/>
                    <a:pt y="5815" x="27888"/>
                  </a:cubicBezTo>
                  <a:cubicBezTo>
                    <a:pt y="5905" x="27725"/>
                    <a:pt y="5949" x="27481"/>
                    <a:pt y="5949" x="27156"/>
                  </a:cubicBezTo>
                  <a:cubicBezTo>
                    <a:pt y="5949" x="26798"/>
                    <a:pt y="5909" x="26445"/>
                    <a:pt y="5829" x="26098"/>
                  </a:cubicBezTo>
                  <a:cubicBezTo>
                    <a:pt y="5749" x="25750"/>
                    <a:pt y="5628" x="25411"/>
                    <a:pt y="5467" x="25081"/>
                  </a:cubicBezTo>
                  <a:lnTo>
                    <a:pt y="6728" x="25081"/>
                  </a:lnTo>
                  <a:cubicBezTo>
                    <a:pt y="6836" x="25467"/>
                    <a:pt y="6917" x="25843"/>
                    <a:pt y="6971" x="26209"/>
                  </a:cubicBezTo>
                  <a:cubicBezTo>
                    <a:pt y="7025" x="26575"/>
                    <a:pt y="7052" x="26929"/>
                    <a:pt y="7052" x="27272"/>
                  </a:cubicBezTo>
                  <a:cubicBezTo>
                    <a:pt y="7052" x="28081"/>
                    <a:pt y="6913" x="28690"/>
                    <a:pt y="6635" x="29098"/>
                  </a:cubicBezTo>
                  <a:cubicBezTo>
                    <a:pt y="6357" x="29505"/>
                    <a:pt y="5942" x="29709"/>
                    <a:pt y="5389" x="29709"/>
                  </a:cubicBezTo>
                  <a:cubicBezTo>
                    <a:pt y="4861" x="29709"/>
                    <a:pt y="4473" x="29563"/>
                    <a:pt y="4226" x="29269"/>
                  </a:cubicBezTo>
                  <a:cubicBezTo>
                    <a:pt y="3979" x="28976"/>
                    <a:pt y="3801" x="28404"/>
                    <a:pt y="3693" x="27555"/>
                  </a:cubicBezTo>
                  <a:lnTo>
                    <a:pt y="3651" x="27263"/>
                  </a:lnTo>
                  <a:cubicBezTo>
                    <a:pt y="3617" x="26963"/>
                    <a:pt y="3565" x="26756"/>
                    <a:pt y="3494" x="26640"/>
                  </a:cubicBezTo>
                  <a:cubicBezTo>
                    <a:pt y="3423" x="26524"/>
                    <a:pt y="3321" x="26466"/>
                    <a:pt y="3188" x="26466"/>
                  </a:cubicBezTo>
                  <a:cubicBezTo>
                    <a:pt y="3024" x="26466"/>
                    <a:pt y="2903" x="26542"/>
                    <a:pt y="2824" x="26695"/>
                  </a:cubicBezTo>
                  <a:cubicBezTo>
                    <a:pt y="2745" x="26848"/>
                    <a:pt y="2706" x="27082"/>
                    <a:pt y="2706" x="27397"/>
                  </a:cubicBezTo>
                  <a:cubicBezTo>
                    <a:pt y="2706" x="27691"/>
                    <a:pt y="2743" x="28003"/>
                    <a:pt y="2817" x="28333"/>
                  </a:cubicBezTo>
                  <a:cubicBezTo>
                    <a:pt y="2891" x="28664"/>
                    <a:pt y="3003" x="29007"/>
                    <a:pt y="3151" x="29362"/>
                  </a:cubicBezTo>
                  <a:lnTo>
                    <a:pt y="1891" x="29362"/>
                  </a:lnTo>
                  <a:cubicBezTo>
                    <a:pt y="1792" x="28966"/>
                    <a:pt y="1719" x="28600"/>
                    <a:pt y="1673" x="28264"/>
                  </a:cubicBezTo>
                  <a:cubicBezTo>
                    <a:pt y="1626" x="27927"/>
                    <a:pt y="1603" x="27606"/>
                    <a:pt y="1603" x="27300"/>
                  </a:cubicBezTo>
                  <a:close/>
                  <a:moveTo>
                    <a:pt y="1603" x="36729"/>
                  </a:moveTo>
                  <a:cubicBezTo>
                    <a:pt y="1603" x="35833"/>
                    <a:pt y="1844" x="35133"/>
                    <a:pt y="2326" x="34628"/>
                  </a:cubicBezTo>
                  <a:cubicBezTo>
                    <a:pt y="2808" x="34123"/>
                    <a:pt y="3475" x="33871"/>
                    <a:pt y="4328" x="33871"/>
                  </a:cubicBezTo>
                  <a:cubicBezTo>
                    <a:pt y="5180" x="33871"/>
                    <a:pt y="5847" x="34123"/>
                    <a:pt y="6329" x="34628"/>
                  </a:cubicBezTo>
                  <a:cubicBezTo>
                    <a:pt y="6811" x="35133"/>
                    <a:pt y="7052" x="35833"/>
                    <a:pt y="7052" x="36729"/>
                  </a:cubicBezTo>
                  <a:cubicBezTo>
                    <a:pt y="7052" x="37622"/>
                    <a:pt y="6811" x="38319"/>
                    <a:pt y="6329" x="38821"/>
                  </a:cubicBezTo>
                  <a:cubicBezTo>
                    <a:pt y="5847" x="39323"/>
                    <a:pt y="5180" x="39574"/>
                    <a:pt y="4328" x="39574"/>
                  </a:cubicBezTo>
                  <a:cubicBezTo>
                    <a:pt y="3475" x="39574"/>
                    <a:pt y="2808" x="39323"/>
                    <a:pt y="2326" x="38821"/>
                  </a:cubicBezTo>
                  <a:cubicBezTo>
                    <a:pt y="1844" x="38319"/>
                    <a:pt y="1603" x="37622"/>
                    <a:pt y="1603" x="36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y="1392275" x="1642550"/>
              <a:ext cy="183625" cx="1193675"/>
            </a:xfrm>
            <a:custGeom>
              <a:pathLst>
                <a:path w="47747" extrusionOk="0" h="7345">
                  <a:moveTo>
                    <a:pt y="2998" x="21809"/>
                  </a:moveTo>
                  <a:cubicBezTo>
                    <a:pt y="2998" x="22106"/>
                    <a:pt y="3095" x="22346"/>
                    <a:pt y="3288" x="22530"/>
                  </a:cubicBezTo>
                  <a:cubicBezTo>
                    <a:pt y="3481" x="22714"/>
                    <a:pt y="3735" x="22806"/>
                    <a:pt y="4050" x="22806"/>
                  </a:cubicBezTo>
                  <a:lnTo>
                    <a:pt y="4050" x="20651"/>
                  </a:lnTo>
                  <a:cubicBezTo>
                    <a:pt y="3710" x="20701"/>
                    <a:pt y="3450" x="20826"/>
                    <a:pt y="3269" x="21026"/>
                  </a:cubicBezTo>
                  <a:cubicBezTo>
                    <a:pt y="3089" x="21227"/>
                    <a:pt y="2998" x="21488"/>
                    <a:pt y="2998" x="21809"/>
                  </a:cubicBezTo>
                  <a:close/>
                  <a:moveTo>
                    <a:pt y="2998" x="45045"/>
                  </a:moveTo>
                  <a:cubicBezTo>
                    <a:pt y="2998" x="45342"/>
                    <a:pt y="3095" x="45582"/>
                    <a:pt y="3288" x="45766"/>
                  </a:cubicBezTo>
                  <a:cubicBezTo>
                    <a:pt y="3481" x="45950"/>
                    <a:pt y="3735" x="46042"/>
                    <a:pt y="4050" x="46042"/>
                  </a:cubicBezTo>
                  <a:lnTo>
                    <a:pt y="4050" x="43887"/>
                  </a:lnTo>
                  <a:cubicBezTo>
                    <a:pt y="3710" x="43937"/>
                    <a:pt y="3450" x="44062"/>
                    <a:pt y="3269" x="44262"/>
                  </a:cubicBezTo>
                  <a:cubicBezTo>
                    <a:pt y="3089" x="44463"/>
                    <a:pt y="2998" x="44724"/>
                    <a:pt y="2998" x="45045"/>
                  </a:cubicBezTo>
                  <a:close/>
                  <a:moveTo>
                    <a:pt y="3100" x="28204"/>
                  </a:moveTo>
                  <a:cubicBezTo>
                    <a:pt y="3100" x="28559"/>
                    <a:pt y="3230" x="28830"/>
                    <a:pt y="3489" x="29017"/>
                  </a:cubicBezTo>
                  <a:cubicBezTo>
                    <a:pt y="3749" x="29204"/>
                    <a:pt y="4126" x="29297"/>
                    <a:pt y="4620" x="29297"/>
                  </a:cubicBezTo>
                  <a:cubicBezTo>
                    <a:pt y="5114" x="29297"/>
                    <a:pt y="5491" x="29204"/>
                    <a:pt y="5750" x="29017"/>
                  </a:cubicBezTo>
                  <a:cubicBezTo>
                    <a:pt y="6010" x="28830"/>
                    <a:pt y="6140" x="28559"/>
                    <a:pt y="6140" x="28204"/>
                  </a:cubicBezTo>
                  <a:cubicBezTo>
                    <a:pt y="6140" x="27852"/>
                    <a:pt y="6010" x="27582"/>
                    <a:pt y="5750" x="27395"/>
                  </a:cubicBezTo>
                  <a:cubicBezTo>
                    <a:pt y="5491" x="27208"/>
                    <a:pt y="5114" x="27115"/>
                    <a:pt y="4620" x="27115"/>
                  </a:cubicBezTo>
                  <a:cubicBezTo>
                    <a:pt y="4126" x="27115"/>
                    <a:pt y="3749" x="27208"/>
                    <a:pt y="3489" x="27395"/>
                  </a:cubicBezTo>
                  <a:cubicBezTo>
                    <a:pt y="3230" x="27582"/>
                    <a:pt y="3100" x="27852"/>
                    <a:pt y="3100" x="28204"/>
                  </a:cubicBezTo>
                  <a:close/>
                  <a:moveTo>
                    <a:pt y="1" x="12576"/>
                  </a:moveTo>
                  <a:lnTo>
                    <a:pt y="7210" x="12576"/>
                  </a:lnTo>
                  <a:lnTo>
                    <a:pt y="7210" x="14234"/>
                  </a:lnTo>
                  <a:lnTo>
                    <a:pt y="4657" x="14234"/>
                  </a:lnTo>
                  <a:cubicBezTo>
                    <a:pt y="4184" x="14234"/>
                    <a:pt y="3815" x="14333"/>
                    <a:pt y="3547" x="14531"/>
                  </a:cubicBezTo>
                  <a:cubicBezTo>
                    <a:pt y="3280" x="14729"/>
                    <a:pt y="3147" x="15000"/>
                    <a:pt y="3147" x="15346"/>
                  </a:cubicBezTo>
                  <a:cubicBezTo>
                    <a:pt y="3147" x="15488"/>
                    <a:pt y="3177" x="15615"/>
                    <a:pt y="3237" x="15726"/>
                  </a:cubicBezTo>
                  <a:cubicBezTo>
                    <a:pt y="3297" x="15837"/>
                    <a:pt y="3381" x="15925"/>
                    <a:pt y="3489" x="15990"/>
                  </a:cubicBezTo>
                  <a:cubicBezTo>
                    <a:pt y="3570" x="16040"/>
                    <a:pt y="3695" x="16075"/>
                    <a:pt y="3865" x="16095"/>
                  </a:cubicBezTo>
                  <a:cubicBezTo>
                    <a:pt y="4035" x="16115"/>
                    <a:pt y="4347" x="16125"/>
                    <a:pt y="4801" x="16125"/>
                  </a:cubicBezTo>
                  <a:lnTo>
                    <a:pt y="6696" x="16125"/>
                  </a:lnTo>
                  <a:lnTo>
                    <a:pt y="7210" x="16125"/>
                  </a:lnTo>
                  <a:lnTo>
                    <a:pt y="7210" x="17793"/>
                  </a:lnTo>
                  <a:lnTo>
                    <a:pt y="4050" x="17793"/>
                  </a:lnTo>
                  <a:cubicBezTo>
                    <a:pt y="3349" x="17793"/>
                    <a:pt y="2814" x="17637"/>
                    <a:pt y="2447" x="17327"/>
                  </a:cubicBezTo>
                  <a:cubicBezTo>
                    <a:pt y="2079" x="17017"/>
                    <a:pt y="1896" x="16562"/>
                    <a:pt y="1896" x="15963"/>
                  </a:cubicBezTo>
                  <a:cubicBezTo>
                    <a:pt y="1896" x="15623"/>
                    <a:pt y="1967" x="15312"/>
                    <a:pt y="2111" x="15031"/>
                  </a:cubicBezTo>
                  <a:cubicBezTo>
                    <a:pt y="2255" x="14750"/>
                    <a:pt y="2478" x="14485"/>
                    <a:pt y="2781" x="14234"/>
                  </a:cubicBezTo>
                  <a:lnTo>
                    <a:pt y="1" x="14234"/>
                  </a:lnTo>
                  <a:close/>
                  <a:moveTo>
                    <a:pt y="1" x="39314"/>
                  </a:moveTo>
                  <a:lnTo>
                    <a:pt y="7210" x="39314"/>
                  </a:lnTo>
                  <a:lnTo>
                    <a:pt y="7210" x="40972"/>
                  </a:lnTo>
                  <a:lnTo>
                    <a:pt y="1" x="40972"/>
                  </a:lnTo>
                  <a:close/>
                  <a:moveTo>
                    <a:pt y="167" x="2586"/>
                  </a:moveTo>
                  <a:cubicBezTo>
                    <a:pt y="167" x="1752"/>
                    <a:pt y="353" x="1113"/>
                    <a:pt y="723" x="668"/>
                  </a:cubicBezTo>
                  <a:cubicBezTo>
                    <a:pt y="1094" x="223"/>
                    <a:pt y="1624" x="1"/>
                    <a:pt y="2313" x="1"/>
                  </a:cubicBezTo>
                  <a:cubicBezTo>
                    <a:pt y="2862" x="1"/>
                    <a:pt y="3299" x="161"/>
                    <a:pt y="3624" x="480"/>
                  </a:cubicBezTo>
                  <a:cubicBezTo>
                    <a:pt y="3948" x="800"/>
                    <a:pt y="4184" x="1306"/>
                    <a:pt y="4333" x="1998"/>
                  </a:cubicBezTo>
                  <a:lnTo>
                    <a:pt y="4486" x="2688"/>
                  </a:lnTo>
                  <a:cubicBezTo>
                    <a:pt y="4578" x="3108"/>
                    <a:pt y="4683" x="3388"/>
                    <a:pt y="4801" x="3529"/>
                  </a:cubicBezTo>
                  <a:cubicBezTo>
                    <a:pt y="4918" x="3670"/>
                    <a:pt y="5085" x="3740"/>
                    <a:pt y="5301" x="3740"/>
                  </a:cubicBezTo>
                  <a:cubicBezTo>
                    <a:pt y="5542" x="3740"/>
                    <a:pt y="5727" x="3636"/>
                    <a:pt y="5857" x="3429"/>
                  </a:cubicBezTo>
                  <a:cubicBezTo>
                    <a:pt y="5987" x="3222"/>
                    <a:pt y="6052" x="2924"/>
                    <a:pt y="6052" x="2535"/>
                  </a:cubicBezTo>
                  <a:cubicBezTo>
                    <a:pt y="6052" x="2152"/>
                    <a:pt y="5992" x="1754"/>
                    <a:pt y="5873" x="1342"/>
                  </a:cubicBezTo>
                  <a:cubicBezTo>
                    <a:pt y="5754" x="930"/>
                    <a:pt y="5577" x="503"/>
                    <a:pt y="5343" x="61"/>
                  </a:cubicBezTo>
                  <a:lnTo>
                    <a:pt y="6849" x="61"/>
                  </a:lnTo>
                  <a:cubicBezTo>
                    <a:pt y="7012" x="503"/>
                    <a:pt y="7136" x="944"/>
                    <a:pt y="7219" x="1386"/>
                  </a:cubicBezTo>
                  <a:cubicBezTo>
                    <a:pt y="7303" x="1828"/>
                    <a:pt y="7344" x="2268"/>
                    <a:pt y="7344" x="2707"/>
                  </a:cubicBezTo>
                  <a:cubicBezTo>
                    <a:pt y="7344" x="3636"/>
                    <a:pt y="7158" x="4327"/>
                    <a:pt y="6786" x="4780"/>
                  </a:cubicBezTo>
                  <a:cubicBezTo>
                    <a:pt y="6414" x="5233"/>
                    <a:pt y="5846" x="5459"/>
                    <a:pt y="5083" x="5459"/>
                  </a:cubicBezTo>
                  <a:cubicBezTo>
                    <a:pt y="4503" x="5459"/>
                    <a:pt y="4055" x="5297"/>
                    <a:pt y="3740" x="4972"/>
                  </a:cubicBezTo>
                  <a:cubicBezTo>
                    <a:pt y="3425" x="4648"/>
                    <a:pt y="3190" x="4101"/>
                    <a:pt y="3035" x="3332"/>
                  </a:cubicBezTo>
                  <a:lnTo>
                    <a:pt y="2882" x="2572"/>
                  </a:lnTo>
                  <a:cubicBezTo>
                    <a:pt y="2808" x="2211"/>
                    <a:pt y="2720" x="1961"/>
                    <a:pt y="2616" x="1824"/>
                  </a:cubicBezTo>
                  <a:cubicBezTo>
                    <a:pt y="2513" x="1687"/>
                    <a:pt y="2368" x="1618"/>
                    <a:pt y="2183" x="1618"/>
                  </a:cubicBezTo>
                  <a:cubicBezTo>
                    <a:pt y="1936" x="1618"/>
                    <a:pt y="1753" x="1720"/>
                    <a:pt y="1636" x="1924"/>
                  </a:cubicBezTo>
                  <a:cubicBezTo>
                    <a:pt y="1519" x="2127"/>
                    <a:pt y="1460" x="2443"/>
                    <a:pt y="1460" x="2869"/>
                  </a:cubicBezTo>
                  <a:cubicBezTo>
                    <a:pt y="1460" x="3190"/>
                    <a:pt y="1503" x="3531"/>
                    <a:pt y="1590" x="3893"/>
                  </a:cubicBezTo>
                  <a:cubicBezTo>
                    <a:pt y="1676" x="4254"/>
                    <a:pt y="1804" x="4625"/>
                    <a:pt y="1974" x="5005"/>
                  </a:cubicBezTo>
                  <a:lnTo>
                    <a:pt y="510" x="5005"/>
                  </a:lnTo>
                  <a:cubicBezTo>
                    <a:pt y="396" x="4575"/>
                    <a:pt y="310" x="4160"/>
                    <a:pt y="253" x="3758"/>
                  </a:cubicBezTo>
                  <a:cubicBezTo>
                    <a:pt y="196" x="3357"/>
                    <a:pt y="167" x="2966"/>
                    <a:pt y="167" x="2586"/>
                  </a:cubicBezTo>
                  <a:close/>
                  <a:moveTo>
                    <a:pt y="1896" x="9550"/>
                  </a:moveTo>
                  <a:cubicBezTo>
                    <a:pt y="1896" x="8614"/>
                    <a:pt y="2136" x="7882"/>
                    <a:pt y="2616" x="7354"/>
                  </a:cubicBezTo>
                  <a:cubicBezTo>
                    <a:pt y="3096" x="6826"/>
                    <a:pt y="3764" x="6561"/>
                    <a:pt y="4620" x="6561"/>
                  </a:cubicBezTo>
                  <a:cubicBezTo>
                    <a:pt y="5476" x="6561"/>
                    <a:pt y="6144" x="6826"/>
                    <a:pt y="6624" x="7354"/>
                  </a:cubicBezTo>
                  <a:cubicBezTo>
                    <a:pt y="7104" x="7882"/>
                    <a:pt y="7344" x="8614"/>
                    <a:pt y="7344" x="9550"/>
                  </a:cubicBezTo>
                  <a:cubicBezTo>
                    <a:pt y="7344" x="9819"/>
                    <a:pt y="7320" x="10087"/>
                    <a:pt y="7272" x="10354"/>
                  </a:cubicBezTo>
                  <a:cubicBezTo>
                    <a:pt y="7225" x="10621"/>
                    <a:pt y="7153" x="10884"/>
                    <a:pt y="7057" x="11144"/>
                  </a:cubicBezTo>
                  <a:lnTo>
                    <a:pt y="5699" x="11144"/>
                  </a:lnTo>
                  <a:cubicBezTo>
                    <a:pt y="5851" x="10946"/>
                    <a:pt y="5965" x="10731"/>
                    <a:pt y="6042" x="10497"/>
                  </a:cubicBezTo>
                  <a:cubicBezTo>
                    <a:pt y="6120" x="10264"/>
                    <a:pt y="6158" x="10018"/>
                    <a:pt y="6158" x="9758"/>
                  </a:cubicBezTo>
                  <a:cubicBezTo>
                    <a:pt y="6158" x="9295"/>
                    <a:pt y="6023" x="8934"/>
                    <a:pt y="5753" x="8677"/>
                  </a:cubicBezTo>
                  <a:cubicBezTo>
                    <a:pt y="5482" x="8419"/>
                    <a:pt y="5105" x="8290"/>
                    <a:pt y="4620" x="8290"/>
                  </a:cubicBezTo>
                  <a:cubicBezTo>
                    <a:pt y="4135" x="8290"/>
                    <a:pt y="3757" x="8419"/>
                    <a:pt y="3487" x="8677"/>
                  </a:cubicBezTo>
                  <a:cubicBezTo>
                    <a:pt y="3217" x="8934"/>
                    <a:pt y="3082" x="9295"/>
                    <a:pt y="3082" x="9758"/>
                  </a:cubicBezTo>
                  <a:cubicBezTo>
                    <a:pt y="3082" x="10002"/>
                    <a:pt y="3119" x="10238"/>
                    <a:pt y="3193" x="10465"/>
                  </a:cubicBezTo>
                  <a:cubicBezTo>
                    <a:pt y="3267" x="10692"/>
                    <a:pt y="3381" x="10918"/>
                    <a:pt y="3536" x="11144"/>
                  </a:cubicBezTo>
                  <a:lnTo>
                    <a:pt y="2183" x="11144"/>
                  </a:lnTo>
                  <a:cubicBezTo>
                    <a:pt y="2087" x="10881"/>
                    <a:pt y="2015" x="10618"/>
                    <a:pt y="1967" x="10354"/>
                  </a:cubicBezTo>
                  <a:cubicBezTo>
                    <a:pt y="1919" x="10090"/>
                    <a:pt y="1896" x="9822"/>
                    <a:pt y="1896" x="9550"/>
                  </a:cubicBezTo>
                  <a:close/>
                  <a:moveTo>
                    <a:pt y="1896" x="21819"/>
                  </a:moveTo>
                  <a:cubicBezTo>
                    <a:pt y="1896" x="20923"/>
                    <a:pt y="2138" x="20219"/>
                    <a:pt y="2623" x="19708"/>
                  </a:cubicBezTo>
                  <a:cubicBezTo>
                    <a:pt y="3108" x="19197"/>
                    <a:pt y="3774" x="18941"/>
                    <a:pt y="4620" x="18941"/>
                  </a:cubicBezTo>
                  <a:cubicBezTo>
                    <a:pt y="5482" x="18941"/>
                    <a:pt y="6151" x="19202"/>
                    <a:pt y="6628" x="19722"/>
                  </a:cubicBezTo>
                  <a:cubicBezTo>
                    <a:pt y="7106" x="20243"/>
                    <a:pt y="7344" x="20972"/>
                    <a:pt y="7344" x="21911"/>
                  </a:cubicBezTo>
                  <a:cubicBezTo>
                    <a:pt y="7344" x="22304"/>
                    <a:pt y="7306" x="22696"/>
                    <a:pt y="7231" x="23088"/>
                  </a:cubicBezTo>
                  <a:cubicBezTo>
                    <a:pt y="7155" x="23480"/>
                    <a:pt y="7043" x="23873"/>
                    <a:pt y="6895" x="24265"/>
                  </a:cubicBezTo>
                  <a:lnTo>
                    <a:pt y="5616" x="24265"/>
                  </a:lnTo>
                  <a:cubicBezTo>
                    <a:pt y="5826" x="23879"/>
                    <a:pt y="5983" x="23503"/>
                    <a:pt y="6086" x="23137"/>
                  </a:cubicBezTo>
                  <a:cubicBezTo>
                    <a:pt y="6190" x="22771"/>
                    <a:pt y="6242" x="22413"/>
                    <a:pt y="6242" x="22064"/>
                  </a:cubicBezTo>
                  <a:cubicBezTo>
                    <a:pt y="6242" x="21632"/>
                    <a:pt y="6144" x="21295"/>
                    <a:pt y="5950" x="21054"/>
                  </a:cubicBezTo>
                  <a:cubicBezTo>
                    <a:pt y="5755" x="20813"/>
                    <a:pt y="5463" x="20673"/>
                    <a:pt y="5074" x="20633"/>
                  </a:cubicBezTo>
                  <a:lnTo>
                    <a:pt y="5074" x="24511"/>
                  </a:lnTo>
                  <a:lnTo>
                    <a:pt y="4601" x="24511"/>
                  </a:lnTo>
                  <a:cubicBezTo>
                    <a:pt y="3780" x="24511"/>
                    <a:pt y="3123" x="24266"/>
                    <a:pt y="2632" x="23776"/>
                  </a:cubicBezTo>
                  <a:cubicBezTo>
                    <a:pt y="2141" x="23287"/>
                    <a:pt y="1896" x="22634"/>
                    <a:pt y="1896" x="21819"/>
                  </a:cubicBezTo>
                  <a:close/>
                  <a:moveTo>
                    <a:pt y="1" x="29297"/>
                  </a:moveTo>
                  <a:lnTo>
                    <a:pt y="2781" x="29297"/>
                  </a:lnTo>
                  <a:cubicBezTo>
                    <a:pt y="2478" x="29069"/>
                    <a:pt y="2255" x="28816"/>
                    <a:pt y="2111" x="28540"/>
                  </a:cubicBezTo>
                  <a:cubicBezTo>
                    <a:pt y="1967" x="28263"/>
                    <a:pt y="1896" x="27946"/>
                    <a:pt y="1896" x="27588"/>
                  </a:cubicBezTo>
                  <a:cubicBezTo>
                    <a:pt y="1896" x="26948"/>
                    <a:pt y="2150" x="26423"/>
                    <a:pt y="2658" x="26012"/>
                  </a:cubicBezTo>
                  <a:cubicBezTo>
                    <a:pt y="3166" x="25601"/>
                    <a:pt y="3820" x="25396"/>
                    <a:pt y="4620" x="25396"/>
                  </a:cubicBezTo>
                  <a:cubicBezTo>
                    <a:pt y="5420" x="25396"/>
                    <a:pt y="6074" x="25601"/>
                    <a:pt y="6582" x="26012"/>
                  </a:cubicBezTo>
                  <a:cubicBezTo>
                    <a:pt y="7090" x="26423"/>
                    <a:pt y="7344" x="26948"/>
                    <a:pt y="7344" x="27588"/>
                  </a:cubicBezTo>
                  <a:cubicBezTo>
                    <a:pt y="7344" x="27949"/>
                    <a:pt y="7273" x="28267"/>
                    <a:pt y="7131" x="28542"/>
                  </a:cubicBezTo>
                  <a:cubicBezTo>
                    <a:pt y="6989" x="28817"/>
                    <a:pt y="6765" x="29069"/>
                    <a:pt y="6459" x="29297"/>
                  </a:cubicBezTo>
                  <a:lnTo>
                    <a:pt y="7210" x="29297"/>
                  </a:lnTo>
                  <a:lnTo>
                    <a:pt y="7210" x="30965"/>
                  </a:lnTo>
                  <a:lnTo>
                    <a:pt y="1" x="30965"/>
                  </a:lnTo>
                  <a:close/>
                  <a:moveTo>
                    <a:pt y="2021" x="32503"/>
                  </a:moveTo>
                  <a:lnTo>
                    <a:pt y="5190" x="32503"/>
                  </a:lnTo>
                  <a:cubicBezTo>
                    <a:pt y="5891" x="32503"/>
                    <a:pt y="6425" x="32660"/>
                    <a:pt y="6793" x="32973"/>
                  </a:cubicBezTo>
                  <a:cubicBezTo>
                    <a:pt y="7161" x="33287"/>
                    <a:pt y="7344" x="33743"/>
                    <a:pt y="7344" x="34342"/>
                  </a:cubicBezTo>
                  <a:cubicBezTo>
                    <a:pt y="7344" x="34679"/>
                    <a:pt y="7272" x="34987"/>
                    <a:pt y="7129" x="35267"/>
                  </a:cubicBezTo>
                  <a:cubicBezTo>
                    <a:pt y="6985" x="35546"/>
                    <a:pt y="6762" x="35811"/>
                    <a:pt y="6459" x="36061"/>
                  </a:cubicBezTo>
                  <a:lnTo>
                    <a:pt y="7210" x="36061"/>
                  </a:lnTo>
                  <a:lnTo>
                    <a:pt y="7210" x="37720"/>
                  </a:lnTo>
                  <a:lnTo>
                    <a:pt y="2021" x="37720"/>
                  </a:lnTo>
                  <a:lnTo>
                    <a:pt y="2021" x="36061"/>
                  </a:lnTo>
                  <a:lnTo>
                    <a:pt y="4583" x="36061"/>
                  </a:lnTo>
                  <a:cubicBezTo>
                    <a:pt y="5055" x="36061"/>
                    <a:pt y="5425" x="35963"/>
                    <a:pt y="5690" x="35765"/>
                  </a:cubicBezTo>
                  <a:cubicBezTo>
                    <a:pt y="5956" x="35567"/>
                    <a:pt y="6089" x="35295"/>
                    <a:pt y="6089" x="34949"/>
                  </a:cubicBezTo>
                  <a:cubicBezTo>
                    <a:pt y="6089" x="34807"/>
                    <a:pt y="6059" x="34681"/>
                    <a:pt y="6001" x="34572"/>
                  </a:cubicBezTo>
                  <a:cubicBezTo>
                    <a:pt y="5942" x="34462"/>
                    <a:pt y="5859" x="34373"/>
                    <a:pt y="5750" x="34305"/>
                  </a:cubicBezTo>
                  <a:cubicBezTo>
                    <a:pt y="5667" x="34253"/>
                    <a:pt y="5533" x="34216"/>
                    <a:pt y="5350" x="34194"/>
                  </a:cubicBezTo>
                  <a:cubicBezTo>
                    <a:pt y="5166" x="34173"/>
                    <a:pt y="4865" x="34162"/>
                    <a:pt y="4448" x="34162"/>
                  </a:cubicBezTo>
                  <a:cubicBezTo>
                    <a:pt y="4306" x="34162"/>
                    <a:pt y="4023" x="34163"/>
                    <a:pt y="3598" x="34166"/>
                  </a:cubicBezTo>
                  <a:cubicBezTo>
                    <a:pt y="3174" x="34169"/>
                    <a:pt y="2821" x="34171"/>
                    <a:pt y="2540" x="34171"/>
                  </a:cubicBezTo>
                  <a:lnTo>
                    <a:pt y="2021" x="34171"/>
                  </a:lnTo>
                  <a:close/>
                  <a:moveTo>
                    <a:pt y="1896" x="45055"/>
                  </a:moveTo>
                  <a:cubicBezTo>
                    <a:pt y="1896" x="44159"/>
                    <a:pt y="2138" x="43455"/>
                    <a:pt y="2623" x="42944"/>
                  </a:cubicBezTo>
                  <a:cubicBezTo>
                    <a:pt y="3108" x="42433"/>
                    <a:pt y="3774" x="42177"/>
                    <a:pt y="4620" x="42177"/>
                  </a:cubicBezTo>
                  <a:cubicBezTo>
                    <a:pt y="5482" x="42177"/>
                    <a:pt y="6151" x="42438"/>
                    <a:pt y="6628" x="42958"/>
                  </a:cubicBezTo>
                  <a:cubicBezTo>
                    <a:pt y="7106" x="43479"/>
                    <a:pt y="7344" x="44208"/>
                    <a:pt y="7344" x="45147"/>
                  </a:cubicBezTo>
                  <a:cubicBezTo>
                    <a:pt y="7344" x="45540"/>
                    <a:pt y="7306" x="45932"/>
                    <a:pt y="7231" x="46324"/>
                  </a:cubicBezTo>
                  <a:cubicBezTo>
                    <a:pt y="7155" x="46716"/>
                    <a:pt y="7043" x="47109"/>
                    <a:pt y="6895" x="47501"/>
                  </a:cubicBezTo>
                  <a:lnTo>
                    <a:pt y="5616" x="47501"/>
                  </a:lnTo>
                  <a:cubicBezTo>
                    <a:pt y="5826" x="47115"/>
                    <a:pt y="5983" x="46739"/>
                    <a:pt y="6086" x="46373"/>
                  </a:cubicBezTo>
                  <a:cubicBezTo>
                    <a:pt y="6190" x="46007"/>
                    <a:pt y="6242" x="45649"/>
                    <a:pt y="6242" x="45300"/>
                  </a:cubicBezTo>
                  <a:cubicBezTo>
                    <a:pt y="6242" x="44868"/>
                    <a:pt y="6144" x="44531"/>
                    <a:pt y="5950" x="44290"/>
                  </a:cubicBezTo>
                  <a:cubicBezTo>
                    <a:pt y="5755" x="44049"/>
                    <a:pt y="5463" x="43909"/>
                    <a:pt y="5074" x="43869"/>
                  </a:cubicBezTo>
                  <a:lnTo>
                    <a:pt y="5074" x="47747"/>
                  </a:lnTo>
                  <a:lnTo>
                    <a:pt y="4601" x="47747"/>
                  </a:lnTo>
                  <a:cubicBezTo>
                    <a:pt y="3780" x="47747"/>
                    <a:pt y="3123" x="47502"/>
                    <a:pt y="2632" x="47012"/>
                  </a:cubicBezTo>
                  <a:cubicBezTo>
                    <a:pt y="2141" x="46523"/>
                    <a:pt y="1896" x="45870"/>
                    <a:pt y="1896" x="450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y="3658125" x="1012700"/>
              <a:ext cy="612850" cx="2441475"/>
            </a:xfrm>
            <a:custGeom>
              <a:pathLst>
                <a:path w="97659" extrusionOk="0" h="24514">
                  <a:moveTo>
                    <a:pt y="1" x="5536"/>
                  </a:moveTo>
                  <a:lnTo>
                    <a:pt y="396" x="4152"/>
                  </a:lnTo>
                  <a:lnTo>
                    <a:pt y="1187" x="2966"/>
                  </a:lnTo>
                  <a:lnTo>
                    <a:pt y="1977" x="1977"/>
                  </a:lnTo>
                  <a:lnTo>
                    <a:pt y="2966" x="1187"/>
                  </a:lnTo>
                  <a:lnTo>
                    <a:pt y="4152" x="396"/>
                  </a:lnTo>
                  <a:lnTo>
                    <a:pt y="5536" x="0"/>
                  </a:lnTo>
                  <a:lnTo>
                    <a:pt y="6920" x="0"/>
                  </a:lnTo>
                  <a:lnTo>
                    <a:pt y="17397" x="0"/>
                  </a:lnTo>
                  <a:lnTo>
                    <a:pt y="18781" x="0"/>
                  </a:lnTo>
                  <a:lnTo>
                    <a:pt y="20165" x="396"/>
                  </a:lnTo>
                  <a:lnTo>
                    <a:pt y="21351" x="1187"/>
                  </a:lnTo>
                  <a:lnTo>
                    <a:pt y="22339" x="1977"/>
                  </a:lnTo>
                  <a:lnTo>
                    <a:pt y="23328" x="2966"/>
                  </a:lnTo>
                  <a:lnTo>
                    <a:pt y="23921" x="4152"/>
                  </a:lnTo>
                  <a:lnTo>
                    <a:pt y="24316" x="5536"/>
                  </a:lnTo>
                  <a:lnTo>
                    <a:pt y="24514" x="6919"/>
                  </a:lnTo>
                  <a:lnTo>
                    <a:pt y="24514" x="90739"/>
                  </a:lnTo>
                  <a:lnTo>
                    <a:pt y="24316" x="92123"/>
                  </a:lnTo>
                  <a:lnTo>
                    <a:pt y="23921" x="93309"/>
                  </a:lnTo>
                  <a:lnTo>
                    <a:pt y="23328" x="94495"/>
                  </a:lnTo>
                  <a:lnTo>
                    <a:pt y="22339" x="95484"/>
                  </a:lnTo>
                  <a:lnTo>
                    <a:pt y="21351" x="96472"/>
                  </a:lnTo>
                  <a:lnTo>
                    <a:pt y="20165" x="97065"/>
                  </a:lnTo>
                  <a:lnTo>
                    <a:pt y="18781" x="97461"/>
                  </a:lnTo>
                  <a:lnTo>
                    <a:pt y="17397" x="97658"/>
                  </a:lnTo>
                  <a:lnTo>
                    <a:pt y="6920" x="97658"/>
                  </a:lnTo>
                  <a:lnTo>
                    <a:pt y="5536" x="97461"/>
                  </a:lnTo>
                  <a:lnTo>
                    <a:pt y="4152" x="97065"/>
                  </a:lnTo>
                  <a:lnTo>
                    <a:pt y="2966" x="96472"/>
                  </a:lnTo>
                  <a:lnTo>
                    <a:pt y="1977" x="95484"/>
                  </a:lnTo>
                  <a:lnTo>
                    <a:pt y="1187" x="94495"/>
                  </a:lnTo>
                  <a:lnTo>
                    <a:pt y="396" x="93309"/>
                  </a:lnTo>
                  <a:lnTo>
                    <a:pt y="1" x="92123"/>
                  </a:lnTo>
                  <a:close/>
                </a:path>
              </a:pathLst>
            </a:custGeom>
            <a:solidFill>
              <a:srgbClr val="000000"/>
            </a:solidFill>
            <a:ln w="1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y="3705225" x="1197750"/>
              <a:ext cy="229625" cx="2091850"/>
            </a:xfrm>
            <a:custGeom>
              <a:pathLst>
                <a:path w="83674" extrusionOk="0" h="9185">
                  <a:moveTo>
                    <a:pt y="1" x="65354"/>
                  </a:moveTo>
                  <a:lnTo>
                    <a:pt y="1354" x="65354"/>
                  </a:lnTo>
                  <a:lnTo>
                    <a:pt y="1354" x="67012"/>
                  </a:lnTo>
                  <a:lnTo>
                    <a:pt y="1" x="67012"/>
                  </a:lnTo>
                  <a:close/>
                  <a:moveTo>
                    <a:pt y="2999" x="28365"/>
                  </a:moveTo>
                  <a:cubicBezTo>
                    <a:pt y="2999" x="28662"/>
                    <a:pt y="3095" x="28902"/>
                    <a:pt y="3288" x="29086"/>
                  </a:cubicBezTo>
                  <a:cubicBezTo>
                    <a:pt y="3481" x="29270"/>
                    <a:pt y="3735" x="29362"/>
                    <a:pt y="4050" x="29362"/>
                  </a:cubicBezTo>
                  <a:lnTo>
                    <a:pt y="4050" x="27207"/>
                  </a:lnTo>
                  <a:cubicBezTo>
                    <a:pt y="3711" x="27257"/>
                    <a:pt y="3450" x="27382"/>
                    <a:pt y="3270" x="27582"/>
                  </a:cubicBezTo>
                  <a:cubicBezTo>
                    <a:pt y="3089" x="27783"/>
                    <a:pt y="2999" x="28044"/>
                    <a:pt y="2999" x="28365"/>
                  </a:cubicBezTo>
                  <a:close/>
                  <a:moveTo>
                    <a:pt y="2999" x="80972"/>
                  </a:moveTo>
                  <a:cubicBezTo>
                    <a:pt y="2999" x="81269"/>
                    <a:pt y="3095" x="81509"/>
                    <a:pt y="3288" x="81693"/>
                  </a:cubicBezTo>
                  <a:cubicBezTo>
                    <a:pt y="3481" x="81877"/>
                    <a:pt y="3735" x="81969"/>
                    <a:pt y="4050" x="81969"/>
                  </a:cubicBezTo>
                  <a:lnTo>
                    <a:pt y="4050" x="79814"/>
                  </a:lnTo>
                  <a:cubicBezTo>
                    <a:pt y="3711" x="79864"/>
                    <a:pt y="3450" x="79989"/>
                    <a:pt y="3270" x="80189"/>
                  </a:cubicBezTo>
                  <a:cubicBezTo>
                    <a:pt y="3089" x="80390"/>
                    <a:pt y="2999" x="80651"/>
                    <a:pt y="2999" x="80972"/>
                  </a:cubicBezTo>
                  <a:close/>
                  <a:moveTo>
                    <a:pt y="3101" x="21856"/>
                  </a:moveTo>
                  <a:cubicBezTo>
                    <a:pt y="3101" x="22211"/>
                    <a:pt y="3230" x="22482"/>
                    <a:pt y="3490" x="22669"/>
                  </a:cubicBezTo>
                  <a:cubicBezTo>
                    <a:pt y="3749" x="22856"/>
                    <a:pt y="4126" x="22950"/>
                    <a:pt y="4620" x="22950"/>
                  </a:cubicBezTo>
                  <a:cubicBezTo>
                    <a:pt y="5114" x="22950"/>
                    <a:pt y="5491" x="22856"/>
                    <a:pt y="5751" x="22669"/>
                  </a:cubicBezTo>
                  <a:cubicBezTo>
                    <a:pt y="6010" x="22482"/>
                    <a:pt y="6140" x="22211"/>
                    <a:pt y="6140" x="21856"/>
                  </a:cubicBezTo>
                  <a:cubicBezTo>
                    <a:pt y="6140" x="21501"/>
                    <a:pt y="6009" x="21228"/>
                    <a:pt y="5748" x="21038"/>
                  </a:cubicBezTo>
                  <a:cubicBezTo>
                    <a:pt y="5487" x="20848"/>
                    <a:pt y="5111" x="20753"/>
                    <a:pt y="4620" x="20753"/>
                  </a:cubicBezTo>
                  <a:cubicBezTo>
                    <a:pt y="4129" x="20753"/>
                    <a:pt y="3753" x="20848"/>
                    <a:pt y="3492" x="21038"/>
                  </a:cubicBezTo>
                  <a:cubicBezTo>
                    <a:pt y="3231" x="21228"/>
                    <a:pt y="3101" x="21501"/>
                    <a:pt y="3101" x="21856"/>
                  </a:cubicBezTo>
                  <a:close/>
                  <a:moveTo>
                    <a:pt y="3101" x="51222"/>
                  </a:moveTo>
                  <a:cubicBezTo>
                    <a:pt y="3101" x="51577"/>
                    <a:pt y="3230" x="51848"/>
                    <a:pt y="3490" x="52035"/>
                  </a:cubicBezTo>
                  <a:cubicBezTo>
                    <a:pt y="3749" x="52222"/>
                    <a:pt y="4126" x="52315"/>
                    <a:pt y="4620" x="52315"/>
                  </a:cubicBezTo>
                  <a:cubicBezTo>
                    <a:pt y="5114" x="52315"/>
                    <a:pt y="5491" x="52222"/>
                    <a:pt y="5751" x="52035"/>
                  </a:cubicBezTo>
                  <a:cubicBezTo>
                    <a:pt y="6010" x="51848"/>
                    <a:pt y="6140" x="51577"/>
                    <a:pt y="6140" x="51222"/>
                  </a:cubicBezTo>
                  <a:cubicBezTo>
                    <a:pt y="6140" x="50870"/>
                    <a:pt y="6010" x="50600"/>
                    <a:pt y="5751" x="50413"/>
                  </a:cubicBezTo>
                  <a:cubicBezTo>
                    <a:pt y="5491" x="50226"/>
                    <a:pt y="5114" x="50133"/>
                    <a:pt y="4620" x="50133"/>
                  </a:cubicBezTo>
                  <a:cubicBezTo>
                    <a:pt y="4126" x="50133"/>
                    <a:pt y="3749" x="50226"/>
                    <a:pt y="3490" x="50413"/>
                  </a:cubicBezTo>
                  <a:cubicBezTo>
                    <a:pt y="3230" x="50600"/>
                    <a:pt y="3101" x="50870"/>
                    <a:pt y="3101" x="51222"/>
                  </a:cubicBezTo>
                  <a:close/>
                  <a:moveTo>
                    <a:pt y="3082" x="15045"/>
                  </a:moveTo>
                  <a:cubicBezTo>
                    <a:pt y="3082" x="15407"/>
                    <a:pt y="3214" x="15683"/>
                    <a:pt y="3478" x="15875"/>
                  </a:cubicBezTo>
                  <a:cubicBezTo>
                    <a:pt y="3742" x="16066"/>
                    <a:pt y="4123" x="16162"/>
                    <a:pt y="4620" x="16162"/>
                  </a:cubicBezTo>
                  <a:cubicBezTo>
                    <a:pt y="5118" x="16162"/>
                    <a:pt y="5498" x="16066"/>
                    <a:pt y="5762" x="15875"/>
                  </a:cubicBezTo>
                  <a:cubicBezTo>
                    <a:pt y="6026" x="15683"/>
                    <a:pt y="6158" x="15407"/>
                    <a:pt y="6158" x="15045"/>
                  </a:cubicBezTo>
                  <a:cubicBezTo>
                    <a:pt y="6158" x="14678"/>
                    <a:pt y="6026" x="14397"/>
                    <a:pt y="5762" x="14204"/>
                  </a:cubicBezTo>
                  <a:cubicBezTo>
                    <a:pt y="5498" x="14011"/>
                    <a:pt y="5118" x="13915"/>
                    <a:pt y="4620" x="13915"/>
                  </a:cubicBezTo>
                  <a:cubicBezTo>
                    <a:pt y="4123" x="13915"/>
                    <a:pt y="3742" x="14011"/>
                    <a:pt y="3478" x="14204"/>
                  </a:cubicBezTo>
                  <a:cubicBezTo>
                    <a:pt y="3214" x="14397"/>
                    <a:pt y="3082" x="14678"/>
                    <a:pt y="3082" x="15045"/>
                  </a:cubicBezTo>
                  <a:close/>
                  <a:moveTo>
                    <a:pt y="4875" x="38814"/>
                  </a:moveTo>
                  <a:lnTo>
                    <a:pt y="5065" x="38814"/>
                  </a:lnTo>
                  <a:cubicBezTo>
                    <a:pt y="5402" x="38814"/>
                    <a:pt y="5682" x="38708"/>
                    <a:pt y="5906" x="38495"/>
                  </a:cubicBezTo>
                  <a:cubicBezTo>
                    <a:pt y="6130" x="38282"/>
                    <a:pt y="6242" x="38019"/>
                    <a:pt y="6242" x="37707"/>
                  </a:cubicBezTo>
                  <a:cubicBezTo>
                    <a:pt y="6242" x="37457"/>
                    <a:pt y="6182" x="37261"/>
                    <a:pt y="6064" x="37121"/>
                  </a:cubicBezTo>
                  <a:cubicBezTo>
                    <a:pt y="5945" x="36980"/>
                    <a:pt y="5780" x="36910"/>
                    <a:pt y="5570" x="36910"/>
                  </a:cubicBezTo>
                  <a:cubicBezTo>
                    <a:pt y="5341" x="36910"/>
                    <a:pt y="5169" x="36997"/>
                    <a:pt y="5051" x="37172"/>
                  </a:cubicBezTo>
                  <a:cubicBezTo>
                    <a:pt y="4934" x="37346"/>
                    <a:pt y="4875" x="37607"/>
                    <a:pt y="4875" x="37953"/>
                  </a:cubicBezTo>
                  <a:close/>
                  <a:moveTo>
                    <a:pt y="1896" x="45417"/>
                  </a:moveTo>
                  <a:cubicBezTo>
                    <a:pt y="1896" x="45077"/>
                    <a:pt y="1968" x="44766"/>
                    <a:pt y="2111" x="44485"/>
                  </a:cubicBezTo>
                  <a:cubicBezTo>
                    <a:pt y="2255" x="44204"/>
                    <a:pt y="2478" x="43939"/>
                    <a:pt y="2781" x="43688"/>
                  </a:cubicBezTo>
                  <a:lnTo>
                    <a:pt y="2021" x="43688"/>
                  </a:lnTo>
                  <a:lnTo>
                    <a:pt y="2021" x="42030"/>
                  </a:lnTo>
                  <a:lnTo>
                    <a:pt y="7210" x="42030"/>
                  </a:lnTo>
                  <a:lnTo>
                    <a:pt y="7210" x="43688"/>
                  </a:lnTo>
                  <a:lnTo>
                    <a:pt y="4657" x="43688"/>
                  </a:lnTo>
                  <a:cubicBezTo>
                    <a:pt y="4185" x="43688"/>
                    <a:pt y="3815" x="43787"/>
                    <a:pt y="3548" x="43985"/>
                  </a:cubicBezTo>
                  <a:cubicBezTo>
                    <a:pt y="3280" x="44183"/>
                    <a:pt y="3147" x="44454"/>
                    <a:pt y="3147" x="44800"/>
                  </a:cubicBezTo>
                  <a:cubicBezTo>
                    <a:pt y="3147" x="44942"/>
                    <a:pt y="3177" x="45069"/>
                    <a:pt y="3237" x="45180"/>
                  </a:cubicBezTo>
                  <a:cubicBezTo>
                    <a:pt y="3297" x="45292"/>
                    <a:pt y="3382" x="45380"/>
                    <a:pt y="3490" x="45444"/>
                  </a:cubicBezTo>
                  <a:cubicBezTo>
                    <a:pt y="3570" x="45494"/>
                    <a:pt y="3695" x="45529"/>
                    <a:pt y="3865" x="45549"/>
                  </a:cubicBezTo>
                  <a:cubicBezTo>
                    <a:pt y="4035" x="45569"/>
                    <a:pt y="4344" x="45579"/>
                    <a:pt y="4792" x="45579"/>
                  </a:cubicBezTo>
                  <a:lnTo>
                    <a:pt y="6696" x="45579"/>
                  </a:lnTo>
                  <a:lnTo>
                    <a:pt y="7210" x="45579"/>
                  </a:lnTo>
                  <a:lnTo>
                    <a:pt y="7210" x="47247"/>
                  </a:lnTo>
                  <a:lnTo>
                    <a:pt y="4050" x="47247"/>
                  </a:lnTo>
                  <a:cubicBezTo>
                    <a:pt y="3349" x="47247"/>
                    <a:pt y="2815" x="47092"/>
                    <a:pt y="2447" x="46781"/>
                  </a:cubicBezTo>
                  <a:cubicBezTo>
                    <a:pt y="2080" x="46471"/>
                    <a:pt y="1896" x="46016"/>
                    <a:pt y="1896" x="45417"/>
                  </a:cubicBezTo>
                  <a:close/>
                  <a:moveTo>
                    <a:pt y="293" x="58130"/>
                  </a:moveTo>
                  <a:lnTo>
                    <a:pt y="1641" x="58130"/>
                  </a:lnTo>
                  <a:lnTo>
                    <a:pt y="1641" x="60428"/>
                  </a:lnTo>
                  <a:lnTo>
                    <a:pt y="7210" x="60428"/>
                  </a:lnTo>
                  <a:lnTo>
                    <a:pt y="7210" x="62212"/>
                  </a:lnTo>
                  <a:lnTo>
                    <a:pt y="1641" x="62212"/>
                  </a:lnTo>
                  <a:lnTo>
                    <a:pt y="1641" x="64505"/>
                  </a:lnTo>
                  <a:lnTo>
                    <a:pt y="293" x="64505"/>
                  </a:lnTo>
                  <a:close/>
                  <a:moveTo>
                    <a:pt y="2021" x="65354"/>
                  </a:moveTo>
                  <a:lnTo>
                    <a:pt y="7210" x="65354"/>
                  </a:lnTo>
                  <a:lnTo>
                    <a:pt y="7210" x="67012"/>
                  </a:lnTo>
                  <a:lnTo>
                    <a:pt y="2021" x="67012"/>
                  </a:lnTo>
                  <a:close/>
                  <a:moveTo>
                    <a:pt y="1896" x="71841"/>
                  </a:moveTo>
                  <a:cubicBezTo>
                    <a:pt y="1896" x="71523"/>
                    <a:pt y="1970" x="71231"/>
                    <a:pt y="2118" x="70967"/>
                  </a:cubicBezTo>
                  <a:cubicBezTo>
                    <a:pt y="2267" x="70703"/>
                    <a:pt y="2487" x="70469"/>
                    <a:pt y="2781" x="70265"/>
                  </a:cubicBezTo>
                  <a:lnTo>
                    <a:pt y="2021" x="70265"/>
                  </a:lnTo>
                  <a:lnTo>
                    <a:pt y="2021" x="68597"/>
                  </a:lnTo>
                  <a:lnTo>
                    <a:pt y="7210" x="68597"/>
                  </a:lnTo>
                  <a:lnTo>
                    <a:pt y="7210" x="70265"/>
                  </a:lnTo>
                  <a:lnTo>
                    <a:pt y="4657" x="70265"/>
                  </a:lnTo>
                  <a:cubicBezTo>
                    <a:pt y="4172" x="70265"/>
                    <a:pt y="3799" x="70352"/>
                    <a:pt y="3538" x="70525"/>
                  </a:cubicBezTo>
                  <a:cubicBezTo>
                    <a:pt y="3277" x="70698"/>
                    <a:pt y="3147" x="70943"/>
                    <a:pt y="3147" x="71262"/>
                  </a:cubicBezTo>
                  <a:cubicBezTo>
                    <a:pt y="3147" x="71515"/>
                    <a:pt y="3229" x="71691"/>
                    <a:pt y="3395" x="71790"/>
                  </a:cubicBezTo>
                  <a:cubicBezTo>
                    <a:pt y="3560" x="71889"/>
                    <a:pt y="3930" x="71938"/>
                    <a:pt y="4504" x="71938"/>
                  </a:cubicBezTo>
                  <a:lnTo>
                    <a:pt y="7210" x="71938"/>
                  </a:lnTo>
                  <a:lnTo>
                    <a:pt y="7210" x="73606"/>
                  </a:lnTo>
                  <a:lnTo>
                    <a:pt y="4662" x="73606"/>
                  </a:lnTo>
                  <a:cubicBezTo>
                    <a:pt y="4171" x="73612"/>
                    <a:pt y="3796" x="73701"/>
                    <a:pt y="3536" x="73872"/>
                  </a:cubicBezTo>
                  <a:cubicBezTo>
                    <a:pt y="3277" x="74044"/>
                    <a:pt y="3147" x="74287"/>
                    <a:pt y="3147" x="74602"/>
                  </a:cubicBezTo>
                  <a:cubicBezTo>
                    <a:pt y="3147" x="74843"/>
                    <a:pt y="3229" x="75018"/>
                    <a:pt y="3395" x="75126"/>
                  </a:cubicBezTo>
                  <a:cubicBezTo>
                    <a:pt y="3560" x="75234"/>
                    <a:pt y="3826" x="75288"/>
                    <a:pt y="4194" x="75288"/>
                  </a:cubicBezTo>
                  <a:cubicBezTo>
                    <a:pt y="4274" x="75288"/>
                    <a:pt y="4336" x="75287"/>
                    <a:pt y="4379" x="75286"/>
                  </a:cubicBezTo>
                  <a:cubicBezTo>
                    <a:pt y="4423" x="75284"/>
                    <a:pt y="4464" x="75282"/>
                    <a:pt y="4504" x="75279"/>
                  </a:cubicBezTo>
                  <a:lnTo>
                    <a:pt y="7210" x="75279"/>
                  </a:lnTo>
                  <a:lnTo>
                    <a:pt y="7210" x="76947"/>
                  </a:lnTo>
                  <a:lnTo>
                    <a:pt y="4050" x="76947"/>
                  </a:lnTo>
                  <a:cubicBezTo>
                    <a:pt y="3349" x="76947"/>
                    <a:pt y="2815" x="76791"/>
                    <a:pt y="2447" x="76479"/>
                  </a:cubicBezTo>
                  <a:cubicBezTo>
                    <a:pt y="2080" x="76167"/>
                    <a:pt y="1896" x="75713"/>
                    <a:pt y="1896" x="75116"/>
                  </a:cubicBezTo>
                  <a:cubicBezTo>
                    <a:pt y="1896" x="74770"/>
                    <a:pt y="1980" x="74453"/>
                    <a:pt y="2148" x="74164"/>
                  </a:cubicBezTo>
                  <a:cubicBezTo>
                    <a:pt y="2317" x="73875"/>
                    <a:pt y="2561" x="73626"/>
                    <a:pt y="2883" x="73416"/>
                  </a:cubicBezTo>
                  <a:cubicBezTo>
                    <a:pt y="2571" x="73274"/>
                    <a:pt y="2328" x="73065"/>
                    <a:pt y="2155" x="72791"/>
                  </a:cubicBezTo>
                  <a:cubicBezTo>
                    <a:pt y="1982" x="72516"/>
                    <a:pt y="1896" x="72199"/>
                    <a:pt y="1896" x="71841"/>
                  </a:cubicBezTo>
                  <a:close/>
                  <a:moveTo>
                    <a:pt y="168" x="2586"/>
                  </a:moveTo>
                  <a:cubicBezTo>
                    <a:pt y="168" x="1752"/>
                    <a:pt y="353" x="1113"/>
                    <a:pt y="724" x="668"/>
                  </a:cubicBezTo>
                  <a:cubicBezTo>
                    <a:pt y="1094" x="223"/>
                    <a:pt y="1624" x="1"/>
                    <a:pt y="2313" x="1"/>
                  </a:cubicBezTo>
                  <a:cubicBezTo>
                    <a:pt y="2863" x="1"/>
                    <a:pt y="3300" x="161"/>
                    <a:pt y="3624" x="480"/>
                  </a:cubicBezTo>
                  <a:cubicBezTo>
                    <a:pt y="3948" x="800"/>
                    <a:pt y="4185" x="1306"/>
                    <a:pt y="4333" x="1998"/>
                  </a:cubicBezTo>
                  <a:lnTo>
                    <a:pt y="4486" x="2688"/>
                  </a:lnTo>
                  <a:cubicBezTo>
                    <a:pt y="4579" x="3108"/>
                    <a:pt y="4684" x="3389"/>
                    <a:pt y="4801" x="3529"/>
                  </a:cubicBezTo>
                  <a:cubicBezTo>
                    <a:pt y="4918" x="3670"/>
                    <a:pt y="5085" x="3740"/>
                    <a:pt y="5301" x="3740"/>
                  </a:cubicBezTo>
                  <a:cubicBezTo>
                    <a:pt y="5542" x="3740"/>
                    <a:pt y="5728" x="3636"/>
                    <a:pt y="5857" x="3429"/>
                  </a:cubicBezTo>
                  <a:cubicBezTo>
                    <a:pt y="5987" x="3223"/>
                    <a:pt y="6052" x="2924"/>
                    <a:pt y="6052" x="2535"/>
                  </a:cubicBezTo>
                  <a:cubicBezTo>
                    <a:pt y="6052" x="2152"/>
                    <a:pt y="5992" x="1755"/>
                    <a:pt y="5874" x="1342"/>
                  </a:cubicBezTo>
                  <a:cubicBezTo>
                    <a:pt y="5755" x="930"/>
                    <a:pt y="5578" x="503"/>
                    <a:pt y="5343" x="61"/>
                  </a:cubicBezTo>
                  <a:lnTo>
                    <a:pt y="6849" x="61"/>
                  </a:lnTo>
                  <a:cubicBezTo>
                    <a:pt y="7013" x="503"/>
                    <a:pt y="7136" x="945"/>
                    <a:pt y="7220" x="1386"/>
                  </a:cubicBezTo>
                  <a:cubicBezTo>
                    <a:pt y="7303" x="1828"/>
                    <a:pt y="7345" x="2268"/>
                    <a:pt y="7345" x="2707"/>
                  </a:cubicBezTo>
                  <a:cubicBezTo>
                    <a:pt y="7345" x="3636"/>
                    <a:pt y="7159" x="4328"/>
                    <a:pt y="6786" x="4780"/>
                  </a:cubicBezTo>
                  <a:cubicBezTo>
                    <a:pt y="6414" x="5233"/>
                    <a:pt y="5847" x="5459"/>
                    <a:pt y="5084" x="5459"/>
                  </a:cubicBezTo>
                  <a:cubicBezTo>
                    <a:pt y="4503" x="5459"/>
                    <a:pt y="4055" x="5297"/>
                    <a:pt y="3740" x="4972"/>
                  </a:cubicBezTo>
                  <a:cubicBezTo>
                    <a:pt y="3425" x="4648"/>
                    <a:pt y="3190" x="4101"/>
                    <a:pt y="3036" x="3332"/>
                  </a:cubicBezTo>
                  <a:lnTo>
                    <a:pt y="2883" x="2572"/>
                  </a:lnTo>
                  <a:cubicBezTo>
                    <a:pt y="2809" x="2211"/>
                    <a:pt y="2720" x="1961"/>
                    <a:pt y="2616" x="1824"/>
                  </a:cubicBezTo>
                  <a:cubicBezTo>
                    <a:pt y="2513" x="1687"/>
                    <a:pt y="2368" x="1618"/>
                    <a:pt y="2183" x="1618"/>
                  </a:cubicBezTo>
                  <a:cubicBezTo>
                    <a:pt y="1936" x="1618"/>
                    <a:pt y="1754" x="1720"/>
                    <a:pt y="1636" x="1924"/>
                  </a:cubicBezTo>
                  <a:cubicBezTo>
                    <a:pt y="1519" x="2128"/>
                    <a:pt y="1460" x="2443"/>
                    <a:pt y="1460" x="2869"/>
                  </a:cubicBezTo>
                  <a:cubicBezTo>
                    <a:pt y="1460" x="3190"/>
                    <a:pt y="1504" x="3531"/>
                    <a:pt y="1590" x="3893"/>
                  </a:cubicBezTo>
                  <a:cubicBezTo>
                    <a:pt y="1677" x="4254"/>
                    <a:pt y="1805" x="4625"/>
                    <a:pt y="1975" x="5005"/>
                  </a:cubicBezTo>
                  <a:lnTo>
                    <a:pt y="511" x="5005"/>
                  </a:lnTo>
                  <a:cubicBezTo>
                    <a:pt y="396" x="4575"/>
                    <a:pt y="310" x="4160"/>
                    <a:pt y="253" x="3758"/>
                  </a:cubicBezTo>
                  <a:cubicBezTo>
                    <a:pt y="196" x="3357"/>
                    <a:pt y="168" x="2966"/>
                    <a:pt y="168" x="2586"/>
                  </a:cubicBezTo>
                  <a:close/>
                  <a:moveTo>
                    <a:pt y="1896" x="9550"/>
                  </a:moveTo>
                  <a:cubicBezTo>
                    <a:pt y="1896" x="8614"/>
                    <a:pt y="2136" x="7882"/>
                    <a:pt y="2616" x="7354"/>
                  </a:cubicBezTo>
                  <a:cubicBezTo>
                    <a:pt y="3097" x="6826"/>
                    <a:pt y="3765" x="6562"/>
                    <a:pt y="4620" x="6562"/>
                  </a:cubicBezTo>
                  <a:cubicBezTo>
                    <a:pt y="5476" x="6562"/>
                    <a:pt y="6144" x="6826"/>
                    <a:pt y="6624" x="7354"/>
                  </a:cubicBezTo>
                  <a:cubicBezTo>
                    <a:pt y="7104" x="7882"/>
                    <a:pt y="7345" x="8614"/>
                    <a:pt y="7345" x="9550"/>
                  </a:cubicBezTo>
                  <a:cubicBezTo>
                    <a:pt y="7345" x="9819"/>
                    <a:pt y="7321" x="10087"/>
                    <a:pt y="7273" x="10354"/>
                  </a:cubicBezTo>
                  <a:cubicBezTo>
                    <a:pt y="7225" x="10621"/>
                    <a:pt y="7153" x="10884"/>
                    <a:pt y="7057" x="11144"/>
                  </a:cubicBezTo>
                  <a:lnTo>
                    <a:pt y="5700" x="11144"/>
                  </a:lnTo>
                  <a:cubicBezTo>
                    <a:pt y="5851" x="10946"/>
                    <a:pt y="5965" x="10731"/>
                    <a:pt y="6043" x="10497"/>
                  </a:cubicBezTo>
                  <a:cubicBezTo>
                    <a:pt y="6120" x="10264"/>
                    <a:pt y="6158" x="10018"/>
                    <a:pt y="6158" x="9758"/>
                  </a:cubicBezTo>
                  <a:cubicBezTo>
                    <a:pt y="6158" x="9295"/>
                    <a:pt y="6023" x="8935"/>
                    <a:pt y="5753" x="8677"/>
                  </a:cubicBezTo>
                  <a:cubicBezTo>
                    <a:pt y="5483" x="8419"/>
                    <a:pt y="5105" x="8290"/>
                    <a:pt y="4620" x="8290"/>
                  </a:cubicBezTo>
                  <a:cubicBezTo>
                    <a:pt y="4135" x="8290"/>
                    <a:pt y="3758" x="8419"/>
                    <a:pt y="3487" x="8677"/>
                  </a:cubicBezTo>
                  <a:cubicBezTo>
                    <a:pt y="3217" x="8935"/>
                    <a:pt y="3082" x="9295"/>
                    <a:pt y="3082" x="9758"/>
                  </a:cubicBezTo>
                  <a:cubicBezTo>
                    <a:pt y="3082" x="10002"/>
                    <a:pt y="3119" x="10238"/>
                    <a:pt y="3193" x="10465"/>
                  </a:cubicBezTo>
                  <a:cubicBezTo>
                    <a:pt y="3267" x="10692"/>
                    <a:pt y="3382" x="10918"/>
                    <a:pt y="3536" x="11144"/>
                  </a:cubicBezTo>
                  <a:lnTo>
                    <a:pt y="2183" x="11144"/>
                  </a:lnTo>
                  <a:cubicBezTo>
                    <a:pt y="2087" x="10881"/>
                    <a:pt y="2016" x="10618"/>
                    <a:pt y="1968" x="10354"/>
                  </a:cubicBezTo>
                  <a:cubicBezTo>
                    <a:pt y="1920" x="10090"/>
                    <a:pt y="1896" x="9822"/>
                    <a:pt y="1896" x="9550"/>
                  </a:cubicBezTo>
                  <a:close/>
                  <a:moveTo>
                    <a:pt y="1896" x="15045"/>
                  </a:moveTo>
                  <a:cubicBezTo>
                    <a:pt y="1896" x="14149"/>
                    <a:pt y="2137" x="13449"/>
                    <a:pt y="2619" x="12944"/>
                  </a:cubicBezTo>
                  <a:cubicBezTo>
                    <a:pt y="3101" x="12439"/>
                    <a:pt y="3768" x="12187"/>
                    <a:pt y="4620" x="12187"/>
                  </a:cubicBezTo>
                  <a:cubicBezTo>
                    <a:pt y="5473" x="12187"/>
                    <a:pt y="6140" x="12439"/>
                    <a:pt y="6622" x="12944"/>
                  </a:cubicBezTo>
                  <a:cubicBezTo>
                    <a:pt y="7104" x="13449"/>
                    <a:pt y="7345" x="14149"/>
                    <a:pt y="7345" x="15045"/>
                  </a:cubicBezTo>
                  <a:cubicBezTo>
                    <a:pt y="7345" x="15938"/>
                    <a:pt y="7104" x="16635"/>
                    <a:pt y="6622" x="17137"/>
                  </a:cubicBezTo>
                  <a:cubicBezTo>
                    <a:pt y="6140" x="17639"/>
                    <a:pt y="5473" x="17890"/>
                    <a:pt y="4620" x="17890"/>
                  </a:cubicBezTo>
                  <a:cubicBezTo>
                    <a:pt y="3768" x="17890"/>
                    <a:pt y="3101" x="17639"/>
                    <a:pt y="2619" x="17137"/>
                  </a:cubicBezTo>
                  <a:cubicBezTo>
                    <a:pt y="2137" x="16635"/>
                    <a:pt y="1896" x="15938"/>
                    <a:pt y="1896" x="15045"/>
                  </a:cubicBezTo>
                  <a:close/>
                  <a:moveTo>
                    <a:pt y="1896" x="28375"/>
                  </a:moveTo>
                  <a:cubicBezTo>
                    <a:pt y="1896" x="27479"/>
                    <a:pt y="2138" x="26776"/>
                    <a:pt y="2623" x="26264"/>
                  </a:cubicBezTo>
                  <a:cubicBezTo>
                    <a:pt y="3108" x="25753"/>
                    <a:pt y="3774" x="25498"/>
                    <a:pt y="4620" x="25498"/>
                  </a:cubicBezTo>
                  <a:cubicBezTo>
                    <a:pt y="5482" x="25498"/>
                    <a:pt y="6152" x="25758"/>
                    <a:pt y="6629" x="26278"/>
                  </a:cubicBezTo>
                  <a:cubicBezTo>
                    <a:pt y="7106" x="26799"/>
                    <a:pt y="7345" x="27528"/>
                    <a:pt y="7345" x="28467"/>
                  </a:cubicBezTo>
                  <a:cubicBezTo>
                    <a:pt y="7345" x="28860"/>
                    <a:pt y="7307" x="29252"/>
                    <a:pt y="7231" x="29644"/>
                  </a:cubicBezTo>
                  <a:cubicBezTo>
                    <a:pt y="7155" x="30037"/>
                    <a:pt y="7043" x="30429"/>
                    <a:pt y="6895" x="30821"/>
                  </a:cubicBezTo>
                  <a:lnTo>
                    <a:pt y="5616" x="30821"/>
                  </a:lnTo>
                  <a:cubicBezTo>
                    <a:pt y="5826" x="30435"/>
                    <a:pt y="5983" x="30059"/>
                    <a:pt y="6087" x="29693"/>
                  </a:cubicBezTo>
                  <a:cubicBezTo>
                    <a:pt y="6190" x="29327"/>
                    <a:pt y="6242" x="28969"/>
                    <a:pt y="6242" x="28620"/>
                  </a:cubicBezTo>
                  <a:cubicBezTo>
                    <a:pt y="6242" x="28188"/>
                    <a:pt y="6145" x="27851"/>
                    <a:pt y="5950" x="27610"/>
                  </a:cubicBezTo>
                  <a:cubicBezTo>
                    <a:pt y="5755" x="27369"/>
                    <a:pt y="5463" x="27229"/>
                    <a:pt y="5074" x="27189"/>
                  </a:cubicBezTo>
                  <a:lnTo>
                    <a:pt y="5074" x="31067"/>
                  </a:lnTo>
                  <a:lnTo>
                    <a:pt y="4602" x="31067"/>
                  </a:lnTo>
                  <a:cubicBezTo>
                    <a:pt y="3780" x="31067"/>
                    <a:pt y="3124" x="30822"/>
                    <a:pt y="2633" x="30332"/>
                  </a:cubicBezTo>
                  <a:cubicBezTo>
                    <a:pt y="2141" x="29843"/>
                    <a:pt y="1896" x="29190"/>
                    <a:pt y="1896" x="28375"/>
                  </a:cubicBezTo>
                  <a:close/>
                  <a:moveTo>
                    <a:pt y="1896" x="37837"/>
                  </a:moveTo>
                  <a:cubicBezTo>
                    <a:pt y="1896" x="37478"/>
                    <a:pt y="1918" x="37120"/>
                    <a:pt y="1963" x="36762"/>
                  </a:cubicBezTo>
                  <a:cubicBezTo>
                    <a:pt y="2008" x="36404"/>
                    <a:pt y="2073" x="36047"/>
                    <a:pt y="2160" x="35692"/>
                  </a:cubicBezTo>
                  <a:lnTo>
                    <a:pt y="3425" x="35692"/>
                  </a:lnTo>
                  <a:cubicBezTo>
                    <a:pt y="3283" x="35954"/>
                    <a:pt y="3176" x="36238"/>
                    <a:pt y="3105" x="36544"/>
                  </a:cubicBezTo>
                  <a:cubicBezTo>
                    <a:pt y="3034" x="36850"/>
                    <a:pt y="2999" x="37180"/>
                    <a:pt y="2999" x="37536"/>
                  </a:cubicBezTo>
                  <a:cubicBezTo>
                    <a:pt y="2999" x="37974"/>
                    <a:pt y="3060" x="38297"/>
                    <a:pt y="3182" x="38504"/>
                  </a:cubicBezTo>
                  <a:cubicBezTo>
                    <a:pt y="3304" x="38711"/>
                    <a:pt y="3496" x="38814"/>
                    <a:pt y="3758" x="38814"/>
                  </a:cubicBezTo>
                  <a:lnTo>
                    <a:pt y="3888" x="38814"/>
                  </a:lnTo>
                  <a:lnTo>
                    <a:pt y="3888" x="37837"/>
                  </a:lnTo>
                  <a:cubicBezTo>
                    <a:pt y="3888" x="36941"/>
                    <a:pt y="4030" x="36284"/>
                    <a:pt y="4314" x="35865"/>
                  </a:cubicBezTo>
                  <a:cubicBezTo>
                    <a:pt y="4599" x="35447"/>
                    <a:pt y="5045" x="35238"/>
                    <a:pt y="5653" x="35238"/>
                  </a:cubicBezTo>
                  <a:cubicBezTo>
                    <a:pt y="6154" x="35238"/>
                    <a:pt y="6561" x="35405"/>
                    <a:pt y="6874" x="35740"/>
                  </a:cubicBezTo>
                  <a:cubicBezTo>
                    <a:pt y="7188" x="36075"/>
                    <a:pt y="7345" x="36512"/>
                    <a:pt y="7345" x="37049"/>
                  </a:cubicBezTo>
                  <a:cubicBezTo>
                    <a:pt y="7345" x="37448"/>
                    <a:pt y="7273" x="37786"/>
                    <a:pt y="7129" x="38064"/>
                  </a:cubicBezTo>
                  <a:cubicBezTo>
                    <a:pt y="6986" x="38342"/>
                    <a:pt y="6756" x="38592"/>
                    <a:pt y="6441" x="38814"/>
                  </a:cubicBezTo>
                  <a:lnTo>
                    <a:pt y="7210" x="38814"/>
                  </a:lnTo>
                  <a:lnTo>
                    <a:pt y="7210" x="40487"/>
                  </a:lnTo>
                  <a:lnTo>
                    <a:pt y="4250" x="40487"/>
                  </a:lnTo>
                  <a:cubicBezTo>
                    <a:pt y="3419" x="40487"/>
                    <a:pt y="2819" x="40279"/>
                    <a:pt y="2450" x="39864"/>
                  </a:cubicBezTo>
                  <a:cubicBezTo>
                    <a:pt y="2080" x="39448"/>
                    <a:pt y="1896" x="38773"/>
                    <a:pt y="1896" x="37837"/>
                  </a:cubicBezTo>
                  <a:close/>
                  <a:moveTo>
                    <a:pt y="1" x="52315"/>
                  </a:moveTo>
                  <a:lnTo>
                    <a:pt y="2781" x="52315"/>
                  </a:lnTo>
                  <a:cubicBezTo>
                    <a:pt y="2478" x="52087"/>
                    <a:pt y="2255" x="51834"/>
                    <a:pt y="2111" x="51558"/>
                  </a:cubicBezTo>
                  <a:cubicBezTo>
                    <a:pt y="1968" x="51281"/>
                    <a:pt y="1896" x="50964"/>
                    <a:pt y="1896" x="50606"/>
                  </a:cubicBezTo>
                  <a:cubicBezTo>
                    <a:pt y="1896" x="49966"/>
                    <a:pt y="2150" x="49441"/>
                    <a:pt y="2658" x="49030"/>
                  </a:cubicBezTo>
                  <a:cubicBezTo>
                    <a:pt y="3166" x="48619"/>
                    <a:pt y="3820" x="48414"/>
                    <a:pt y="4620" x="48414"/>
                  </a:cubicBezTo>
                  <a:cubicBezTo>
                    <a:pt y="5420" x="48414"/>
                    <a:pt y="6074" x="48619"/>
                    <a:pt y="6582" x="49030"/>
                  </a:cubicBezTo>
                  <a:cubicBezTo>
                    <a:pt y="7091" x="49441"/>
                    <a:pt y="7345" x="49966"/>
                    <a:pt y="7345" x="50606"/>
                  </a:cubicBezTo>
                  <a:cubicBezTo>
                    <a:pt y="7345" x="50967"/>
                    <a:pt y="7274" x="51285"/>
                    <a:pt y="7131" x="51560"/>
                  </a:cubicBezTo>
                  <a:cubicBezTo>
                    <a:pt y="6989" x="51835"/>
                    <a:pt y="6765" x="52087"/>
                    <a:pt y="6460" x="52315"/>
                  </a:cubicBezTo>
                  <a:lnTo>
                    <a:pt y="7210" x="52315"/>
                  </a:lnTo>
                  <a:lnTo>
                    <a:pt y="7210" x="53983"/>
                  </a:lnTo>
                  <a:lnTo>
                    <a:pt y="1" x="53983"/>
                  </a:lnTo>
                  <a:close/>
                  <a:moveTo>
                    <a:pt y="1896" x="80982"/>
                  </a:moveTo>
                  <a:cubicBezTo>
                    <a:pt y="1896" x="80086"/>
                    <a:pt y="2138" x="79383"/>
                    <a:pt y="2623" x="78871"/>
                  </a:cubicBezTo>
                  <a:cubicBezTo>
                    <a:pt y="3108" x="78360"/>
                    <a:pt y="3774" x="78105"/>
                    <a:pt y="4620" x="78105"/>
                  </a:cubicBezTo>
                  <a:cubicBezTo>
                    <a:pt y="5482" x="78105"/>
                    <a:pt y="6152" x="78365"/>
                    <a:pt y="6629" x="78885"/>
                  </a:cubicBezTo>
                  <a:cubicBezTo>
                    <a:pt y="7106" x="79406"/>
                    <a:pt y="7345" x="80135"/>
                    <a:pt y="7345" x="81074"/>
                  </a:cubicBezTo>
                  <a:cubicBezTo>
                    <a:pt y="7345" x="81467"/>
                    <a:pt y="7307" x="81859"/>
                    <a:pt y="7231" x="82251"/>
                  </a:cubicBezTo>
                  <a:cubicBezTo>
                    <a:pt y="7155" x="82644"/>
                    <a:pt y="7043" x="83036"/>
                    <a:pt y="6895" x="83428"/>
                  </a:cubicBezTo>
                  <a:lnTo>
                    <a:pt y="5616" x="83428"/>
                  </a:lnTo>
                  <a:cubicBezTo>
                    <a:pt y="5826" x="83042"/>
                    <a:pt y="5983" x="82666"/>
                    <a:pt y="6087" x="82300"/>
                  </a:cubicBezTo>
                  <a:cubicBezTo>
                    <a:pt y="6190" x="81934"/>
                    <a:pt y="6242" x="81576"/>
                    <a:pt y="6242" x="81227"/>
                  </a:cubicBezTo>
                  <a:cubicBezTo>
                    <a:pt y="6242" x="80795"/>
                    <a:pt y="6145" x="80458"/>
                    <a:pt y="5950" x="80217"/>
                  </a:cubicBezTo>
                  <a:cubicBezTo>
                    <a:pt y="5755" x="79976"/>
                    <a:pt y="5463" x="79836"/>
                    <a:pt y="5074" x="79796"/>
                  </a:cubicBezTo>
                  <a:lnTo>
                    <a:pt y="5074" x="83674"/>
                  </a:lnTo>
                  <a:lnTo>
                    <a:pt y="4602" x="83674"/>
                  </a:lnTo>
                  <a:cubicBezTo>
                    <a:pt y="3780" x="83674"/>
                    <a:pt y="3124" x="83429"/>
                    <a:pt y="2633" x="82939"/>
                  </a:cubicBezTo>
                  <a:cubicBezTo>
                    <a:pt y="2141" x="82450"/>
                    <a:pt y="1896" x="81797"/>
                    <a:pt y="1896" x="80982"/>
                  </a:cubicBezTo>
                  <a:close/>
                  <a:moveTo>
                    <a:pt y="1896" x="22472"/>
                  </a:moveTo>
                  <a:cubicBezTo>
                    <a:pt y="1896" x="22111"/>
                    <a:pt y="1968" x="21791"/>
                    <a:pt y="2111" x="21513"/>
                  </a:cubicBezTo>
                  <a:cubicBezTo>
                    <a:pt y="2255" x="21235"/>
                    <a:pt y="2478" x="20982"/>
                    <a:pt y="2781" x="20753"/>
                  </a:cubicBezTo>
                  <a:lnTo>
                    <a:pt y="2021" x="20753"/>
                  </a:lnTo>
                  <a:lnTo>
                    <a:pt y="2021" x="19095"/>
                  </a:lnTo>
                  <a:lnTo>
                    <a:pt y="9184" x="19095"/>
                  </a:lnTo>
                  <a:lnTo>
                    <a:pt y="9184" x="20753"/>
                  </a:lnTo>
                  <a:lnTo>
                    <a:pt y="6460" x="20753"/>
                  </a:lnTo>
                  <a:cubicBezTo>
                    <a:pt y="6762" x="20982"/>
                    <a:pt y="6986" x="21235"/>
                    <a:pt y="7129" x="21513"/>
                  </a:cubicBezTo>
                  <a:cubicBezTo>
                    <a:pt y="7273" x="21791"/>
                    <a:pt y="7345" x="22111"/>
                    <a:pt y="7345" x="22472"/>
                  </a:cubicBezTo>
                  <a:cubicBezTo>
                    <a:pt y="7345" x="23112"/>
                    <a:pt y="7091" x="23637"/>
                    <a:pt y="6582" x="24048"/>
                  </a:cubicBezTo>
                  <a:cubicBezTo>
                    <a:pt y="6074" x="24458"/>
                    <a:pt y="5420" x="24664"/>
                    <a:pt y="4620" x="24664"/>
                  </a:cubicBezTo>
                  <a:cubicBezTo>
                    <a:pt y="3820" x="24664"/>
                    <a:pt y="3166" x="24458"/>
                    <a:pt y="2658" x="24048"/>
                  </a:cubicBezTo>
                  <a:cubicBezTo>
                    <a:pt y="2150" x="23637"/>
                    <a:pt y="1896" x="23112"/>
                    <a:pt y="1896" x="224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y="3986950" x="1316100"/>
              <a:ext cy="183600" cx="1834675"/>
            </a:xfrm>
            <a:custGeom>
              <a:pathLst>
                <a:path w="73387" extrusionOk="0" h="7344">
                  <a:moveTo>
                    <a:pt y="0" x="33582"/>
                  </a:moveTo>
                  <a:lnTo>
                    <a:pt y="1353" x="33582"/>
                  </a:lnTo>
                  <a:lnTo>
                    <a:pt y="1353" x="35241"/>
                  </a:lnTo>
                  <a:lnTo>
                    <a:pt y="0" x="35241"/>
                  </a:lnTo>
                  <a:close/>
                  <a:moveTo>
                    <a:pt y="2998" x="53737"/>
                  </a:moveTo>
                  <a:cubicBezTo>
                    <a:pt y="2998" x="54033"/>
                    <a:pt y="3094" x="54273"/>
                    <a:pt y="3287" x="54457"/>
                  </a:cubicBezTo>
                  <a:cubicBezTo>
                    <a:pt y="3480" x="54641"/>
                    <a:pt y="3735" x="54733"/>
                    <a:pt y="4050" x="54733"/>
                  </a:cubicBezTo>
                  <a:lnTo>
                    <a:pt y="4050" x="52578"/>
                  </a:lnTo>
                  <a:cubicBezTo>
                    <a:pt y="3710" x="52628"/>
                    <a:pt y="3450" x="52753"/>
                    <a:pt y="3269" x="52954"/>
                  </a:cubicBezTo>
                  <a:cubicBezTo>
                    <a:pt y="3088" x="53154"/>
                    <a:pt y="2998" x="53415"/>
                    <a:pt y="2998" x="53737"/>
                  </a:cubicBezTo>
                  <a:close/>
                  <a:moveTo>
                    <a:pt y="3081" x="9758"/>
                  </a:moveTo>
                  <a:cubicBezTo>
                    <a:pt y="3081" x="10120"/>
                    <a:pt y="3213" x="10396"/>
                    <a:pt y="3477" x="10588"/>
                  </a:cubicBezTo>
                  <a:cubicBezTo>
                    <a:pt y="3741" x="10779"/>
                    <a:pt y="4122" x="10875"/>
                    <a:pt y="4620" x="10875"/>
                  </a:cubicBezTo>
                  <a:cubicBezTo>
                    <a:pt y="5117" x="10875"/>
                    <a:pt y="5497" x="10779"/>
                    <a:pt y="5762" x="10588"/>
                  </a:cubicBezTo>
                  <a:cubicBezTo>
                    <a:pt y="6026" x="10396"/>
                    <a:pt y="6158" x="10120"/>
                    <a:pt y="6158" x="9758"/>
                  </a:cubicBezTo>
                  <a:cubicBezTo>
                    <a:pt y="6158" x="9391"/>
                    <a:pt y="6026" x="9111"/>
                    <a:pt y="5762" x="8917"/>
                  </a:cubicBezTo>
                  <a:cubicBezTo>
                    <a:pt y="5497" x="8724"/>
                    <a:pt y="5117" x="8628"/>
                    <a:pt y="4620" x="8628"/>
                  </a:cubicBezTo>
                  <a:cubicBezTo>
                    <a:pt y="4122" x="8628"/>
                    <a:pt y="3741" x="8724"/>
                    <a:pt y="3477" x="8917"/>
                  </a:cubicBezTo>
                  <a:cubicBezTo>
                    <a:pt y="3213" x="9111"/>
                    <a:pt y="3081" x="9391"/>
                    <a:pt y="3081" x="9758"/>
                  </a:cubicBezTo>
                  <a:close/>
                  <a:moveTo>
                    <a:pt y="1895" x="17042"/>
                  </a:moveTo>
                  <a:cubicBezTo>
                    <a:pt y="1895" x="16724"/>
                    <a:pt y="1969" x="16433"/>
                    <a:pt y="2118" x="16169"/>
                  </a:cubicBezTo>
                  <a:cubicBezTo>
                    <a:pt y="2266" x="15904"/>
                    <a:pt y="2487" x="15670"/>
                    <a:pt y="2780" x="15467"/>
                  </a:cubicBezTo>
                  <a:lnTo>
                    <a:pt y="2020" x="15467"/>
                  </a:lnTo>
                  <a:lnTo>
                    <a:pt y="2020" x="13799"/>
                  </a:lnTo>
                  <a:lnTo>
                    <a:pt y="7210" x="13799"/>
                  </a:lnTo>
                  <a:lnTo>
                    <a:pt y="7210" x="15467"/>
                  </a:lnTo>
                  <a:lnTo>
                    <a:pt y="4657" x="15467"/>
                  </a:lnTo>
                  <a:cubicBezTo>
                    <a:pt y="4172" x="15467"/>
                    <a:pt y="3799" x="15553"/>
                    <a:pt y="3538" x="15726"/>
                  </a:cubicBezTo>
                  <a:cubicBezTo>
                    <a:pt y="3277" x="15899"/>
                    <a:pt y="3146" x="16145"/>
                    <a:pt y="3146" x="16463"/>
                  </a:cubicBezTo>
                  <a:cubicBezTo>
                    <a:pt y="3146" x="16716"/>
                    <a:pt y="3229" x="16892"/>
                    <a:pt y="3394" x="16991"/>
                  </a:cubicBezTo>
                  <a:cubicBezTo>
                    <a:pt y="3559" x="17090"/>
                    <a:pt y="3929" x="17139"/>
                    <a:pt y="4504" x="17139"/>
                  </a:cubicBezTo>
                  <a:lnTo>
                    <a:pt y="7210" x="17139"/>
                  </a:lnTo>
                  <a:lnTo>
                    <a:pt y="7210" x="18807"/>
                  </a:lnTo>
                  <a:lnTo>
                    <a:pt y="4661" x="18807"/>
                  </a:lnTo>
                  <a:cubicBezTo>
                    <a:pt y="4170" x="18813"/>
                    <a:pt y="3795" x="18902"/>
                    <a:pt y="3535" x="19074"/>
                  </a:cubicBezTo>
                  <a:cubicBezTo>
                    <a:pt y="3276" x="19245"/>
                    <a:pt y="3146" x="19488"/>
                    <a:pt y="3146" x="19803"/>
                  </a:cubicBezTo>
                  <a:cubicBezTo>
                    <a:pt y="3146" x="20044"/>
                    <a:pt y="3229" x="20219"/>
                    <a:pt y="3394" x="20327"/>
                  </a:cubicBezTo>
                  <a:cubicBezTo>
                    <a:pt y="3559" x="20435"/>
                    <a:pt y="3826" x="20489"/>
                    <a:pt y="4193" x="20489"/>
                  </a:cubicBezTo>
                  <a:cubicBezTo>
                    <a:pt y="4274" x="20489"/>
                    <a:pt y="4335" x="20488"/>
                    <a:pt y="4379" x="20487"/>
                  </a:cubicBezTo>
                  <a:cubicBezTo>
                    <a:pt y="4422" x="20485"/>
                    <a:pt y="4464" x="20483"/>
                    <a:pt y="4504" x="20480"/>
                  </a:cubicBezTo>
                  <a:lnTo>
                    <a:pt y="7210" x="20480"/>
                  </a:lnTo>
                  <a:lnTo>
                    <a:pt y="7210" x="22148"/>
                  </a:lnTo>
                  <a:lnTo>
                    <a:pt y="4050" x="22148"/>
                  </a:lnTo>
                  <a:cubicBezTo>
                    <a:pt y="3348" x="22148"/>
                    <a:pt y="2814" x="21992"/>
                    <a:pt y="2446" x="21680"/>
                  </a:cubicBezTo>
                  <a:cubicBezTo>
                    <a:pt y="2079" x="21368"/>
                    <a:pt y="1895" x="20914"/>
                    <a:pt y="1895" x="20318"/>
                  </a:cubicBezTo>
                  <a:cubicBezTo>
                    <a:pt y="1895" x="19972"/>
                    <a:pt y="1979" x="19654"/>
                    <a:pt y="2148" x="19365"/>
                  </a:cubicBezTo>
                  <a:cubicBezTo>
                    <a:pt y="2316" x="19077"/>
                    <a:pt y="2561" x="18827"/>
                    <a:pt y="2882" x="18617"/>
                  </a:cubicBezTo>
                  <a:cubicBezTo>
                    <a:pt y="2570" x="18475"/>
                    <a:pt y="2328" x="18267"/>
                    <a:pt y="2155" x="17992"/>
                  </a:cubicBezTo>
                  <a:cubicBezTo>
                    <a:pt y="1982" x="17717"/>
                    <a:pt y="1895" x="17400"/>
                    <a:pt y="1895" x="17042"/>
                  </a:cubicBezTo>
                  <a:close/>
                  <a:moveTo>
                    <a:pt y="1895" x="26929"/>
                  </a:moveTo>
                  <a:cubicBezTo>
                    <a:pt y="1895" x="26611"/>
                    <a:pt y="1969" x="26320"/>
                    <a:pt y="2118" x="26056"/>
                  </a:cubicBezTo>
                  <a:cubicBezTo>
                    <a:pt y="2266" x="25791"/>
                    <a:pt y="2487" x="25557"/>
                    <a:pt y="2780" x="25354"/>
                  </a:cubicBezTo>
                  <a:lnTo>
                    <a:pt y="2020" x="25354"/>
                  </a:lnTo>
                  <a:lnTo>
                    <a:pt y="2020" x="23686"/>
                  </a:lnTo>
                  <a:lnTo>
                    <a:pt y="7210" x="23686"/>
                  </a:lnTo>
                  <a:lnTo>
                    <a:pt y="7210" x="25354"/>
                  </a:lnTo>
                  <a:lnTo>
                    <a:pt y="4657" x="25354"/>
                  </a:lnTo>
                  <a:cubicBezTo>
                    <a:pt y="4172" x="25354"/>
                    <a:pt y="3799" x="25440"/>
                    <a:pt y="3538" x="25613"/>
                  </a:cubicBezTo>
                  <a:cubicBezTo>
                    <a:pt y="3277" x="25786"/>
                    <a:pt y="3146" x="26032"/>
                    <a:pt y="3146" x="26350"/>
                  </a:cubicBezTo>
                  <a:cubicBezTo>
                    <a:pt y="3146" x="26603"/>
                    <a:pt y="3229" x="26779"/>
                    <a:pt y="3394" x="26878"/>
                  </a:cubicBezTo>
                  <a:cubicBezTo>
                    <a:pt y="3559" x="26977"/>
                    <a:pt y="3929" x="27026"/>
                    <a:pt y="4504" x="27026"/>
                  </a:cubicBezTo>
                  <a:lnTo>
                    <a:pt y="7210" x="27026"/>
                  </a:lnTo>
                  <a:lnTo>
                    <a:pt y="7210" x="28694"/>
                  </a:lnTo>
                  <a:lnTo>
                    <a:pt y="4661" x="28694"/>
                  </a:lnTo>
                  <a:cubicBezTo>
                    <a:pt y="4170" x="28700"/>
                    <a:pt y="3795" x="28789"/>
                    <a:pt y="3535" x="28961"/>
                  </a:cubicBezTo>
                  <a:cubicBezTo>
                    <a:pt y="3276" x="29132"/>
                    <a:pt y="3146" x="29375"/>
                    <a:pt y="3146" x="29690"/>
                  </a:cubicBezTo>
                  <a:cubicBezTo>
                    <a:pt y="3146" x="29931"/>
                    <a:pt y="3229" x="30106"/>
                    <a:pt y="3394" x="30214"/>
                  </a:cubicBezTo>
                  <a:cubicBezTo>
                    <a:pt y="3559" x="30322"/>
                    <a:pt y="3826" x="30376"/>
                    <a:pt y="4193" x="30376"/>
                  </a:cubicBezTo>
                  <a:cubicBezTo>
                    <a:pt y="4274" x="30376"/>
                    <a:pt y="4335" x="30375"/>
                    <a:pt y="4379" x="30374"/>
                  </a:cubicBezTo>
                  <a:cubicBezTo>
                    <a:pt y="4422" x="30372"/>
                    <a:pt y="4464" x="30370"/>
                    <a:pt y="4504" x="30367"/>
                  </a:cubicBezTo>
                  <a:lnTo>
                    <a:pt y="7210" x="30367"/>
                  </a:lnTo>
                  <a:lnTo>
                    <a:pt y="7210" x="32035"/>
                  </a:lnTo>
                  <a:lnTo>
                    <a:pt y="4050" x="32035"/>
                  </a:lnTo>
                  <a:cubicBezTo>
                    <a:pt y="3348" x="32035"/>
                    <a:pt y="2814" x="31879"/>
                    <a:pt y="2446" x="31567"/>
                  </a:cubicBezTo>
                  <a:cubicBezTo>
                    <a:pt y="2079" x="31255"/>
                    <a:pt y="1895" x="30801"/>
                    <a:pt y="1895" x="30205"/>
                  </a:cubicBezTo>
                  <a:cubicBezTo>
                    <a:pt y="1895" x="29859"/>
                    <a:pt y="1979" x="29541"/>
                    <a:pt y="2148" x="29252"/>
                  </a:cubicBezTo>
                  <a:cubicBezTo>
                    <a:pt y="2316" x="28964"/>
                    <a:pt y="2561" x="28714"/>
                    <a:pt y="2882" x="28504"/>
                  </a:cubicBezTo>
                  <a:cubicBezTo>
                    <a:pt y="2570" x="28362"/>
                    <a:pt y="2328" x="28154"/>
                    <a:pt y="2155" x="27879"/>
                  </a:cubicBezTo>
                  <a:cubicBezTo>
                    <a:pt y="1982" x="27604"/>
                    <a:pt y="1895" x="27287"/>
                    <a:pt y="1895" x="26929"/>
                  </a:cubicBezTo>
                  <a:close/>
                  <a:moveTo>
                    <a:pt y="2020" x="33582"/>
                  </a:moveTo>
                  <a:lnTo>
                    <a:pt y="7210" x="33582"/>
                  </a:lnTo>
                  <a:lnTo>
                    <a:pt y="7210" x="35241"/>
                  </a:lnTo>
                  <a:lnTo>
                    <a:pt y="2020" x="35241"/>
                  </a:lnTo>
                  <a:close/>
                  <a:moveTo>
                    <a:pt y="547" x="36988"/>
                  </a:moveTo>
                  <a:lnTo>
                    <a:pt y="2020" x="36988"/>
                  </a:lnTo>
                  <a:lnTo>
                    <a:pt y="2020" x="36163"/>
                  </a:lnTo>
                  <a:lnTo>
                    <a:pt y="3206" x="36163"/>
                  </a:lnTo>
                  <a:lnTo>
                    <a:pt y="3206" x="36988"/>
                  </a:lnTo>
                  <a:lnTo>
                    <a:pt y="5407" x="36988"/>
                  </a:lnTo>
                  <a:cubicBezTo>
                    <a:pt y="6062" x="36988"/>
                    <a:pt y="6526" x="37124"/>
                    <a:pt y="6799" x="37398"/>
                  </a:cubicBezTo>
                  <a:cubicBezTo>
                    <a:pt y="7073" x="37671"/>
                    <a:pt y="7210" x="38135"/>
                    <a:pt y="7210" x="38790"/>
                  </a:cubicBezTo>
                  <a:lnTo>
                    <a:pt y="7210" x="40213"/>
                  </a:lnTo>
                  <a:lnTo>
                    <a:pt y="6023" x="40213"/>
                  </a:lnTo>
                  <a:lnTo>
                    <a:pt y="6023" x="39360"/>
                  </a:lnTo>
                  <a:cubicBezTo>
                    <a:pt y="6023" x="39076"/>
                    <a:pt y="5981" x="38886"/>
                    <a:pt y="5896" x="38790"/>
                  </a:cubicBezTo>
                  <a:cubicBezTo>
                    <a:pt y="5811" x="38694"/>
                    <a:pt y="5648" x="38646"/>
                    <a:pt y="5407" x="38646"/>
                  </a:cubicBezTo>
                  <a:lnTo>
                    <a:pt y="3206" x="38646"/>
                  </a:lnTo>
                  <a:lnTo>
                    <a:pt y="3206" x="40356"/>
                  </a:lnTo>
                  <a:lnTo>
                    <a:pt y="2020" x="40356"/>
                  </a:lnTo>
                  <a:lnTo>
                    <a:pt y="2020" x="38646"/>
                  </a:lnTo>
                  <a:lnTo>
                    <a:pt y="547" x="38646"/>
                  </a:lnTo>
                  <a:close/>
                  <a:moveTo>
                    <a:pt y="1895" x="44605"/>
                  </a:moveTo>
                  <a:cubicBezTo>
                    <a:pt y="1895" x="44287"/>
                    <a:pt y="1969" x="43996"/>
                    <a:pt y="2118" x="43732"/>
                  </a:cubicBezTo>
                  <a:cubicBezTo>
                    <a:pt y="2266" x="43467"/>
                    <a:pt y="2487" x="43233"/>
                    <a:pt y="2780" x="43030"/>
                  </a:cubicBezTo>
                  <a:lnTo>
                    <a:pt y="2020" x="43030"/>
                  </a:lnTo>
                  <a:lnTo>
                    <a:pt y="2020" x="41362"/>
                  </a:lnTo>
                  <a:lnTo>
                    <a:pt y="7210" x="41362"/>
                  </a:lnTo>
                  <a:lnTo>
                    <a:pt y="7210" x="43030"/>
                  </a:lnTo>
                  <a:lnTo>
                    <a:pt y="4657" x="43030"/>
                  </a:lnTo>
                  <a:cubicBezTo>
                    <a:pt y="4172" x="43030"/>
                    <a:pt y="3799" x="43116"/>
                    <a:pt y="3538" x="43289"/>
                  </a:cubicBezTo>
                  <a:cubicBezTo>
                    <a:pt y="3277" x="43462"/>
                    <a:pt y="3146" x="43708"/>
                    <a:pt y="3146" x="44026"/>
                  </a:cubicBezTo>
                  <a:cubicBezTo>
                    <a:pt y="3146" x="44279"/>
                    <a:pt y="3229" x="44455"/>
                    <a:pt y="3394" x="44554"/>
                  </a:cubicBezTo>
                  <a:cubicBezTo>
                    <a:pt y="3559" x="44653"/>
                    <a:pt y="3929" x="44702"/>
                    <a:pt y="4504" x="44702"/>
                  </a:cubicBezTo>
                  <a:lnTo>
                    <a:pt y="7210" x="44702"/>
                  </a:lnTo>
                  <a:lnTo>
                    <a:pt y="7210" x="46370"/>
                  </a:lnTo>
                  <a:lnTo>
                    <a:pt y="4661" x="46370"/>
                  </a:lnTo>
                  <a:cubicBezTo>
                    <a:pt y="4170" x="46376"/>
                    <a:pt y="3795" x="46465"/>
                    <a:pt y="3535" x="46637"/>
                  </a:cubicBezTo>
                  <a:cubicBezTo>
                    <a:pt y="3276" x="46808"/>
                    <a:pt y="3146" x="47051"/>
                    <a:pt y="3146" x="47366"/>
                  </a:cubicBezTo>
                  <a:cubicBezTo>
                    <a:pt y="3146" x="47607"/>
                    <a:pt y="3229" x="47782"/>
                    <a:pt y="3394" x="47890"/>
                  </a:cubicBezTo>
                  <a:cubicBezTo>
                    <a:pt y="3559" x="47998"/>
                    <a:pt y="3826" x="48052"/>
                    <a:pt y="4193" x="48052"/>
                  </a:cubicBezTo>
                  <a:cubicBezTo>
                    <a:pt y="4274" x="48052"/>
                    <a:pt y="4335" x="48051"/>
                    <a:pt y="4379" x="48050"/>
                  </a:cubicBezTo>
                  <a:cubicBezTo>
                    <a:pt y="4422" x="48048"/>
                    <a:pt y="4464" x="48046"/>
                    <a:pt y="4504" x="48043"/>
                  </a:cubicBezTo>
                  <a:lnTo>
                    <a:pt y="7210" x="48043"/>
                  </a:lnTo>
                  <a:lnTo>
                    <a:pt y="7210" x="49711"/>
                  </a:lnTo>
                  <a:lnTo>
                    <a:pt y="4050" x="49711"/>
                  </a:lnTo>
                  <a:cubicBezTo>
                    <a:pt y="3348" x="49711"/>
                    <a:pt y="2814" x="49555"/>
                    <a:pt y="2446" x="49243"/>
                  </a:cubicBezTo>
                  <a:cubicBezTo>
                    <a:pt y="2079" x="48931"/>
                    <a:pt y="1895" x="48477"/>
                    <a:pt y="1895" x="47881"/>
                  </a:cubicBezTo>
                  <a:cubicBezTo>
                    <a:pt y="1895" x="47535"/>
                    <a:pt y="1979" x="47217"/>
                    <a:pt y="2148" x="46928"/>
                  </a:cubicBezTo>
                  <a:cubicBezTo>
                    <a:pt y="2316" x="46640"/>
                    <a:pt y="2561" x="46390"/>
                    <a:pt y="2882" x="46180"/>
                  </a:cubicBezTo>
                  <a:cubicBezTo>
                    <a:pt y="2570" x="46038"/>
                    <a:pt y="2328" x="45830"/>
                    <a:pt y="2155" x="45555"/>
                  </a:cubicBezTo>
                  <a:cubicBezTo>
                    <a:pt y="1982" x="45280"/>
                    <a:pt y="1895" x="44963"/>
                    <a:pt y="1895" x="44605"/>
                  </a:cubicBezTo>
                  <a:close/>
                  <a:moveTo>
                    <a:pt y="1895" x="61081"/>
                  </a:moveTo>
                  <a:cubicBezTo>
                    <a:pt y="1895" x="60741"/>
                    <a:pt y="1967" x="60431"/>
                    <a:pt y="2111" x="60150"/>
                  </a:cubicBezTo>
                  <a:cubicBezTo>
                    <a:pt y="2254" x="59868"/>
                    <a:pt y="2477" x="59603"/>
                    <a:pt y="2780" x="59353"/>
                  </a:cubicBezTo>
                  <a:lnTo>
                    <a:pt y="2020" x="59353"/>
                  </a:lnTo>
                  <a:lnTo>
                    <a:pt y="2020" x="57694"/>
                  </a:lnTo>
                  <a:lnTo>
                    <a:pt y="7210" x="57694"/>
                  </a:lnTo>
                  <a:lnTo>
                    <a:pt y="7210" x="59353"/>
                  </a:lnTo>
                  <a:lnTo>
                    <a:pt y="4657" x="59353"/>
                  </a:lnTo>
                  <a:cubicBezTo>
                    <a:pt y="4184" x="59353"/>
                    <a:pt y="3814" x="59451"/>
                    <a:pt y="3547" x="59649"/>
                  </a:cubicBezTo>
                  <a:cubicBezTo>
                    <a:pt y="3280" x="59847"/>
                    <a:pt y="3146" x="60119"/>
                    <a:pt y="3146" x="60465"/>
                  </a:cubicBezTo>
                  <a:cubicBezTo>
                    <a:pt y="3146" x="60607"/>
                    <a:pt y="3176" x="60733"/>
                    <a:pt y="3236" x="60845"/>
                  </a:cubicBezTo>
                  <a:cubicBezTo>
                    <a:pt y="3297" x="60956"/>
                    <a:pt y="3381" x="61044"/>
                    <a:pt y="3489" x="61109"/>
                  </a:cubicBezTo>
                  <a:cubicBezTo>
                    <a:pt y="3569" x="61158"/>
                    <a:pt y="3694" x="61193"/>
                    <a:pt y="3864" x="61213"/>
                  </a:cubicBezTo>
                  <a:cubicBezTo>
                    <a:pt y="4034" x="61233"/>
                    <a:pt y="4343" x="61243"/>
                    <a:pt y="4791" x="61243"/>
                  </a:cubicBezTo>
                  <a:lnTo>
                    <a:pt y="6695" x="61243"/>
                  </a:lnTo>
                  <a:lnTo>
                    <a:pt y="7210" x="61243"/>
                  </a:lnTo>
                  <a:lnTo>
                    <a:pt y="7210" x="62911"/>
                  </a:lnTo>
                  <a:lnTo>
                    <a:pt y="4050" x="62911"/>
                  </a:lnTo>
                  <a:cubicBezTo>
                    <a:pt y="3348" x="62911"/>
                    <a:pt y="2814" x="62756"/>
                    <a:pt y="2446" x="62445"/>
                  </a:cubicBezTo>
                  <a:cubicBezTo>
                    <a:pt y="2079" x="62135"/>
                    <a:pt y="1895" x="61680"/>
                    <a:pt y="1895" x="61081"/>
                  </a:cubicBezTo>
                  <a:close/>
                  <a:moveTo>
                    <a:pt y="547" x="64602"/>
                  </a:moveTo>
                  <a:lnTo>
                    <a:pt y="2020" x="64602"/>
                  </a:lnTo>
                  <a:lnTo>
                    <a:pt y="2020" x="63777"/>
                  </a:lnTo>
                  <a:lnTo>
                    <a:pt y="3206" x="63777"/>
                  </a:lnTo>
                  <a:lnTo>
                    <a:pt y="3206" x="64602"/>
                  </a:lnTo>
                  <a:lnTo>
                    <a:pt y="5407" x="64602"/>
                  </a:lnTo>
                  <a:cubicBezTo>
                    <a:pt y="6062" x="64602"/>
                    <a:pt y="6526" x="64738"/>
                    <a:pt y="6799" x="65012"/>
                  </a:cubicBezTo>
                  <a:cubicBezTo>
                    <a:pt y="7073" x="65285"/>
                    <a:pt y="7210" x="65749"/>
                    <a:pt y="7210" x="66404"/>
                  </a:cubicBezTo>
                  <a:lnTo>
                    <a:pt y="7210" x="67827"/>
                  </a:lnTo>
                  <a:lnTo>
                    <a:pt y="6023" x="67827"/>
                  </a:lnTo>
                  <a:lnTo>
                    <a:pt y="6023" x="66974"/>
                  </a:lnTo>
                  <a:cubicBezTo>
                    <a:pt y="6023" x="66690"/>
                    <a:pt y="5981" x="66500"/>
                    <a:pt y="5896" x="66404"/>
                  </a:cubicBezTo>
                  <a:cubicBezTo>
                    <a:pt y="5811" x="66308"/>
                    <a:pt y="5648" x="66261"/>
                    <a:pt y="5407" x="66261"/>
                  </a:cubicBezTo>
                  <a:lnTo>
                    <a:pt y="3206" x="66261"/>
                  </a:lnTo>
                  <a:lnTo>
                    <a:pt y="3206" x="67970"/>
                  </a:lnTo>
                  <a:lnTo>
                    <a:pt y="2020" x="67970"/>
                  </a:lnTo>
                  <a:lnTo>
                    <a:pt y="2020" x="66261"/>
                  </a:lnTo>
                  <a:lnTo>
                    <a:pt y="547" x="66261"/>
                  </a:lnTo>
                  <a:close/>
                  <a:moveTo>
                    <a:pt y="167" x="3749"/>
                  </a:moveTo>
                  <a:cubicBezTo>
                    <a:pt y="167" x="2597"/>
                    <a:pt y="489" x="1684"/>
                    <a:pt y="1133" x="1011"/>
                  </a:cubicBezTo>
                  <a:cubicBezTo>
                    <a:pt y="1777" x="337"/>
                    <a:pt y="2652" x="1"/>
                    <a:pt y="3758" x="1"/>
                  </a:cubicBezTo>
                  <a:cubicBezTo>
                    <a:pt y="4860" x="1"/>
                    <a:pt y="5734" x="337"/>
                    <a:pt y="6378" x="1011"/>
                  </a:cubicBezTo>
                  <a:cubicBezTo>
                    <a:pt y="7022" x="1684"/>
                    <a:pt y="7344" x="2597"/>
                    <a:pt y="7344" x="3749"/>
                  </a:cubicBezTo>
                  <a:cubicBezTo>
                    <a:pt y="7344" x="4135"/>
                    <a:pt y="7301" x="4506"/>
                    <a:pt y="7214" x="4861"/>
                  </a:cubicBezTo>
                  <a:cubicBezTo>
                    <a:pt y="7128" x="5216"/>
                    <a:pt y="6999" x="5557"/>
                    <a:pt y="6830" x="5885"/>
                  </a:cubicBezTo>
                  <a:lnTo>
                    <a:pt y="5398" x="5885"/>
                  </a:lnTo>
                  <a:cubicBezTo>
                    <a:pt y="5623" x="5554"/>
                    <a:pt y="5789" x="5228"/>
                    <a:pt y="5894" x="4907"/>
                  </a:cubicBezTo>
                  <a:cubicBezTo>
                    <a:pt y="5999" x="4586"/>
                    <a:pt y="6051" x="4248"/>
                    <a:pt y="6051" x="3892"/>
                  </a:cubicBezTo>
                  <a:cubicBezTo>
                    <a:pt y="6051" x="3256"/>
                    <a:pt y="5847" x="2756"/>
                    <a:pt y="5440" x="2391"/>
                  </a:cubicBezTo>
                  <a:cubicBezTo>
                    <a:pt y="5032" x="2027"/>
                    <a:pt y="4471" x="1845"/>
                    <a:pt y="3758" x="1845"/>
                  </a:cubicBezTo>
                  <a:cubicBezTo>
                    <a:pt y="3041" x="1845"/>
                    <a:pt y="2479" x="2027"/>
                    <a:pt y="2071" x="2391"/>
                  </a:cubicBezTo>
                  <a:cubicBezTo>
                    <a:pt y="1663" x="2756"/>
                    <a:pt y="1460" x="3256"/>
                    <a:pt y="1460" x="3892"/>
                  </a:cubicBezTo>
                  <a:cubicBezTo>
                    <a:pt y="1460" x="4248"/>
                    <a:pt y="1512" x="4586"/>
                    <a:pt y="1617" x="4907"/>
                  </a:cubicBezTo>
                  <a:cubicBezTo>
                    <a:pt y="1722" x="5228"/>
                    <a:pt y="1887" x="5554"/>
                    <a:pt y="2113" x="5885"/>
                  </a:cubicBezTo>
                  <a:lnTo>
                    <a:pt y="681" x="5885"/>
                  </a:lnTo>
                  <a:cubicBezTo>
                    <a:pt y="511" x="5557"/>
                    <a:pt y="383" x="5216"/>
                    <a:pt y="297" x="4861"/>
                  </a:cubicBezTo>
                  <a:cubicBezTo>
                    <a:pt y="210" x="4506"/>
                    <a:pt y="167" x="4135"/>
                    <a:pt y="167" x="3749"/>
                  </a:cubicBezTo>
                  <a:close/>
                  <a:moveTo>
                    <a:pt y="1895" x="9758"/>
                  </a:moveTo>
                  <a:cubicBezTo>
                    <a:pt y="1895" x="8863"/>
                    <a:pt y="2136" x="8162"/>
                    <a:pt y="2618" x="7657"/>
                  </a:cubicBezTo>
                  <a:cubicBezTo>
                    <a:pt y="3100" x="7152"/>
                    <a:pt y="3767" x="6900"/>
                    <a:pt y="4620" x="6900"/>
                  </a:cubicBezTo>
                  <a:cubicBezTo>
                    <a:pt y="5472" x="6900"/>
                    <a:pt y="6139" x="7152"/>
                    <a:pt y="6621" x="7657"/>
                  </a:cubicBezTo>
                  <a:cubicBezTo>
                    <a:pt y="7103" x="8162"/>
                    <a:pt y="7344" x="8863"/>
                    <a:pt y="7344" x="9758"/>
                  </a:cubicBezTo>
                  <a:cubicBezTo>
                    <a:pt y="7344" x="10651"/>
                    <a:pt y="7103" x="11348"/>
                    <a:pt y="6621" x="11850"/>
                  </a:cubicBezTo>
                  <a:cubicBezTo>
                    <a:pt y="6139" x="12352"/>
                    <a:pt y="5472" x="12603"/>
                    <a:pt y="4620" x="12603"/>
                  </a:cubicBezTo>
                  <a:cubicBezTo>
                    <a:pt y="3767" x="12603"/>
                    <a:pt y="3100" x="12352"/>
                    <a:pt y="2618" x="11850"/>
                  </a:cubicBezTo>
                  <a:cubicBezTo>
                    <a:pt y="2136" x="11348"/>
                    <a:pt y="1895" x="10651"/>
                    <a:pt y="1895" x="9758"/>
                  </a:cubicBezTo>
                  <a:close/>
                  <a:moveTo>
                    <a:pt y="1895" x="53746"/>
                  </a:moveTo>
                  <a:cubicBezTo>
                    <a:pt y="1895" x="52850"/>
                    <a:pt y="2138" x="52147"/>
                    <a:pt y="2623" x="51636"/>
                  </a:cubicBezTo>
                  <a:cubicBezTo>
                    <a:pt y="3107" x="51124"/>
                    <a:pt y="3773" x="50869"/>
                    <a:pt y="4620" x="50869"/>
                  </a:cubicBezTo>
                  <a:cubicBezTo>
                    <a:pt y="5481" x="50869"/>
                    <a:pt y="6151" x="51129"/>
                    <a:pt y="6628" x="51649"/>
                  </a:cubicBezTo>
                  <a:cubicBezTo>
                    <a:pt y="7105" x="52170"/>
                    <a:pt y="7344" x="52900"/>
                    <a:pt y="7344" x="53839"/>
                  </a:cubicBezTo>
                  <a:cubicBezTo>
                    <a:pt y="7344" x="54231"/>
                    <a:pt y="7306" x="54623"/>
                    <a:pt y="7230" x="55015"/>
                  </a:cubicBezTo>
                  <a:cubicBezTo>
                    <a:pt y="7155" x="55408"/>
                    <a:pt y="7043" x="55800"/>
                    <a:pt y="6894" x="56192"/>
                  </a:cubicBezTo>
                  <a:lnTo>
                    <a:pt y="5616" x="56192"/>
                  </a:lnTo>
                  <a:cubicBezTo>
                    <a:pt y="5826" x="55806"/>
                    <a:pt y="5982" x="55430"/>
                    <a:pt y="6086" x="55064"/>
                  </a:cubicBezTo>
                  <a:cubicBezTo>
                    <a:pt y="6189" x="54698"/>
                    <a:pt y="6241" x="54341"/>
                    <a:pt y="6241" x="53992"/>
                  </a:cubicBezTo>
                  <a:cubicBezTo>
                    <a:pt y="6241" x="53559"/>
                    <a:pt y="6144" x="53222"/>
                    <a:pt y="5949" x="52981"/>
                  </a:cubicBezTo>
                  <a:cubicBezTo>
                    <a:pt y="5755" x="52741"/>
                    <a:pt y="5463" x="52600"/>
                    <a:pt y="5074" x="52560"/>
                  </a:cubicBezTo>
                  <a:lnTo>
                    <a:pt y="5074" x="56438"/>
                  </a:lnTo>
                  <a:lnTo>
                    <a:pt y="4601" x="56438"/>
                  </a:lnTo>
                  <a:cubicBezTo>
                    <a:pt y="3779" x="56438"/>
                    <a:pt y="3123" x="56193"/>
                    <a:pt y="2632" x="55703"/>
                  </a:cubicBezTo>
                  <a:cubicBezTo>
                    <a:pt y="2141" x="55214"/>
                    <a:pt y="1895" x="54561"/>
                    <a:pt y="1895" x="53746"/>
                  </a:cubicBezTo>
                  <a:close/>
                  <a:moveTo>
                    <a:pt y="1895" x="70977"/>
                  </a:moveTo>
                  <a:cubicBezTo>
                    <a:pt y="1895" x="70199"/>
                    <a:pt y="2028" x="69621"/>
                    <a:pt y="2294" x="69244"/>
                  </a:cubicBezTo>
                  <a:cubicBezTo>
                    <a:pt y="2559" x="68868"/>
                    <a:pt y="2967" x="68679"/>
                    <a:pt y="3517" x="68679"/>
                  </a:cubicBezTo>
                  <a:cubicBezTo>
                    <a:pt y="4026" x="68679"/>
                    <a:pt y="4406" x="68827"/>
                    <a:pt y="4657" x="69124"/>
                  </a:cubicBezTo>
                  <a:cubicBezTo>
                    <a:pt y="4907" x="69420"/>
                    <a:pt y="5078" x="69938"/>
                    <a:pt y="5171" x="70676"/>
                  </a:cubicBezTo>
                  <a:lnTo>
                    <a:pt y="5208" x="70968"/>
                  </a:lnTo>
                  <a:cubicBezTo>
                    <a:pt y="5248" x="71305"/>
                    <a:pt y="5304" x="71529"/>
                    <a:pt y="5377" x="71642"/>
                  </a:cubicBezTo>
                  <a:cubicBezTo>
                    <a:pt y="5450" x="71755"/>
                    <a:pt y="5560" x="71811"/>
                    <a:pt y="5708" x="71811"/>
                  </a:cubicBezTo>
                  <a:cubicBezTo>
                    <a:pt y="5884" x="71811"/>
                    <a:pt y="6017" x="71729"/>
                    <a:pt y="6107" x="71566"/>
                  </a:cubicBezTo>
                  <a:cubicBezTo>
                    <a:pt y="6196" x="71402"/>
                    <a:pt y="6241" x="71158"/>
                    <a:pt y="6241" x="70834"/>
                  </a:cubicBezTo>
                  <a:cubicBezTo>
                    <a:pt y="6241" x="70475"/>
                    <a:pt y="6201" x="70122"/>
                    <a:pt y="6121" x="69775"/>
                  </a:cubicBezTo>
                  <a:cubicBezTo>
                    <a:pt y="6040" x="69427"/>
                    <a:pt y="5920" x="69088"/>
                    <a:pt y="5759" x="68758"/>
                  </a:cubicBezTo>
                  <a:lnTo>
                    <a:pt y="7020" x="68758"/>
                  </a:lnTo>
                  <a:cubicBezTo>
                    <a:pt y="7128" x="69144"/>
                    <a:pt y="7209" x="69520"/>
                    <a:pt y="7263" x="69886"/>
                  </a:cubicBezTo>
                  <a:cubicBezTo>
                    <a:pt y="7317" x="70252"/>
                    <a:pt y="7344" x="70607"/>
                    <a:pt y="7344" x="70949"/>
                  </a:cubicBezTo>
                  <a:cubicBezTo>
                    <a:pt y="7344" x="71759"/>
                    <a:pt y="7205" x="72367"/>
                    <a:pt y="6927" x="72775"/>
                  </a:cubicBezTo>
                  <a:cubicBezTo>
                    <a:pt y="6649" x="73183"/>
                    <a:pt y="6233" x="73386"/>
                    <a:pt y="5681" x="73386"/>
                  </a:cubicBezTo>
                  <a:cubicBezTo>
                    <a:pt y="5152" x="73386"/>
                    <a:pt y="4765" x="73240"/>
                    <a:pt y="4518" x="72946"/>
                  </a:cubicBezTo>
                  <a:cubicBezTo>
                    <a:pt y="4270" x="72653"/>
                    <a:pt y="4093" x="72081"/>
                    <a:pt y="3985" x="71232"/>
                  </a:cubicBezTo>
                  <a:lnTo>
                    <a:pt y="3943" x="70940"/>
                  </a:lnTo>
                  <a:cubicBezTo>
                    <a:pt y="3909" x="70641"/>
                    <a:pt y="3857" x="70433"/>
                    <a:pt y="3786" x="70317"/>
                  </a:cubicBezTo>
                  <a:cubicBezTo>
                    <a:pt y="3714" x="70201"/>
                    <a:pt y="3613" x="70143"/>
                    <a:pt y="3480" x="70143"/>
                  </a:cubicBezTo>
                  <a:cubicBezTo>
                    <a:pt y="3316" x="70143"/>
                    <a:pt y="3195" x="70220"/>
                    <a:pt y="3116" x="70373"/>
                  </a:cubicBezTo>
                  <a:cubicBezTo>
                    <a:pt y="3037" x="70525"/>
                    <a:pt y="2998" x="70759"/>
                    <a:pt y="2998" x="71075"/>
                  </a:cubicBezTo>
                  <a:cubicBezTo>
                    <a:pt y="2998" x="71368"/>
                    <a:pt y="3035" x="71680"/>
                    <a:pt y="3109" x="72010"/>
                  </a:cubicBezTo>
                  <a:cubicBezTo>
                    <a:pt y="3183" x="72341"/>
                    <a:pt y="3294" x="72684"/>
                    <a:pt y="3443" x="73039"/>
                  </a:cubicBezTo>
                  <a:lnTo>
                    <a:pt y="2182" x="73039"/>
                  </a:lnTo>
                  <a:cubicBezTo>
                    <a:pt y="2084" x="72644"/>
                    <a:pt y="2011" x="72278"/>
                    <a:pt y="1965" x="71941"/>
                  </a:cubicBezTo>
                  <a:cubicBezTo>
                    <a:pt y="1918" x="71604"/>
                    <a:pt y="1895" x="71283"/>
                    <a:pt y="1895" x="70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Shape 81"/>
          <p:cNvSpPr txBox="1"/>
          <p:nvPr/>
        </p:nvSpPr>
        <p:spPr>
          <a:xfrm>
            <a:off y="6959075" x="10474912"/>
            <a:ext cy="1167899" cx="9422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6000" lang="en-US"/>
              <a:t>Cycle of Mistrust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4038600" x="20345400"/>
            <a:ext cy="27041399" cx="942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206400" rIns="412800" lIns="412800" tIns="2064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1" cap="none" baseline="0" sz="40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2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5600" i="0">
              <a:solidFill>
                <a:srgbClr val="A5002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y="3994475" x="20325075"/>
            <a:ext cy="1669200" cx="9422100"/>
          </a:xfrm>
          <a:prstGeom prst="rect">
            <a:avLst/>
          </a:prstGeom>
          <a:solidFill>
            <a:srgbClr val="002046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206400" rIns="412800" lIns="412800" tIns="2064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8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y="4038600" x="20316815"/>
            <a:ext cy="1519500" cx="9422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9600" lang="en-US">
                <a:solidFill>
                  <a:srgbClr val="FFCF06"/>
                </a:solidFill>
              </a:rPr>
              <a:t>#NoEstimates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y="6959075" x="20316825"/>
            <a:ext cy="1167899" cx="9422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6000" lang="en-US"/>
              <a:t>Cycle of Trust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4051487" x="10474900"/>
            <a:ext cy="1519500" cx="9422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9600" lang="en-US">
                <a:solidFill>
                  <a:srgbClr val="FFCF06"/>
                </a:solidFill>
              </a:rPr>
              <a:t>Estimates</a:t>
            </a:r>
          </a:p>
        </p:txBody>
      </p:sp>
      <p:grpSp>
        <p:nvGrpSpPr>
          <p:cNvPr id="87" name="Shape 87"/>
          <p:cNvGrpSpPr/>
          <p:nvPr/>
        </p:nvGrpSpPr>
        <p:grpSpPr>
          <a:xfrm>
            <a:off y="8021750" x="22426262"/>
            <a:ext cy="5238750" cx="5238750"/>
            <a:chOff y="238125" x="1190625"/>
            <a:chExt cy="5238750" cx="5238750"/>
          </a:xfrm>
        </p:grpSpPr>
        <p:sp>
          <p:nvSpPr>
            <p:cNvPr id="88" name="Shape 88"/>
            <p:cNvSpPr/>
            <p:nvPr/>
          </p:nvSpPr>
          <p:spPr>
            <a:xfrm>
              <a:off y="2842650" x="1492100"/>
              <a:ext cy="2041175" cx="2317900"/>
            </a:xfrm>
            <a:custGeom>
              <a:pathLst>
                <a:path w="92716" extrusionOk="0" h="81647">
                  <a:moveTo>
                    <a:pt y="1" x="24316"/>
                  </a:moveTo>
                  <a:lnTo>
                    <a:pt y="1187" x="0"/>
                  </a:lnTo>
                  <a:lnTo>
                    <a:pt y="6722" x="791"/>
                  </a:lnTo>
                  <a:lnTo>
                    <a:pt y="9490" x="1186"/>
                  </a:lnTo>
                  <a:lnTo>
                    <a:pt y="13444" x="2175"/>
                  </a:lnTo>
                  <a:lnTo>
                    <a:pt y="17991" x="3163"/>
                  </a:lnTo>
                  <a:lnTo>
                    <a:pt y="20363" x="3954"/>
                  </a:lnTo>
                  <a:lnTo>
                    <a:pt y="22735" x="4745"/>
                  </a:lnTo>
                  <a:lnTo>
                    <a:pt y="27677" x="6524"/>
                  </a:lnTo>
                  <a:lnTo>
                    <a:pt y="32620" x="8896"/>
                  </a:lnTo>
                  <a:lnTo>
                    <a:pt y="35190" x="10082"/>
                  </a:lnTo>
                  <a:lnTo>
                    <a:pt y="37759" x="11466"/>
                  </a:lnTo>
                  <a:lnTo>
                    <a:pt y="43097" x="14629"/>
                  </a:lnTo>
                  <a:lnTo>
                    <a:pt y="48039" x="18187"/>
                  </a:lnTo>
                  <a:lnTo>
                    <a:pt y="50609" x="20164"/>
                  </a:lnTo>
                  <a:lnTo>
                    <a:pt y="52982" x="22339"/>
                  </a:lnTo>
                  <a:lnTo>
                    <a:pt y="55354" x="24513"/>
                  </a:lnTo>
                  <a:lnTo>
                    <a:pt y="57528" x="26688"/>
                  </a:lnTo>
                  <a:lnTo>
                    <a:pt y="61877" x="31433"/>
                  </a:lnTo>
                  <a:lnTo>
                    <a:pt y="65831" x="36572"/>
                  </a:lnTo>
                  <a:lnTo>
                    <a:pt y="67610" x="39142"/>
                  </a:lnTo>
                  <a:lnTo>
                    <a:pt y="69192" x="41712"/>
                  </a:lnTo>
                  <a:lnTo>
                    <a:pt y="70773" x="44480"/>
                  </a:lnTo>
                  <a:lnTo>
                    <a:pt y="72355" x="47050"/>
                  </a:lnTo>
                  <a:lnTo>
                    <a:pt y="74925" x="52585"/>
                  </a:lnTo>
                  <a:lnTo>
                    <a:pt y="76902" x="57923"/>
                  </a:lnTo>
                  <a:lnTo>
                    <a:pt y="77890" x="60493"/>
                  </a:lnTo>
                  <a:lnTo>
                    <a:pt y="78483" x="63063"/>
                  </a:lnTo>
                  <a:lnTo>
                    <a:pt y="79867" x="68005"/>
                  </a:lnTo>
                  <a:lnTo>
                    <a:pt y="80658" x="72749"/>
                  </a:lnTo>
                  <a:lnTo>
                    <a:pt y="80856" x="74924"/>
                  </a:lnTo>
                  <a:lnTo>
                    <a:pt y="81251" x="77099"/>
                  </a:lnTo>
                  <a:lnTo>
                    <a:pt y="81449" x="81052"/>
                  </a:lnTo>
                  <a:lnTo>
                    <a:pt y="81646" x="84413"/>
                  </a:lnTo>
                  <a:lnTo>
                    <a:pt y="81449" x="87378"/>
                  </a:lnTo>
                  <a:lnTo>
                    <a:pt y="81251" x="92716"/>
                  </a:lnTo>
                  <a:lnTo>
                    <a:pt y="80460" x="87378"/>
                  </a:lnTo>
                  <a:lnTo>
                    <a:pt y="80065" x="84611"/>
                  </a:lnTo>
                  <a:lnTo>
                    <a:pt y="79274" x="81250"/>
                  </a:lnTo>
                  <a:lnTo>
                    <a:pt y="78286" x="77692"/>
                  </a:lnTo>
                  <a:lnTo>
                    <a:pt y="77693" x="75715"/>
                  </a:lnTo>
                  <a:lnTo>
                    <a:pt y="76902" x="73738"/>
                  </a:lnTo>
                  <a:lnTo>
                    <a:pt y="75320" x="69389"/>
                  </a:lnTo>
                  <a:lnTo>
                    <a:pt y="73343" x="65040"/>
                  </a:lnTo>
                  <a:lnTo>
                    <a:pt y="72157" x="62865"/>
                  </a:lnTo>
                  <a:lnTo>
                    <a:pt y="70971" x="60690"/>
                  </a:lnTo>
                  <a:lnTo>
                    <a:pt y="68204" x="56144"/>
                  </a:lnTo>
                  <a:lnTo>
                    <a:pt y="64843" x="51794"/>
                  </a:lnTo>
                  <a:lnTo>
                    <a:pt y="63261" x="49620"/>
                  </a:lnTo>
                  <a:lnTo>
                    <a:pt y="61284" x="47643"/>
                  </a:lnTo>
                  <a:lnTo>
                    <a:pt y="59505" x="45666"/>
                  </a:lnTo>
                  <a:lnTo>
                    <a:pt y="57528" x="43689"/>
                  </a:lnTo>
                  <a:lnTo>
                    <a:pt y="53377" x="40131"/>
                  </a:lnTo>
                  <a:lnTo>
                    <a:pt y="48830" x="36770"/>
                  </a:lnTo>
                  <a:lnTo>
                    <a:pt y="46655" x="35189"/>
                  </a:lnTo>
                  <a:lnTo>
                    <a:pt y="44283" x="33805"/>
                  </a:lnTo>
                  <a:lnTo>
                    <a:pt y="42109" x="32421"/>
                  </a:lnTo>
                  <a:lnTo>
                    <a:pt y="39736" x="31433"/>
                  </a:lnTo>
                  <a:lnTo>
                    <a:pt y="35190" x="29060"/>
                  </a:lnTo>
                  <a:lnTo>
                    <a:pt y="30445" x="27479"/>
                  </a:lnTo>
                  <a:lnTo>
                    <a:pt y="28270" x="26688"/>
                  </a:lnTo>
                  <a:lnTo>
                    <a:pt y="26096" x="26095"/>
                  </a:lnTo>
                  <a:lnTo>
                    <a:pt y="21747" x="25106"/>
                  </a:lnTo>
                  <a:lnTo>
                    <a:pt y="17793" x="24513"/>
                  </a:lnTo>
                  <a:lnTo>
                    <a:pt y="15816" x="24316"/>
                  </a:lnTo>
                  <a:lnTo>
                    <a:pt y="14037" x="24118"/>
                  </a:lnTo>
                  <a:lnTo>
                    <a:pt y="11072" x="23920"/>
                  </a:lnTo>
                  <a:lnTo>
                    <a:pt y="8304" x="23920"/>
                  </a:lnTo>
                  <a:lnTo>
                    <a:pt y="5536" x="23920"/>
                  </a:lnTo>
                  <a:lnTo>
                    <a:pt y="1" x="24316"/>
                  </a:lnTo>
                  <a:close/>
                </a:path>
              </a:pathLst>
            </a:custGeom>
            <a:solidFill>
              <a:srgbClr val="587ABD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y="1987650" x="1190625"/>
              <a:ext cy="1047775" cx="1210850"/>
            </a:xfrm>
            <a:custGeom>
              <a:pathLst>
                <a:path w="48434" extrusionOk="0" h="41911">
                  <a:moveTo>
                    <a:pt y="1" x="24118"/>
                  </a:moveTo>
                  <a:lnTo>
                    <a:pt y="41911" x="0"/>
                  </a:lnTo>
                  <a:lnTo>
                    <a:pt y="41911" x="48434"/>
                  </a:lnTo>
                  <a:lnTo>
                    <a:pt y="1" x="24118"/>
                  </a:lnTo>
                  <a:close/>
                </a:path>
              </a:pathLst>
            </a:custGeom>
            <a:solidFill>
              <a:srgbClr val="587ABD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y="2857500" x="3795150"/>
              <a:ext cy="2317900" cx="2041175"/>
            </a:xfrm>
            <a:custGeom>
              <a:pathLst>
                <a:path w="81647" extrusionOk="0" h="92716">
                  <a:moveTo>
                    <a:pt y="0" x="81251"/>
                  </a:moveTo>
                  <a:lnTo>
                    <a:pt y="5338" x="80460"/>
                  </a:lnTo>
                  <a:lnTo>
                    <a:pt y="8303" x="80065"/>
                  </a:lnTo>
                  <a:lnTo>
                    <a:pt y="11466" x="79274"/>
                  </a:lnTo>
                  <a:lnTo>
                    <a:pt y="15222" x="78286"/>
                  </a:lnTo>
                  <a:lnTo>
                    <a:pt y="17199" x="77693"/>
                  </a:lnTo>
                  <a:lnTo>
                    <a:pt y="19176" x="76902"/>
                  </a:lnTo>
                  <a:lnTo>
                    <a:pt y="23327" x="75320"/>
                  </a:lnTo>
                  <a:lnTo>
                    <a:pt y="27676" x="73343"/>
                  </a:lnTo>
                  <a:lnTo>
                    <a:pt y="30049" x="72157"/>
                  </a:lnTo>
                  <a:lnTo>
                    <a:pt y="32223" x="70971"/>
                  </a:lnTo>
                  <a:lnTo>
                    <a:pt y="36572" x="68204"/>
                  </a:lnTo>
                  <a:lnTo>
                    <a:pt y="40922" x="64843"/>
                  </a:lnTo>
                  <a:lnTo>
                    <a:pt y="43096" x="63261"/>
                  </a:lnTo>
                  <a:lnTo>
                    <a:pt y="45073" x="61284"/>
                  </a:lnTo>
                  <a:lnTo>
                    <a:pt y="47248" x="59505"/>
                  </a:lnTo>
                  <a:lnTo>
                    <a:pt y="49027" x="57528"/>
                  </a:lnTo>
                  <a:lnTo>
                    <a:pt y="52783" x="53377"/>
                  </a:lnTo>
                  <a:lnTo>
                    <a:pt y="55946" x="49028"/>
                  </a:lnTo>
                  <a:lnTo>
                    <a:pt y="57527" x="46655"/>
                  </a:lnTo>
                  <a:lnTo>
                    <a:pt y="58911" x="44481"/>
                  </a:lnTo>
                  <a:lnTo>
                    <a:pt y="60295" x="42109"/>
                  </a:lnTo>
                  <a:lnTo>
                    <a:pt y="61481" x="39736"/>
                  </a:lnTo>
                  <a:lnTo>
                    <a:pt y="63656" x="35190"/>
                  </a:lnTo>
                  <a:lnTo>
                    <a:pt y="65237" x="30445"/>
                  </a:lnTo>
                  <a:lnTo>
                    <a:pt y="66028" x="28270"/>
                  </a:lnTo>
                  <a:lnTo>
                    <a:pt y="66621" x="26096"/>
                  </a:lnTo>
                  <a:lnTo>
                    <a:pt y="67610" x="21747"/>
                  </a:lnTo>
                  <a:lnTo>
                    <a:pt y="68203" x="17793"/>
                  </a:lnTo>
                  <a:lnTo>
                    <a:pt y="68598" x="15816"/>
                  </a:lnTo>
                  <a:lnTo>
                    <a:pt y="68598" x="14037"/>
                  </a:lnTo>
                  <a:lnTo>
                    <a:pt y="68796" x="11072"/>
                  </a:lnTo>
                  <a:lnTo>
                    <a:pt y="68993" x="8304"/>
                  </a:lnTo>
                  <a:lnTo>
                    <a:pt y="68796" x="5536"/>
                  </a:lnTo>
                  <a:lnTo>
                    <a:pt y="68598" x="1"/>
                  </a:lnTo>
                  <a:lnTo>
                    <a:pt y="68598" x="1"/>
                  </a:lnTo>
                  <a:lnTo>
                    <a:pt y="92716" x="1187"/>
                  </a:lnTo>
                  <a:lnTo>
                    <a:pt y="91925" x="6722"/>
                  </a:lnTo>
                  <a:lnTo>
                    <a:pt y="91530" x="9490"/>
                  </a:lnTo>
                  <a:lnTo>
                    <a:pt y="90541" x="13641"/>
                  </a:lnTo>
                  <a:lnTo>
                    <a:pt y="89553" x="17991"/>
                  </a:lnTo>
                  <a:lnTo>
                    <a:pt y="88960" x="20363"/>
                  </a:lnTo>
                  <a:lnTo>
                    <a:pt y="88169" x="22735"/>
                  </a:lnTo>
                  <a:lnTo>
                    <a:pt y="86390" x="27677"/>
                  </a:lnTo>
                  <a:lnTo>
                    <a:pt y="84018" x="32620"/>
                  </a:lnTo>
                  <a:lnTo>
                    <a:pt y="82832" x="35190"/>
                  </a:lnTo>
                  <a:lnTo>
                    <a:pt y="81250" x="37759"/>
                  </a:lnTo>
                  <a:lnTo>
                    <a:pt y="78285" x="43097"/>
                  </a:lnTo>
                  <a:lnTo>
                    <a:pt y="74529" x="48039"/>
                  </a:lnTo>
                  <a:lnTo>
                    <a:pt y="72552" x="50609"/>
                  </a:lnTo>
                  <a:lnTo>
                    <a:pt y="70377" x="52982"/>
                  </a:lnTo>
                  <a:lnTo>
                    <a:pt y="68400" x="55354"/>
                  </a:lnTo>
                  <a:lnTo>
                    <a:pt y="66028" x="57528"/>
                  </a:lnTo>
                  <a:lnTo>
                    <a:pt y="61283" x="61877"/>
                  </a:lnTo>
                  <a:lnTo>
                    <a:pt y="56341" x="65831"/>
                  </a:lnTo>
                  <a:lnTo>
                    <a:pt y="53574" x="67610"/>
                  </a:lnTo>
                  <a:lnTo>
                    <a:pt y="51004" x="69192"/>
                  </a:lnTo>
                  <a:lnTo>
                    <a:pt y="48434" x="70971"/>
                  </a:lnTo>
                  <a:lnTo>
                    <a:pt y="45666" x="72355"/>
                  </a:lnTo>
                  <a:lnTo>
                    <a:pt y="40328" x="74925"/>
                  </a:lnTo>
                  <a:lnTo>
                    <a:pt y="34991" x="76902"/>
                  </a:lnTo>
                  <a:lnTo>
                    <a:pt y="32421" x="77890"/>
                  </a:lnTo>
                  <a:lnTo>
                    <a:pt y="29653" x="78483"/>
                  </a:lnTo>
                  <a:lnTo>
                    <a:pt y="24711" x="79867"/>
                  </a:lnTo>
                  <a:lnTo>
                    <a:pt y="19967" x="80658"/>
                  </a:lnTo>
                  <a:lnTo>
                    <a:pt y="17792" x="81053"/>
                  </a:lnTo>
                  <a:lnTo>
                    <a:pt y="15815" x="81251"/>
                  </a:lnTo>
                  <a:lnTo>
                    <a:pt y="11861" x="81449"/>
                  </a:lnTo>
                  <a:lnTo>
                    <a:pt y="8501" x="81646"/>
                  </a:lnTo>
                  <a:lnTo>
                    <a:pt y="5535" x="81449"/>
                  </a:lnTo>
                  <a:lnTo>
                    <a:pt y="0" x="81251"/>
                  </a:lnTo>
                  <a:close/>
                </a:path>
              </a:pathLst>
            </a:custGeom>
            <a:solidFill>
              <a:srgbClr val="1458A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y="4270950" x="2940150"/>
              <a:ext cy="1205925" cx="1047775"/>
            </a:xfrm>
            <a:custGeom>
              <a:pathLst>
                <a:path w="41911" extrusionOk="0" h="48237">
                  <a:moveTo>
                    <a:pt y="1" x="41911"/>
                  </a:moveTo>
                  <a:lnTo>
                    <a:pt y="24119" x="1"/>
                  </a:lnTo>
                  <a:lnTo>
                    <a:pt y="48237" x="41911"/>
                  </a:lnTo>
                  <a:lnTo>
                    <a:pt y="1" x="41911"/>
                  </a:lnTo>
                  <a:close/>
                </a:path>
              </a:pathLst>
            </a:custGeom>
            <a:solidFill>
              <a:srgbClr val="1458A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y="831175" x="3810000"/>
              <a:ext cy="2041175" cx="2317900"/>
            </a:xfrm>
            <a:custGeom>
              <a:pathLst>
                <a:path w="92716" extrusionOk="0" h="81647">
                  <a:moveTo>
                    <a:pt y="1" x="8501"/>
                  </a:moveTo>
                  <a:lnTo>
                    <a:pt y="198" x="5535"/>
                  </a:lnTo>
                  <a:lnTo>
                    <a:pt y="396" x="0"/>
                  </a:lnTo>
                  <a:lnTo>
                    <a:pt y="1187" x="5535"/>
                  </a:lnTo>
                  <a:lnTo>
                    <a:pt y="1582" x="8303"/>
                  </a:lnTo>
                  <a:lnTo>
                    <a:pt y="2571" x="11466"/>
                  </a:lnTo>
                  <a:lnTo>
                    <a:pt y="3361" x="15222"/>
                  </a:lnTo>
                  <a:lnTo>
                    <a:pt y="3954" x="17199"/>
                  </a:lnTo>
                  <a:lnTo>
                    <a:pt y="4745" x="19176"/>
                  </a:lnTo>
                  <a:lnTo>
                    <a:pt y="6327" x="23327"/>
                  </a:lnTo>
                  <a:lnTo>
                    <a:pt y="8501" x="27676"/>
                  </a:lnTo>
                  <a:lnTo>
                    <a:pt y="9490" x="30049"/>
                  </a:lnTo>
                  <a:lnTo>
                    <a:pt y="10874" x="32223"/>
                  </a:lnTo>
                  <a:lnTo>
                    <a:pt y="13641" x="36770"/>
                  </a:lnTo>
                  <a:lnTo>
                    <a:pt y="16804" x="40922"/>
                  </a:lnTo>
                  <a:lnTo>
                    <a:pt y="18583" x="43096"/>
                  </a:lnTo>
                  <a:lnTo>
                    <a:pt y="20363" x="45073"/>
                  </a:lnTo>
                  <a:lnTo>
                    <a:pt y="22142" x="47248"/>
                  </a:lnTo>
                  <a:lnTo>
                    <a:pt y="24316" x="49027"/>
                  </a:lnTo>
                  <a:lnTo>
                    <a:pt y="28270" x="52783"/>
                  </a:lnTo>
                  <a:lnTo>
                    <a:pt y="32817" x="56144"/>
                  </a:lnTo>
                  <a:lnTo>
                    <a:pt y="34992" x="57527"/>
                  </a:lnTo>
                  <a:lnTo>
                    <a:pt y="37364" x="58911"/>
                  </a:lnTo>
                  <a:lnTo>
                    <a:pt y="39538" x="60295"/>
                  </a:lnTo>
                  <a:lnTo>
                    <a:pt y="41911" x="61481"/>
                  </a:lnTo>
                  <a:lnTo>
                    <a:pt y="46655" x="63656"/>
                  </a:lnTo>
                  <a:lnTo>
                    <a:pt y="51202" x="65237"/>
                  </a:lnTo>
                  <a:lnTo>
                    <a:pt y="53377" x="66028"/>
                  </a:lnTo>
                  <a:lnTo>
                    <a:pt y="55749" x="66621"/>
                  </a:lnTo>
                  <a:lnTo>
                    <a:pt y="59900" x="67610"/>
                  </a:lnTo>
                  <a:lnTo>
                    <a:pt y="64052" x="68203"/>
                  </a:lnTo>
                  <a:lnTo>
                    <a:pt y="65831" x="68598"/>
                  </a:lnTo>
                  <a:lnTo>
                    <a:pt y="67610" x="68796"/>
                  </a:lnTo>
                  <a:lnTo>
                    <a:pt y="70773" x="68796"/>
                  </a:lnTo>
                  <a:lnTo>
                    <a:pt y="73343" x="68993"/>
                  </a:lnTo>
                  <a:lnTo>
                    <a:pt y="76308" x="68796"/>
                  </a:lnTo>
                  <a:lnTo>
                    <a:pt y="81646" x="68598"/>
                  </a:lnTo>
                  <a:lnTo>
                    <a:pt y="81646" x="68598"/>
                  </a:lnTo>
                  <a:lnTo>
                    <a:pt y="80460" x="92716"/>
                  </a:lnTo>
                  <a:lnTo>
                    <a:pt y="75122" x="91925"/>
                  </a:lnTo>
                  <a:lnTo>
                    <a:pt y="72157" x="91530"/>
                  </a:lnTo>
                  <a:lnTo>
                    <a:pt y="68203" x="90739"/>
                  </a:lnTo>
                  <a:lnTo>
                    <a:pt y="63656" x="89553"/>
                  </a:lnTo>
                  <a:lnTo>
                    <a:pt y="61284" x="88960"/>
                  </a:lnTo>
                  <a:lnTo>
                    <a:pt y="59110" x="88169"/>
                  </a:lnTo>
                  <a:lnTo>
                    <a:pt y="54167" x="86390"/>
                  </a:lnTo>
                  <a:lnTo>
                    <a:pt y="49027" x="84018"/>
                  </a:lnTo>
                  <a:lnTo>
                    <a:pt y="46457" x="82832"/>
                  </a:lnTo>
                  <a:lnTo>
                    <a:pt y="43888" x="81250"/>
                  </a:lnTo>
                  <a:lnTo>
                    <a:pt y="38748" x="78285"/>
                  </a:lnTo>
                  <a:lnTo>
                    <a:pt y="33608" x="74529"/>
                  </a:lnTo>
                  <a:lnTo>
                    <a:pt y="31235" x="72552"/>
                  </a:lnTo>
                  <a:lnTo>
                    <a:pt y="28666" x="70575"/>
                  </a:lnTo>
                  <a:lnTo>
                    <a:pt y="26293" x="68400"/>
                  </a:lnTo>
                  <a:lnTo>
                    <a:pt y="24119" x="66028"/>
                  </a:lnTo>
                  <a:lnTo>
                    <a:pt y="19770" x="61283"/>
                  </a:lnTo>
                  <a:lnTo>
                    <a:pt y="16013" x="56341"/>
                  </a:lnTo>
                  <a:lnTo>
                    <a:pt y="14037" x="53771"/>
                  </a:lnTo>
                  <a:lnTo>
                    <a:pt y="12455" x="51004"/>
                  </a:lnTo>
                  <a:lnTo>
                    <a:pt y="10874" x="48434"/>
                  </a:lnTo>
                  <a:lnTo>
                    <a:pt y="9490" x="45666"/>
                  </a:lnTo>
                  <a:lnTo>
                    <a:pt y="6920" x="40328"/>
                  </a:lnTo>
                  <a:lnTo>
                    <a:pt y="4745" x="34991"/>
                  </a:lnTo>
                  <a:lnTo>
                    <a:pt y="3954" x="32421"/>
                  </a:lnTo>
                  <a:lnTo>
                    <a:pt y="3164" x="29851"/>
                  </a:lnTo>
                  <a:lnTo>
                    <a:pt y="1978" x="24711"/>
                  </a:lnTo>
                  <a:lnTo>
                    <a:pt y="1187" x="20164"/>
                  </a:lnTo>
                  <a:lnTo>
                    <a:pt y="791" x="17792"/>
                  </a:lnTo>
                  <a:lnTo>
                    <a:pt y="594" x="15815"/>
                  </a:lnTo>
                  <a:lnTo>
                    <a:pt y="198" x="11861"/>
                  </a:lnTo>
                  <a:lnTo>
                    <a:pt y="1" x="8501"/>
                  </a:lnTo>
                  <a:close/>
                </a:path>
              </a:pathLst>
            </a:custGeom>
            <a:solidFill>
              <a:srgbClr val="587ABD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y="2679575" x="5223450"/>
              <a:ext cy="1047775" cx="1205925"/>
            </a:xfrm>
            <a:custGeom>
              <a:pathLst>
                <a:path w="48237" extrusionOk="0" h="41911">
                  <a:moveTo>
                    <a:pt y="0" x="1"/>
                  </a:moveTo>
                  <a:lnTo>
                    <a:pt y="41910" x="24119"/>
                  </a:lnTo>
                  <a:lnTo>
                    <a:pt y="0" x="48237"/>
                  </a:lnTo>
                  <a:close/>
                </a:path>
              </a:pathLst>
            </a:custGeom>
            <a:solidFill>
              <a:srgbClr val="587ABD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y="539600" x="1788625"/>
              <a:ext cy="2317925" cx="2036225"/>
            </a:xfrm>
            <a:custGeom>
              <a:pathLst>
                <a:path w="81449" extrusionOk="0" h="92717">
                  <a:moveTo>
                    <a:pt y="0" x="80262"/>
                  </a:moveTo>
                  <a:lnTo>
                    <a:pt y="791" x="74924"/>
                  </a:lnTo>
                  <a:lnTo>
                    <a:pt y="1186" x="71959"/>
                  </a:lnTo>
                  <a:lnTo>
                    <a:pt y="2175" x="68005"/>
                  </a:lnTo>
                  <a:lnTo>
                    <a:pt y="3163" x="63458"/>
                  </a:lnTo>
                  <a:lnTo>
                    <a:pt y="3954" x="61284"/>
                  </a:lnTo>
                  <a:lnTo>
                    <a:pt y="4745" x="58912"/>
                  </a:lnTo>
                  <a:lnTo>
                    <a:pt y="6524" x="53969"/>
                  </a:lnTo>
                  <a:lnTo>
                    <a:pt y="8698" x="48829"/>
                  </a:lnTo>
                  <a:lnTo>
                    <a:pt y="10082" x="46259"/>
                  </a:lnTo>
                  <a:lnTo>
                    <a:pt y="11466" x="43690"/>
                  </a:lnTo>
                  <a:lnTo>
                    <a:pt y="14629" x="38550"/>
                  </a:lnTo>
                  <a:lnTo>
                    <a:pt y="18187" x="33410"/>
                  </a:lnTo>
                  <a:lnTo>
                    <a:pt y="20164" x="31037"/>
                  </a:lnTo>
                  <a:lnTo>
                    <a:pt y="22339" x="28665"/>
                  </a:lnTo>
                  <a:lnTo>
                    <a:pt y="24513" x="26293"/>
                  </a:lnTo>
                  <a:lnTo>
                    <a:pt y="26688" x="23921"/>
                  </a:lnTo>
                  <a:lnTo>
                    <a:pt y="31433" x="19572"/>
                  </a:lnTo>
                  <a:lnTo>
                    <a:pt y="36572" x="15815"/>
                  </a:lnTo>
                  <a:lnTo>
                    <a:pt y="39142" x="14036"/>
                  </a:lnTo>
                  <a:lnTo>
                    <a:pt y="41712" x="12257"/>
                  </a:lnTo>
                  <a:lnTo>
                    <a:pt y="44480" x="10676"/>
                  </a:lnTo>
                  <a:lnTo>
                    <a:pt y="47050" x="9292"/>
                  </a:lnTo>
                  <a:lnTo>
                    <a:pt y="52388" x="6722"/>
                  </a:lnTo>
                  <a:lnTo>
                    <a:pt y="57923" x="4547"/>
                  </a:lnTo>
                  <a:lnTo>
                    <a:pt y="60493" x="3756"/>
                  </a:lnTo>
                  <a:lnTo>
                    <a:pt y="63063" x="2966"/>
                  </a:lnTo>
                  <a:lnTo>
                    <a:pt y="68005" x="1780"/>
                  </a:lnTo>
                  <a:lnTo>
                    <a:pt y="72749" x="989"/>
                  </a:lnTo>
                  <a:lnTo>
                    <a:pt y="74924" x="593"/>
                  </a:lnTo>
                  <a:lnTo>
                    <a:pt y="77099" x="396"/>
                  </a:lnTo>
                  <a:lnTo>
                    <a:pt y="80855" x="198"/>
                  </a:lnTo>
                  <a:lnTo>
                    <a:pt y="84413" x="0"/>
                  </a:lnTo>
                  <a:lnTo>
                    <a:pt y="87181" x="0"/>
                  </a:lnTo>
                  <a:lnTo>
                    <a:pt y="92716" x="198"/>
                  </a:lnTo>
                  <a:lnTo>
                    <a:pt y="87378" x="989"/>
                  </a:lnTo>
                  <a:lnTo>
                    <a:pt y="84611" x="1582"/>
                  </a:lnTo>
                  <a:lnTo>
                    <a:pt y="81250" x="2373"/>
                  </a:lnTo>
                  <a:lnTo>
                    <a:pt y="77692" x="3163"/>
                  </a:lnTo>
                  <a:lnTo>
                    <a:pt y="75715" x="3954"/>
                  </a:lnTo>
                  <a:lnTo>
                    <a:pt y="73540" x="4547"/>
                  </a:lnTo>
                  <a:lnTo>
                    <a:pt y="69389" x="6129"/>
                  </a:lnTo>
                  <a:lnTo>
                    <a:pt y="65040" x="8303"/>
                  </a:lnTo>
                  <a:lnTo>
                    <a:pt y="62865" x="9292"/>
                  </a:lnTo>
                  <a:lnTo>
                    <a:pt y="60690" x="10676"/>
                  </a:lnTo>
                  <a:lnTo>
                    <a:pt y="56144" x="13443"/>
                  </a:lnTo>
                  <a:lnTo>
                    <a:pt y="51794" x="16606"/>
                  </a:lnTo>
                  <a:lnTo>
                    <a:pt y="49620" x="18385"/>
                  </a:lnTo>
                  <a:lnTo>
                    <a:pt y="47643" x="20165"/>
                  </a:lnTo>
                  <a:lnTo>
                    <a:pt y="45666" x="22141"/>
                  </a:lnTo>
                  <a:lnTo>
                    <a:pt y="43689" x="24118"/>
                  </a:lnTo>
                  <a:lnTo>
                    <a:pt y="39933" x="28270"/>
                  </a:lnTo>
                  <a:lnTo>
                    <a:pt y="36770" x="32619"/>
                  </a:lnTo>
                  <a:lnTo>
                    <a:pt y="35189" x="34794"/>
                  </a:lnTo>
                  <a:lnTo>
                    <a:pt y="33805" x="37166"/>
                  </a:lnTo>
                  <a:lnTo>
                    <a:pt y="32421" x="39538"/>
                  </a:lnTo>
                  <a:lnTo>
                    <a:pt y="31235" x="41713"/>
                  </a:lnTo>
                  <a:lnTo>
                    <a:pt y="29060" x="46457"/>
                  </a:lnTo>
                  <a:lnTo>
                    <a:pt y="27479" x="51004"/>
                  </a:lnTo>
                  <a:lnTo>
                    <a:pt y="26688" x="53179"/>
                  </a:lnTo>
                  <a:lnTo>
                    <a:pt y="26095" x="55551"/>
                  </a:lnTo>
                  <a:lnTo>
                    <a:pt y="25106" x="59702"/>
                  </a:lnTo>
                  <a:lnTo>
                    <a:pt y="24513" x="63854"/>
                  </a:lnTo>
                  <a:lnTo>
                    <a:pt y="24316" x="65633"/>
                  </a:lnTo>
                  <a:lnTo>
                    <a:pt y="24118" x="67412"/>
                  </a:lnTo>
                  <a:lnTo>
                    <a:pt y="23920" x="70575"/>
                  </a:lnTo>
                  <a:lnTo>
                    <a:pt y="23920" x="76110"/>
                  </a:lnTo>
                  <a:lnTo>
                    <a:pt y="24316" x="81448"/>
                  </a:lnTo>
                  <a:lnTo>
                    <a:pt y="24316" x="81448"/>
                  </a:lnTo>
                  <a:lnTo>
                    <a:pt y="0" x="80262"/>
                  </a:lnTo>
                  <a:close/>
                </a:path>
              </a:pathLst>
            </a:custGeom>
            <a:solidFill>
              <a:srgbClr val="1458A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y="238125" x="3637000"/>
              <a:ext cy="1210850" cx="1042850"/>
            </a:xfrm>
            <a:custGeom>
              <a:pathLst>
                <a:path w="41714" extrusionOk="0" h="48434">
                  <a:moveTo>
                    <a:pt y="0" x="1"/>
                  </a:moveTo>
                  <a:lnTo>
                    <a:pt y="48434" x="1"/>
                  </a:lnTo>
                  <a:lnTo>
                    <a:pt y="24118" x="41713"/>
                  </a:lnTo>
                  <a:lnTo>
                    <a:pt y="0" x="1"/>
                  </a:lnTo>
                  <a:close/>
                </a:path>
              </a:pathLst>
            </a:custGeom>
            <a:solidFill>
              <a:srgbClr val="1458A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y="2857500" x="1492100"/>
              <a:ext cy="533775" cx="607900"/>
            </a:xfrm>
            <a:custGeom>
              <a:pathLst>
                <a:path w="24316" extrusionOk="0" h="21351">
                  <a:moveTo>
                    <a:pt y="0" x="24316"/>
                  </a:moveTo>
                  <a:lnTo>
                    <a:pt y="198" x="0"/>
                  </a:lnTo>
                  <a:lnTo>
                    <a:pt y="3756" x="1977"/>
                  </a:lnTo>
                  <a:lnTo>
                    <a:pt y="8105" x="3954"/>
                  </a:lnTo>
                  <a:lnTo>
                    <a:pt y="10675" x="5338"/>
                  </a:lnTo>
                  <a:lnTo>
                    <a:pt y="13443" x="7117"/>
                  </a:lnTo>
                  <a:lnTo>
                    <a:pt y="14629" x="8105"/>
                  </a:lnTo>
                  <a:lnTo>
                    <a:pt y="15815" x="9291"/>
                  </a:lnTo>
                  <a:lnTo>
                    <a:pt y="16804" x="10478"/>
                  </a:lnTo>
                  <a:lnTo>
                    <a:pt y="17792" x="11466"/>
                  </a:lnTo>
                  <a:lnTo>
                    <a:pt y="18385" x="12652"/>
                  </a:lnTo>
                  <a:lnTo>
                    <a:pt y="18978" x="13641"/>
                  </a:lnTo>
                  <a:lnTo>
                    <a:pt y="19967" x="15617"/>
                  </a:lnTo>
                  <a:lnTo>
                    <a:pt y="21350" x="19571"/>
                  </a:lnTo>
                  <a:lnTo>
                    <a:pt y="21350" x="19571"/>
                  </a:lnTo>
                  <a:lnTo>
                    <a:pt y="17397" x="18385"/>
                  </a:lnTo>
                  <a:lnTo>
                    <a:pt y="15617" x="18187"/>
                  </a:lnTo>
                  <a:lnTo>
                    <a:pt y="14629" x="17990"/>
                  </a:lnTo>
                  <a:lnTo>
                    <a:pt y="13641" x="17990"/>
                  </a:lnTo>
                  <a:lnTo>
                    <a:pt y="12652" x="17990"/>
                  </a:lnTo>
                  <a:lnTo>
                    <a:pt y="11664" x="18187"/>
                  </a:lnTo>
                  <a:lnTo>
                    <a:pt y="10873" x="18385"/>
                  </a:lnTo>
                  <a:lnTo>
                    <a:pt y="10082" x="18780"/>
                  </a:lnTo>
                  <a:lnTo>
                    <a:pt y="8501" x="19571"/>
                  </a:lnTo>
                  <a:lnTo>
                    <a:pt y="6919" x="20560"/>
                  </a:lnTo>
                  <a:lnTo>
                    <a:pt y="3558" x="22339"/>
                  </a:lnTo>
                  <a:lnTo>
                    <a:pt y="0" x="24316"/>
                  </a:lnTo>
                  <a:close/>
                </a:path>
              </a:pathLst>
            </a:custGeom>
            <a:solidFill>
              <a:srgbClr val="587ABD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y="1987650" x="1190625"/>
              <a:ext cy="1047775" cx="1210850"/>
            </a:xfrm>
            <a:custGeom>
              <a:pathLst>
                <a:path w="48434" extrusionOk="0" h="41911">
                  <a:moveTo>
                    <a:pt y="1" x="24118"/>
                  </a:moveTo>
                  <a:lnTo>
                    <a:pt y="41911" x="0"/>
                  </a:lnTo>
                  <a:lnTo>
                    <a:pt y="41911" x="48434"/>
                  </a:lnTo>
                  <a:lnTo>
                    <a:pt y="1" x="24118"/>
                  </a:lnTo>
                  <a:close/>
                </a:path>
              </a:pathLst>
            </a:custGeom>
            <a:solidFill>
              <a:srgbClr val="587ABD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y="4068325" x="4506850"/>
              <a:ext cy="588150" cx="1828625"/>
            </a:xfrm>
            <a:custGeom>
              <a:pathLst>
                <a:path w="73145" extrusionOk="0" h="23526">
                  <a:moveTo>
                    <a:pt y="1" x="4152"/>
                  </a:moveTo>
                  <a:lnTo>
                    <a:pt y="396" x="3163"/>
                  </a:lnTo>
                  <a:lnTo>
                    <a:pt y="1187" x="2372"/>
                  </a:lnTo>
                  <a:lnTo>
                    <a:pt y="1978" x="1582"/>
                  </a:lnTo>
                  <a:lnTo>
                    <a:pt y="2966" x="989"/>
                  </a:lnTo>
                  <a:lnTo>
                    <a:pt y="4152" x="395"/>
                  </a:lnTo>
                  <a:lnTo>
                    <a:pt y="5338" x="198"/>
                  </a:lnTo>
                  <a:lnTo>
                    <a:pt y="6722" x="0"/>
                  </a:lnTo>
                  <a:lnTo>
                    <a:pt y="16804" x="0"/>
                  </a:lnTo>
                  <a:lnTo>
                    <a:pt y="18188" x="198"/>
                  </a:lnTo>
                  <a:lnTo>
                    <a:pt y="19374" x="395"/>
                  </a:lnTo>
                  <a:lnTo>
                    <a:pt y="20560" x="989"/>
                  </a:lnTo>
                  <a:lnTo>
                    <a:pt y="21549" x="1582"/>
                  </a:lnTo>
                  <a:lnTo>
                    <a:pt y="22340" x="2372"/>
                  </a:lnTo>
                  <a:lnTo>
                    <a:pt y="23130" x="3163"/>
                  </a:lnTo>
                  <a:lnTo>
                    <a:pt y="23526" x="4152"/>
                  </a:lnTo>
                  <a:lnTo>
                    <a:pt y="23526" x="68993"/>
                  </a:lnTo>
                  <a:lnTo>
                    <a:pt y="23130" x="69982"/>
                  </a:lnTo>
                  <a:lnTo>
                    <a:pt y="22340" x="70773"/>
                  </a:lnTo>
                  <a:lnTo>
                    <a:pt y="21549" x="71563"/>
                  </a:lnTo>
                  <a:lnTo>
                    <a:pt y="20560" x="72354"/>
                  </a:lnTo>
                  <a:lnTo>
                    <a:pt y="19374" x="72750"/>
                  </a:lnTo>
                  <a:lnTo>
                    <a:pt y="18188" x="72947"/>
                  </a:lnTo>
                  <a:lnTo>
                    <a:pt y="16804" x="73145"/>
                  </a:lnTo>
                  <a:lnTo>
                    <a:pt y="6722" x="73145"/>
                  </a:lnTo>
                  <a:lnTo>
                    <a:pt y="5338" x="72947"/>
                  </a:lnTo>
                  <a:lnTo>
                    <a:pt y="4152" x="72750"/>
                  </a:lnTo>
                  <a:lnTo>
                    <a:pt y="2966" x="72354"/>
                  </a:lnTo>
                  <a:lnTo>
                    <a:pt y="1978" x="71563"/>
                  </a:lnTo>
                  <a:lnTo>
                    <a:pt y="1187" x="70773"/>
                  </a:lnTo>
                  <a:lnTo>
                    <a:pt y="396" x="69982"/>
                  </a:lnTo>
                  <a:lnTo>
                    <a:pt y="1" x="68993"/>
                  </a:lnTo>
                  <a:close/>
                </a:path>
              </a:pathLst>
            </a:custGeom>
            <a:solidFill>
              <a:srgbClr val="000000"/>
            </a:solidFill>
            <a:ln w="1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y="4109725" x="4790475"/>
              <a:ext cy="179450" cx="1273125"/>
            </a:xfrm>
            <a:custGeom>
              <a:pathLst>
                <a:path w="50925" extrusionOk="0" h="7178">
                  <a:moveTo>
                    <a:pt y="2831" x="43113"/>
                  </a:moveTo>
                  <a:cubicBezTo>
                    <a:pt y="2831" x="43409"/>
                    <a:pt y="2928" x="43649"/>
                    <a:pt y="3121" x="43833"/>
                  </a:cubicBezTo>
                  <a:cubicBezTo>
                    <a:pt y="3314" x="44017"/>
                    <a:pt y="3568" x="44109"/>
                    <a:pt y="3883" x="44109"/>
                  </a:cubicBezTo>
                  <a:lnTo>
                    <a:pt y="3883" x="41954"/>
                  </a:lnTo>
                  <a:cubicBezTo>
                    <a:pt y="3543" x="42004"/>
                    <a:pt y="3283" x="42129"/>
                    <a:pt y="3102" x="42330"/>
                  </a:cubicBezTo>
                  <a:cubicBezTo>
                    <a:pt y="2922" x="42530"/>
                    <a:pt y="2831" x="42791"/>
                    <a:pt y="2831" x="43113"/>
                  </a:cubicBezTo>
                  <a:close/>
                  <a:moveTo>
                    <a:pt y="2915" x="26697"/>
                  </a:moveTo>
                  <a:cubicBezTo>
                    <a:pt y="2915" x="27059"/>
                    <a:pt y="3047" x="27335"/>
                    <a:pt y="3311" x="27527"/>
                  </a:cubicBezTo>
                  <a:cubicBezTo>
                    <a:pt y="3575" x="27718"/>
                    <a:pt y="3956" x="27814"/>
                    <a:pt y="4453" x="27814"/>
                  </a:cubicBezTo>
                  <a:cubicBezTo>
                    <a:pt y="4950" x="27814"/>
                    <a:pt y="5331" x="27718"/>
                    <a:pt y="5595" x="27527"/>
                  </a:cubicBezTo>
                  <a:cubicBezTo>
                    <a:pt y="5859" x="27335"/>
                    <a:pt y="5991" x="27059"/>
                    <a:pt y="5991" x="26697"/>
                  </a:cubicBezTo>
                  <a:cubicBezTo>
                    <a:pt y="5991" x="26330"/>
                    <a:pt y="5859" x="26050"/>
                    <a:pt y="5595" x="25857"/>
                  </a:cubicBezTo>
                  <a:cubicBezTo>
                    <a:pt y="5331" x="25663"/>
                    <a:pt y="4950" x="25567"/>
                    <a:pt y="4453" x="25567"/>
                  </a:cubicBezTo>
                  <a:cubicBezTo>
                    <a:pt y="3956" x="25567"/>
                    <a:pt y="3575" x="25663"/>
                    <a:pt y="3311" x="25857"/>
                  </a:cubicBezTo>
                  <a:cubicBezTo>
                    <a:pt y="3047" x="26050"/>
                    <a:pt y="2915" x="26330"/>
                    <a:pt y="2915" x="26697"/>
                  </a:cubicBezTo>
                  <a:close/>
                  <a:moveTo>
                    <a:pt y="380" x="19845"/>
                  </a:moveTo>
                  <a:lnTo>
                    <a:pt y="1854" x="19845"/>
                  </a:lnTo>
                  <a:lnTo>
                    <a:pt y="1854" x="19020"/>
                  </a:lnTo>
                  <a:lnTo>
                    <a:pt y="3040" x="19020"/>
                  </a:lnTo>
                  <a:lnTo>
                    <a:pt y="3040" x="19845"/>
                  </a:lnTo>
                  <a:lnTo>
                    <a:pt y="5241" x="19845"/>
                  </a:lnTo>
                  <a:cubicBezTo>
                    <a:pt y="5896" x="19845"/>
                    <a:pt y="6360" x="19981"/>
                    <a:pt y="6633" x="20255"/>
                  </a:cubicBezTo>
                  <a:cubicBezTo>
                    <a:pt y="6906" x="20528"/>
                    <a:pt y="7043" x="20992"/>
                    <a:pt y="7043" x="21647"/>
                  </a:cubicBezTo>
                  <a:lnTo>
                    <a:pt y="7043" x="23070"/>
                  </a:lnTo>
                  <a:lnTo>
                    <a:pt y="5857" x="23070"/>
                  </a:lnTo>
                  <a:lnTo>
                    <a:pt y="5857" x="22217"/>
                  </a:lnTo>
                  <a:cubicBezTo>
                    <a:pt y="5857" x="21933"/>
                    <a:pt y="5814" x="21743"/>
                    <a:pt y="5730" x="21647"/>
                  </a:cubicBezTo>
                  <a:cubicBezTo>
                    <a:pt y="5645" x="21551"/>
                    <a:pt y="5482" x="21504"/>
                    <a:pt y="5241" x="21504"/>
                  </a:cubicBezTo>
                  <a:lnTo>
                    <a:pt y="3040" x="21504"/>
                  </a:lnTo>
                  <a:lnTo>
                    <a:pt y="3040" x="23213"/>
                  </a:lnTo>
                  <a:lnTo>
                    <a:pt y="1854" x="23213"/>
                  </a:lnTo>
                  <a:lnTo>
                    <a:pt y="1854" x="21504"/>
                  </a:lnTo>
                  <a:lnTo>
                    <a:pt y="380" x="21504"/>
                  </a:lnTo>
                  <a:close/>
                  <a:moveTo>
                    <a:pt y="1729" x="33981"/>
                  </a:moveTo>
                  <a:cubicBezTo>
                    <a:pt y="1729" x="33663"/>
                    <a:pt y="1803" x="33372"/>
                    <a:pt y="1951" x="33108"/>
                  </a:cubicBezTo>
                  <a:cubicBezTo>
                    <a:pt y="2099" x="32843"/>
                    <a:pt y="2320" x="32610"/>
                    <a:pt y="2614" x="32406"/>
                  </a:cubicBezTo>
                  <a:lnTo>
                    <a:pt y="1854" x="32406"/>
                  </a:lnTo>
                  <a:lnTo>
                    <a:pt y="1854" x="30738"/>
                  </a:lnTo>
                  <a:lnTo>
                    <a:pt y="7043" x="30738"/>
                  </a:lnTo>
                  <a:lnTo>
                    <a:pt y="7043" x="32406"/>
                  </a:lnTo>
                  <a:lnTo>
                    <a:pt y="4490" x="32406"/>
                  </a:lnTo>
                  <a:cubicBezTo>
                    <a:pt y="4005" x="32406"/>
                    <a:pt y="3632" x="32492"/>
                    <a:pt y="3371" x="32665"/>
                  </a:cubicBezTo>
                  <a:cubicBezTo>
                    <a:pt y="3110" x="32838"/>
                    <a:pt y="2980" x="33084"/>
                    <a:pt y="2980" x="33402"/>
                  </a:cubicBezTo>
                  <a:cubicBezTo>
                    <a:pt y="2980" x="33655"/>
                    <a:pt y="3062" x="33831"/>
                    <a:pt y="3228" x="33930"/>
                  </a:cubicBezTo>
                  <a:cubicBezTo>
                    <a:pt y="3393" x="34029"/>
                    <a:pt y="3763" x="34078"/>
                    <a:pt y="4337" x="34078"/>
                  </a:cubicBezTo>
                  <a:lnTo>
                    <a:pt y="7043" x="34078"/>
                  </a:lnTo>
                  <a:lnTo>
                    <a:pt y="7043" x="35746"/>
                  </a:lnTo>
                  <a:lnTo>
                    <a:pt y="4495" x="35746"/>
                  </a:lnTo>
                  <a:cubicBezTo>
                    <a:pt y="4004" x="35752"/>
                    <a:pt y="3628" x="35841"/>
                    <a:pt y="3369" x="36013"/>
                  </a:cubicBezTo>
                  <a:cubicBezTo>
                    <a:pt y="3109" x="36184"/>
                    <a:pt y="2980" x="36427"/>
                    <a:pt y="2980" x="36742"/>
                  </a:cubicBezTo>
                  <a:cubicBezTo>
                    <a:pt y="2980" x="36983"/>
                    <a:pt y="3062" x="37158"/>
                    <a:pt y="3228" x="37266"/>
                  </a:cubicBezTo>
                  <a:cubicBezTo>
                    <a:pt y="3393" x="37374"/>
                    <a:pt y="3659" x="37428"/>
                    <a:pt y="4027" x="37428"/>
                  </a:cubicBezTo>
                  <a:cubicBezTo>
                    <a:pt y="4107" x="37428"/>
                    <a:pt y="4169" x="37427"/>
                    <a:pt y="4212" x="37426"/>
                  </a:cubicBezTo>
                  <a:cubicBezTo>
                    <a:pt y="4255" x="37424"/>
                    <a:pt y="4297" x="37422"/>
                    <a:pt y="4337" x="37419"/>
                  </a:cubicBezTo>
                  <a:lnTo>
                    <a:pt y="7043" x="37419"/>
                  </a:lnTo>
                  <a:lnTo>
                    <a:pt y="7043" x="39087"/>
                  </a:lnTo>
                  <a:lnTo>
                    <a:pt y="3883" x="39087"/>
                  </a:lnTo>
                  <a:cubicBezTo>
                    <a:pt y="3182" x="39087"/>
                    <a:pt y="2648" x="38931"/>
                    <a:pt y="2280" x="38619"/>
                  </a:cubicBezTo>
                  <a:cubicBezTo>
                    <a:pt y="1912" x="38307"/>
                    <a:pt y="1729" x="37853"/>
                    <a:pt y="1729" x="37257"/>
                  </a:cubicBezTo>
                  <a:cubicBezTo>
                    <a:pt y="1729" x="36911"/>
                    <a:pt y="1813" x="36593"/>
                    <a:pt y="1981" x="36305"/>
                  </a:cubicBezTo>
                  <a:cubicBezTo>
                    <a:pt y="2149" x="36016"/>
                    <a:pt y="2394" x="35766"/>
                    <a:pt y="2716" x="35556"/>
                  </a:cubicBezTo>
                  <a:cubicBezTo>
                    <a:pt y="2404" x="35414"/>
                    <a:pt y="2161" x="35206"/>
                    <a:pt y="1988" x="34931"/>
                  </a:cubicBezTo>
                  <a:cubicBezTo>
                    <a:pt y="1815" x="34656"/>
                    <a:pt y="1729" x="34339"/>
                    <a:pt y="1729" x="33981"/>
                  </a:cubicBezTo>
                  <a:close/>
                  <a:moveTo>
                    <a:pt y="1729" x="50457"/>
                  </a:moveTo>
                  <a:cubicBezTo>
                    <a:pt y="1729" x="50071"/>
                    <a:pt y="1807" x="49739"/>
                    <a:pt y="1963" x="49463"/>
                  </a:cubicBezTo>
                  <a:cubicBezTo>
                    <a:pt y="2119" x="49187"/>
                    <a:pt y="2366" x="48942"/>
                    <a:pt y="2706" x="48729"/>
                  </a:cubicBezTo>
                  <a:lnTo>
                    <a:pt y="1854" x="48729"/>
                  </a:lnTo>
                  <a:lnTo>
                    <a:pt y="1854" x="47070"/>
                  </a:lnTo>
                  <a:lnTo>
                    <a:pt y="7043" x="47070"/>
                  </a:lnTo>
                  <a:lnTo>
                    <a:pt y="7043" x="48729"/>
                  </a:lnTo>
                  <a:lnTo>
                    <a:pt y="4652" x="48729"/>
                  </a:lnTo>
                  <a:cubicBezTo>
                    <a:pt y="4143" x="48729"/>
                    <a:pt y="3751" x="48844"/>
                    <a:pt y="3478" x="49074"/>
                  </a:cubicBezTo>
                  <a:cubicBezTo>
                    <a:pt y="3204" x="49304"/>
                    <a:pt y="3068" x="49632"/>
                    <a:pt y="3068" x="50058"/>
                  </a:cubicBezTo>
                  <a:cubicBezTo>
                    <a:pt y="3068" x="50204"/>
                    <a:pt y="3084" x="50348"/>
                    <a:pt y="3116" x="50492"/>
                  </a:cubicBezTo>
                  <a:cubicBezTo>
                    <a:pt y="3149" x="50635"/>
                    <a:pt y="3199" x="50780"/>
                    <a:pt y="3267" x="50925"/>
                  </a:cubicBezTo>
                  <a:lnTo>
                    <a:pt y="1766" x="50920"/>
                  </a:lnTo>
                  <a:cubicBezTo>
                    <a:pt y="1750" x="50797"/>
                    <a:pt y="1740" x="50702"/>
                    <a:pt y="1736" x="50638"/>
                  </a:cubicBezTo>
                  <a:cubicBezTo>
                    <a:pt y="1731" x="50573"/>
                    <a:pt y="1729" x="50512"/>
                    <a:pt y="1729" x="50457"/>
                  </a:cubicBezTo>
                  <a:close/>
                  <a:moveTo>
                    <a:pt y="0" x="3749"/>
                  </a:moveTo>
                  <a:cubicBezTo>
                    <a:pt y="0" x="2597"/>
                    <a:pt y="322" x="1684"/>
                    <a:pt y="966" x="1011"/>
                  </a:cubicBezTo>
                  <a:cubicBezTo>
                    <a:pt y="1610" x="337"/>
                    <a:pt y="2485" x="1"/>
                    <a:pt y="3591" x="1"/>
                  </a:cubicBezTo>
                  <a:cubicBezTo>
                    <a:pt y="4694" x="1"/>
                    <a:pt y="5567" x="337"/>
                    <a:pt y="6211" x="1011"/>
                  </a:cubicBezTo>
                  <a:cubicBezTo>
                    <a:pt y="6855" x="1684"/>
                    <a:pt y="7177" x="2597"/>
                    <a:pt y="7177" x="3749"/>
                  </a:cubicBezTo>
                  <a:cubicBezTo>
                    <a:pt y="7177" x="4135"/>
                    <a:pt y="7134" x="4506"/>
                    <a:pt y="7048" x="4861"/>
                  </a:cubicBezTo>
                  <a:cubicBezTo>
                    <a:pt y="6961" x="5216"/>
                    <a:pt y="6833" x="5557"/>
                    <a:pt y="6663" x="5885"/>
                  </a:cubicBezTo>
                  <a:lnTo>
                    <a:pt y="5231" x="5885"/>
                  </a:lnTo>
                  <a:cubicBezTo>
                    <a:pt y="5457" x="5554"/>
                    <a:pt y="5622" x="5229"/>
                    <a:pt y="5727" x="4907"/>
                  </a:cubicBezTo>
                  <a:cubicBezTo>
                    <a:pt y="5832" x="4586"/>
                    <a:pt y="5885" x="4248"/>
                    <a:pt y="5885" x="3893"/>
                  </a:cubicBezTo>
                  <a:cubicBezTo>
                    <a:pt y="5885" x="3256"/>
                    <a:pt y="5681" x="2756"/>
                    <a:pt y="5273" x="2391"/>
                  </a:cubicBezTo>
                  <a:cubicBezTo>
                    <a:pt y="4865" x="2027"/>
                    <a:pt y="4305" x="1845"/>
                    <a:pt y="3591" x="1845"/>
                  </a:cubicBezTo>
                  <a:cubicBezTo>
                    <a:pt y="2875" x="1845"/>
                    <a:pt y="2312" x="2027"/>
                    <a:pt y="1905" x="2391"/>
                  </a:cubicBezTo>
                  <a:cubicBezTo>
                    <a:pt y="1497" x="2756"/>
                    <a:pt y="1293" x="3256"/>
                    <a:pt y="1293" x="3893"/>
                  </a:cubicBezTo>
                  <a:cubicBezTo>
                    <a:pt y="1293" x="4248"/>
                    <a:pt y="1346" x="4586"/>
                    <a:pt y="1451" x="4907"/>
                  </a:cubicBezTo>
                  <a:cubicBezTo>
                    <a:pt y="1556" x="5229"/>
                    <a:pt y="1721" x="5554"/>
                    <a:pt y="1946" x="5885"/>
                  </a:cubicBezTo>
                  <a:lnTo>
                    <a:pt y="515" x="5885"/>
                  </a:lnTo>
                  <a:cubicBezTo>
                    <a:pt y="345" x="5557"/>
                    <a:pt y="217" x="5216"/>
                    <a:pt y="130" x="4861"/>
                  </a:cubicBezTo>
                  <a:cubicBezTo>
                    <a:pt y="44" x="4506"/>
                    <a:pt y="0" x="4135"/>
                    <a:pt y="0" x="3749"/>
                  </a:cubicBezTo>
                  <a:close/>
                  <a:moveTo>
                    <a:pt y="1854" x="7233"/>
                  </a:moveTo>
                  <a:lnTo>
                    <a:pt y="5023" x="7233"/>
                  </a:lnTo>
                  <a:cubicBezTo>
                    <a:pt y="5724" x="7233"/>
                    <a:pt y="6258" x="7390"/>
                    <a:pt y="6626" x="7704"/>
                  </a:cubicBezTo>
                  <a:cubicBezTo>
                    <a:pt y="6994" x="8017"/>
                    <a:pt y="7177" x="8473"/>
                    <a:pt y="7177" x="9073"/>
                  </a:cubicBezTo>
                  <a:cubicBezTo>
                    <a:pt y="7177" x="9409"/>
                    <a:pt y="7106" x="9718"/>
                    <a:pt y="6962" x="9997"/>
                  </a:cubicBezTo>
                  <a:cubicBezTo>
                    <a:pt y="6818" x="10277"/>
                    <a:pt y="6595" x="10541"/>
                    <a:pt y="6292" x="10792"/>
                  </a:cubicBezTo>
                  <a:lnTo>
                    <a:pt y="7043" x="10792"/>
                  </a:lnTo>
                  <a:lnTo>
                    <a:pt y="7043" x="12450"/>
                  </a:lnTo>
                  <a:lnTo>
                    <a:pt y="1854" x="12450"/>
                  </a:lnTo>
                  <a:lnTo>
                    <a:pt y="1854" x="10792"/>
                  </a:lnTo>
                  <a:lnTo>
                    <a:pt y="4416" x="10792"/>
                  </a:lnTo>
                  <a:cubicBezTo>
                    <a:pt y="4889" x="10792"/>
                    <a:pt y="5258" x="10693"/>
                    <a:pt y="5523" x="10495"/>
                  </a:cubicBezTo>
                  <a:cubicBezTo>
                    <a:pt y="5789" x="10297"/>
                    <a:pt y="5922" x="10026"/>
                    <a:pt y="5922" x="9680"/>
                  </a:cubicBezTo>
                  <a:cubicBezTo>
                    <a:pt y="5922" x="9538"/>
                    <a:pt y="5892" x="9412"/>
                    <a:pt y="5834" x="9302"/>
                  </a:cubicBezTo>
                  <a:cubicBezTo>
                    <a:pt y="5775" x="9192"/>
                    <a:pt y="5692" x="9104"/>
                    <a:pt y="5584" x="9036"/>
                  </a:cubicBezTo>
                  <a:cubicBezTo>
                    <a:pt y="5500" x="8983"/>
                    <a:pt y="5367" x="8946"/>
                    <a:pt y="5183" x="8924"/>
                  </a:cubicBezTo>
                  <a:cubicBezTo>
                    <a:pt y="4999" x="8903"/>
                    <a:pt y="4699" x="8892"/>
                    <a:pt y="4282" x="8892"/>
                  </a:cubicBezTo>
                  <a:cubicBezTo>
                    <a:pt y="4139" x="8892"/>
                    <a:pt y="3856" x="8894"/>
                    <a:pt y="3431" x="8897"/>
                  </a:cubicBezTo>
                  <a:cubicBezTo>
                    <a:pt y="3007" x="8900"/>
                    <a:pt y="2654" x="8901"/>
                    <a:pt y="2373" x="8901"/>
                  </a:cubicBezTo>
                  <a:lnTo>
                    <a:pt y="1854" x="8901"/>
                  </a:lnTo>
                  <a:close/>
                  <a:moveTo>
                    <a:pt y="1729" x="16036"/>
                  </a:moveTo>
                  <a:cubicBezTo>
                    <a:pt y="1729" x="15258"/>
                    <a:pt y="1861" x="14680"/>
                    <a:pt y="2127" x="14303"/>
                  </a:cubicBezTo>
                  <a:cubicBezTo>
                    <a:pt y="2393" x="13927"/>
                    <a:pt y="2800" x="13738"/>
                    <a:pt y="3350" x="13738"/>
                  </a:cubicBezTo>
                  <a:cubicBezTo>
                    <a:pt y="3860" x="13738"/>
                    <a:pt y="4240" x="13886"/>
                    <a:pt y="4490" x="14183"/>
                  </a:cubicBezTo>
                  <a:cubicBezTo>
                    <a:pt y="4740" x="14479"/>
                    <a:pt y="4912" x="14997"/>
                    <a:pt y="5004" x="15735"/>
                  </a:cubicBezTo>
                  <a:lnTo>
                    <a:pt y="5041" x="16027"/>
                  </a:lnTo>
                  <a:cubicBezTo>
                    <a:pt y="5082" x="16364"/>
                    <a:pt y="5138" x="16588"/>
                    <a:pt y="5211" x="16701"/>
                  </a:cubicBezTo>
                  <a:cubicBezTo>
                    <a:pt y="5283" x="16814"/>
                    <a:pt y="5394" x="16870"/>
                    <a:pt y="5542" x="16870"/>
                  </a:cubicBezTo>
                  <a:cubicBezTo>
                    <a:pt y="5718" x="16870"/>
                    <a:pt y="5851" x="16788"/>
                    <a:pt y="5940" x="16625"/>
                  </a:cubicBezTo>
                  <a:cubicBezTo>
                    <a:pt y="6030" x="16461"/>
                    <a:pt y="6075" x="16217"/>
                    <a:pt y="6075" x="15893"/>
                  </a:cubicBezTo>
                  <a:cubicBezTo>
                    <a:pt y="6075" x="15534"/>
                    <a:pt y="6035" x="15181"/>
                    <a:pt y="5954" x="14834"/>
                  </a:cubicBezTo>
                  <a:cubicBezTo>
                    <a:pt y="5874" x="14486"/>
                    <a:pt y="5753" x="14147"/>
                    <a:pt y="5593" x="13817"/>
                  </a:cubicBezTo>
                  <a:lnTo>
                    <a:pt y="6853" x="13817"/>
                  </a:lnTo>
                  <a:cubicBezTo>
                    <a:pt y="6961" x="14203"/>
                    <a:pt y="7042" x="14579"/>
                    <a:pt y="7096" x="14945"/>
                  </a:cubicBezTo>
                  <a:cubicBezTo>
                    <a:pt y="7150" x="15311"/>
                    <a:pt y="7177" x="15666"/>
                    <a:pt y="7177" x="16008"/>
                  </a:cubicBezTo>
                  <a:cubicBezTo>
                    <a:pt y="7177" x="16818"/>
                    <a:pt y="7038" x="17426"/>
                    <a:pt y="6760" x="17834"/>
                  </a:cubicBezTo>
                  <a:cubicBezTo>
                    <a:pt y="6482" x="18242"/>
                    <a:pt y="6067" x="18446"/>
                    <a:pt y="5514" x="18446"/>
                  </a:cubicBezTo>
                  <a:cubicBezTo>
                    <a:pt y="4986" x="18446"/>
                    <a:pt y="4598" x="18299"/>
                    <a:pt y="4351" x="18005"/>
                  </a:cubicBezTo>
                  <a:cubicBezTo>
                    <a:pt y="4104" x="17712"/>
                    <a:pt y="3926" x="17140"/>
                    <a:pt y="3818" x="16291"/>
                  </a:cubicBezTo>
                  <a:lnTo>
                    <a:pt y="3777" x="15999"/>
                  </a:lnTo>
                  <a:cubicBezTo>
                    <a:pt y="3743" x="15700"/>
                    <a:pt y="3690" x="15492"/>
                    <a:pt y="3619" x="15376"/>
                  </a:cubicBezTo>
                  <a:cubicBezTo>
                    <a:pt y="3548" x="15260"/>
                    <a:pt y="3446" x="15202"/>
                    <a:pt y="3313" x="15202"/>
                  </a:cubicBezTo>
                  <a:cubicBezTo>
                    <a:pt y="3150" x="15202"/>
                    <a:pt y="3028" x="15279"/>
                    <a:pt y="2950" x="15432"/>
                  </a:cubicBezTo>
                  <a:cubicBezTo>
                    <a:pt y="2871" x="15584"/>
                    <a:pt y="2831" x="15818"/>
                    <a:pt y="2831" x="16134"/>
                  </a:cubicBezTo>
                  <a:cubicBezTo>
                    <a:pt y="2831" x="16427"/>
                    <a:pt y="2868" x="16739"/>
                    <a:pt y="2943" x="17069"/>
                  </a:cubicBezTo>
                  <a:cubicBezTo>
                    <a:pt y="3017" x="17400"/>
                    <a:pt y="3128" x="17743"/>
                    <a:pt y="3276" x="18098"/>
                  </a:cubicBezTo>
                  <a:lnTo>
                    <a:pt y="2016" x="18098"/>
                  </a:lnTo>
                  <a:cubicBezTo>
                    <a:pt y="1917" x="17703"/>
                    <a:pt y="1844" x="17337"/>
                    <a:pt y="1798" x="17000"/>
                  </a:cubicBezTo>
                  <a:cubicBezTo>
                    <a:pt y="1752" x="16663"/>
                    <a:pt y="1729" x="16342"/>
                    <a:pt y="1729" x="16036"/>
                  </a:cubicBezTo>
                  <a:close/>
                  <a:moveTo>
                    <a:pt y="1729" x="26697"/>
                  </a:moveTo>
                  <a:cubicBezTo>
                    <a:pt y="1729" x="25802"/>
                    <a:pt y="1970" x="25101"/>
                    <a:pt y="2451" x="24596"/>
                  </a:cubicBezTo>
                  <a:cubicBezTo>
                    <a:pt y="2933" x="24091"/>
                    <a:pt y="3600" x="23839"/>
                    <a:pt y="4453" x="23839"/>
                  </a:cubicBezTo>
                  <a:cubicBezTo>
                    <a:pt y="5306" x="23839"/>
                    <a:pt y="5973" x="24091"/>
                    <a:pt y="6455" x="24596"/>
                  </a:cubicBezTo>
                  <a:cubicBezTo>
                    <a:pt y="6936" x="25101"/>
                    <a:pt y="7177" x="25802"/>
                    <a:pt y="7177" x="26697"/>
                  </a:cubicBezTo>
                  <a:cubicBezTo>
                    <a:pt y="7177" x="27590"/>
                    <a:pt y="6936" x="28287"/>
                    <a:pt y="6455" x="28789"/>
                  </a:cubicBezTo>
                  <a:cubicBezTo>
                    <a:pt y="5973" x="29291"/>
                    <a:pt y="5306" x="29542"/>
                    <a:pt y="4453" x="29542"/>
                  </a:cubicBezTo>
                  <a:cubicBezTo>
                    <a:pt y="3600" x="29542"/>
                    <a:pt y="2933" x="29291"/>
                    <a:pt y="2451" x="28789"/>
                  </a:cubicBezTo>
                  <a:cubicBezTo>
                    <a:pt y="1970" x="28287"/>
                    <a:pt y="1729" x="27590"/>
                    <a:pt y="1729" x="26697"/>
                  </a:cubicBezTo>
                  <a:close/>
                  <a:moveTo>
                    <a:pt y="1729" x="43122"/>
                  </a:moveTo>
                  <a:cubicBezTo>
                    <a:pt y="1729" x="42226"/>
                    <a:pt y="1971" x="41523"/>
                    <a:pt y="2456" x="41012"/>
                  </a:cubicBezTo>
                  <a:cubicBezTo>
                    <a:pt y="2941" x="40500"/>
                    <a:pt y="3607" x="40245"/>
                    <a:pt y="4453" x="40245"/>
                  </a:cubicBezTo>
                  <a:cubicBezTo>
                    <a:pt y="5315" x="40245"/>
                    <a:pt y="5984" x="40505"/>
                    <a:pt y="6462" x="41025"/>
                  </a:cubicBezTo>
                  <a:cubicBezTo>
                    <a:pt y="6939" x="41546"/>
                    <a:pt y="7177" x="42276"/>
                    <a:pt y="7177" x="43215"/>
                  </a:cubicBezTo>
                  <a:cubicBezTo>
                    <a:pt y="7177" x="43607"/>
                    <a:pt y="7140" x="43999"/>
                    <a:pt y="7064" x="44392"/>
                  </a:cubicBezTo>
                  <a:cubicBezTo>
                    <a:pt y="6988" x="44784"/>
                    <a:pt y="6876" x="45176"/>
                    <a:pt y="6728" x="45568"/>
                  </a:cubicBezTo>
                  <a:lnTo>
                    <a:pt y="5449" x="45568"/>
                  </a:lnTo>
                  <a:cubicBezTo>
                    <a:pt y="5659" x="45182"/>
                    <a:pt y="5816" x="44806"/>
                    <a:pt y="5919" x="44440"/>
                  </a:cubicBezTo>
                  <a:cubicBezTo>
                    <a:pt y="6023" x="44074"/>
                    <a:pt y="6075" x="43717"/>
                    <a:pt y="6075" x="43368"/>
                  </a:cubicBezTo>
                  <a:cubicBezTo>
                    <a:pt y="6075" x="42935"/>
                    <a:pt y="5977" x="42598"/>
                    <a:pt y="5783" x="42357"/>
                  </a:cubicBezTo>
                  <a:cubicBezTo>
                    <a:pt y="5588" x="42117"/>
                    <a:pt y="5296" x="41976"/>
                    <a:pt y="4907" x="41936"/>
                  </a:cubicBezTo>
                  <a:lnTo>
                    <a:pt y="4907" x="45814"/>
                  </a:lnTo>
                  <a:lnTo>
                    <a:pt y="4434" x="45814"/>
                  </a:lnTo>
                  <a:cubicBezTo>
                    <a:pt y="3613" x="45814"/>
                    <a:pt y="2956" x="45569"/>
                    <a:pt y="2465" x="45080"/>
                  </a:cubicBezTo>
                  <a:cubicBezTo>
                    <a:pt y="1974" x="44590"/>
                    <a:pt y="1729" x="43937"/>
                    <a:pt y="1729" x="43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y="4387250" x="4538425"/>
              <a:ext cy="183625" cx="1765900"/>
            </a:xfrm>
            <a:custGeom>
              <a:pathLst>
                <a:path w="70636" extrusionOk="0" h="7345">
                  <a:moveTo>
                    <a:pt y="1" x="55647"/>
                  </a:moveTo>
                  <a:lnTo>
                    <a:pt y="1354" x="55647"/>
                  </a:lnTo>
                  <a:lnTo>
                    <a:pt y="1354" x="57306"/>
                  </a:lnTo>
                  <a:lnTo>
                    <a:pt y="1" x="57306"/>
                  </a:lnTo>
                  <a:close/>
                  <a:moveTo>
                    <a:pt y="3101" x="29478"/>
                  </a:moveTo>
                  <a:cubicBezTo>
                    <a:pt y="3101" x="29833"/>
                    <a:pt y="3230" x="30105"/>
                    <a:pt y="3490" x="30291"/>
                  </a:cubicBezTo>
                  <a:cubicBezTo>
                    <a:pt y="3749" x="30478"/>
                    <a:pt y="4126" x="30572"/>
                    <a:pt y="4620" x="30572"/>
                  </a:cubicBezTo>
                  <a:cubicBezTo>
                    <a:pt y="5114" x="30572"/>
                    <a:pt y="5491" x="30478"/>
                    <a:pt y="5751" x="30291"/>
                  </a:cubicBezTo>
                  <a:cubicBezTo>
                    <a:pt y="6010" x="30105"/>
                    <a:pt y="6140" x="29833"/>
                    <a:pt y="6140" x="29478"/>
                  </a:cubicBezTo>
                  <a:cubicBezTo>
                    <a:pt y="6140" x="29123"/>
                    <a:pt y="6009" x="28850"/>
                    <a:pt y="5748" x="28660"/>
                  </a:cubicBezTo>
                  <a:cubicBezTo>
                    <a:pt y="5487" x="28470"/>
                    <a:pt y="5111" x="28376"/>
                    <a:pt y="4620" x="28376"/>
                  </a:cubicBezTo>
                  <a:cubicBezTo>
                    <a:pt y="4129" x="28376"/>
                    <a:pt y="3753" x="28470"/>
                    <a:pt y="3492" x="28660"/>
                  </a:cubicBezTo>
                  <a:cubicBezTo>
                    <a:pt y="3231" x="28850"/>
                    <a:pt y="3101" x="29123"/>
                    <a:pt y="3101" x="29478"/>
                  </a:cubicBezTo>
                  <a:close/>
                  <a:moveTo>
                    <a:pt y="3082" x="9758"/>
                  </a:moveTo>
                  <a:cubicBezTo>
                    <a:pt y="3082" x="10120"/>
                    <a:pt y="3214" x="10396"/>
                    <a:pt y="3478" x="10588"/>
                  </a:cubicBezTo>
                  <a:cubicBezTo>
                    <a:pt y="3742" x="10779"/>
                    <a:pt y="4123" x="10875"/>
                    <a:pt y="4620" x="10875"/>
                  </a:cubicBezTo>
                  <a:cubicBezTo>
                    <a:pt y="5118" x="10875"/>
                    <a:pt y="5498" x="10779"/>
                    <a:pt y="5762" x="10588"/>
                  </a:cubicBezTo>
                  <a:cubicBezTo>
                    <a:pt y="6026" x="10396"/>
                    <a:pt y="6159" x="10120"/>
                    <a:pt y="6159" x="9758"/>
                  </a:cubicBezTo>
                  <a:cubicBezTo>
                    <a:pt y="6159" x="9391"/>
                    <a:pt y="6026" x="9110"/>
                    <a:pt y="5762" x="8917"/>
                  </a:cubicBezTo>
                  <a:cubicBezTo>
                    <a:pt y="5498" x="8724"/>
                    <a:pt y="5118" x="8628"/>
                    <a:pt y="4620" x="8628"/>
                  </a:cubicBezTo>
                  <a:cubicBezTo>
                    <a:pt y="4123" x="8628"/>
                    <a:pt y="3742" x="8724"/>
                    <a:pt y="3478" x="8917"/>
                  </a:cubicBezTo>
                  <a:cubicBezTo>
                    <a:pt y="3214" x="9110"/>
                    <a:pt y="3082" x="9391"/>
                    <a:pt y="3082" x="9758"/>
                  </a:cubicBezTo>
                  <a:close/>
                  <a:moveTo>
                    <a:pt y="3082" x="35978"/>
                  </a:moveTo>
                  <a:cubicBezTo>
                    <a:pt y="3082" x="36340"/>
                    <a:pt y="3214" x="36616"/>
                    <a:pt y="3478" x="36808"/>
                  </a:cubicBezTo>
                  <a:cubicBezTo>
                    <a:pt y="3742" x="36999"/>
                    <a:pt y="4123" x="37095"/>
                    <a:pt y="4620" x="37095"/>
                  </a:cubicBezTo>
                  <a:cubicBezTo>
                    <a:pt y="5118" x="37095"/>
                    <a:pt y="5498" x="36999"/>
                    <a:pt y="5762" x="36808"/>
                  </a:cubicBezTo>
                  <a:cubicBezTo>
                    <a:pt y="6026" x="36616"/>
                    <a:pt y="6159" x="36340"/>
                    <a:pt y="6159" x="35978"/>
                  </a:cubicBezTo>
                  <a:cubicBezTo>
                    <a:pt y="6159" x="35611"/>
                    <a:pt y="6026" x="35330"/>
                    <a:pt y="5762" x="35137"/>
                  </a:cubicBezTo>
                  <a:cubicBezTo>
                    <a:pt y="5498" x="34944"/>
                    <a:pt y="5118" x="34848"/>
                    <a:pt y="4620" x="34848"/>
                  </a:cubicBezTo>
                  <a:cubicBezTo>
                    <a:pt y="4123" x="34848"/>
                    <a:pt y="3742" x="34944"/>
                    <a:pt y="3478" x="35137"/>
                  </a:cubicBezTo>
                  <a:cubicBezTo>
                    <a:pt y="3214" x="35330"/>
                    <a:pt y="3082" x="35611"/>
                    <a:pt y="3082" x="35978"/>
                  </a:cubicBezTo>
                  <a:close/>
                  <a:moveTo>
                    <a:pt y="3082" x="61369"/>
                  </a:moveTo>
                  <a:cubicBezTo>
                    <a:pt y="3082" x="61731"/>
                    <a:pt y="3214" x="62007"/>
                    <a:pt y="3478" x="62199"/>
                  </a:cubicBezTo>
                  <a:cubicBezTo>
                    <a:pt y="3742" x="62390"/>
                    <a:pt y="4123" x="62486"/>
                    <a:pt y="4620" x="62486"/>
                  </a:cubicBezTo>
                  <a:cubicBezTo>
                    <a:pt y="5118" x="62486"/>
                    <a:pt y="5498" x="62390"/>
                    <a:pt y="5762" x="62199"/>
                  </a:cubicBezTo>
                  <a:cubicBezTo>
                    <a:pt y="6026" x="62007"/>
                    <a:pt y="6159" x="61731"/>
                    <a:pt y="6159" x="61369"/>
                  </a:cubicBezTo>
                  <a:cubicBezTo>
                    <a:pt y="6159" x="61002"/>
                    <a:pt y="6026" x="60721"/>
                    <a:pt y="5762" x="60528"/>
                  </a:cubicBezTo>
                  <a:cubicBezTo>
                    <a:pt y="5498" x="60335"/>
                    <a:pt y="5118" x="60239"/>
                    <a:pt y="4620" x="60239"/>
                  </a:cubicBezTo>
                  <a:cubicBezTo>
                    <a:pt y="4123" x="60239"/>
                    <a:pt y="3742" x="60335"/>
                    <a:pt y="3478" x="60528"/>
                  </a:cubicBezTo>
                  <a:cubicBezTo>
                    <a:pt y="3214" x="60721"/>
                    <a:pt y="3082" x="61002"/>
                    <a:pt y="3082" x="61369"/>
                  </a:cubicBezTo>
                  <a:close/>
                  <a:moveTo>
                    <a:pt y="4875" x="23502"/>
                  </a:moveTo>
                  <a:lnTo>
                    <a:pt y="5065" x="23502"/>
                  </a:lnTo>
                  <a:cubicBezTo>
                    <a:pt y="5402" x="23502"/>
                    <a:pt y="5682" x="23395"/>
                    <a:pt y="5906" x="23182"/>
                  </a:cubicBezTo>
                  <a:cubicBezTo>
                    <a:pt y="6130" x="22969"/>
                    <a:pt y="6242" x="22706"/>
                    <a:pt y="6242" x="22394"/>
                  </a:cubicBezTo>
                  <a:cubicBezTo>
                    <a:pt y="6242" x="22144"/>
                    <a:pt y="6182" x="21949"/>
                    <a:pt y="6064" x="21808"/>
                  </a:cubicBezTo>
                  <a:cubicBezTo>
                    <a:pt y="5945" x="21667"/>
                    <a:pt y="5780" x="21597"/>
                    <a:pt y="5570" x="21597"/>
                  </a:cubicBezTo>
                  <a:cubicBezTo>
                    <a:pt y="5342" x="21597"/>
                    <a:pt y="5169" x="21684"/>
                    <a:pt y="5051" x="21859"/>
                  </a:cubicBezTo>
                  <a:cubicBezTo>
                    <a:pt y="4934" x="22034"/>
                    <a:pt y="4875" x="22294"/>
                    <a:pt y="4875" x="22640"/>
                  </a:cubicBezTo>
                  <a:close/>
                  <a:moveTo>
                    <a:pt y="4875" x="47895"/>
                  </a:moveTo>
                  <a:lnTo>
                    <a:pt y="5065" x="47895"/>
                  </a:lnTo>
                  <a:cubicBezTo>
                    <a:pt y="5402" x="47895"/>
                    <a:pt y="5682" x="47789"/>
                    <a:pt y="5906" x="47576"/>
                  </a:cubicBezTo>
                  <a:cubicBezTo>
                    <a:pt y="6130" x="47363"/>
                    <a:pt y="6242" x="47100"/>
                    <a:pt y="6242" x="46788"/>
                  </a:cubicBezTo>
                  <a:cubicBezTo>
                    <a:pt y="6242" x="46538"/>
                    <a:pt y="6182" x="46343"/>
                    <a:pt y="6064" x="46202"/>
                  </a:cubicBezTo>
                  <a:cubicBezTo>
                    <a:pt y="5945" x="46061"/>
                    <a:pt y="5780" x="45991"/>
                    <a:pt y="5570" x="45991"/>
                  </a:cubicBezTo>
                  <a:cubicBezTo>
                    <a:pt y="5342" x="45991"/>
                    <a:pt y="5169" x="46078"/>
                    <a:pt y="5051" x="46253"/>
                  </a:cubicBezTo>
                  <a:cubicBezTo>
                    <a:pt y="4934" x="46428"/>
                    <a:pt y="4875" x="46688"/>
                    <a:pt y="4875" x="47034"/>
                  </a:cubicBezTo>
                  <a:close/>
                  <a:moveTo>
                    <a:pt y="1" x="13808"/>
                  </a:moveTo>
                  <a:lnTo>
                    <a:pt y="7210" x="13808"/>
                  </a:lnTo>
                  <a:lnTo>
                    <a:pt y="7210" x="15467"/>
                  </a:lnTo>
                  <a:lnTo>
                    <a:pt y="1" x="15467"/>
                  </a:lnTo>
                  <a:close/>
                  <a:moveTo>
                    <a:pt y="1" x="17061"/>
                  </a:moveTo>
                  <a:lnTo>
                    <a:pt y="7210" x="17061"/>
                  </a:lnTo>
                  <a:lnTo>
                    <a:pt y="7210" x="18720"/>
                  </a:lnTo>
                  <a:lnTo>
                    <a:pt y="1" x="18720"/>
                  </a:lnTo>
                  <a:close/>
                  <a:moveTo>
                    <a:pt y="1896" x="43415"/>
                  </a:moveTo>
                  <a:cubicBezTo>
                    <a:pt y="1896" x="43029"/>
                    <a:pt y="1974" x="42697"/>
                    <a:pt y="2130" x="42421"/>
                  </a:cubicBezTo>
                  <a:cubicBezTo>
                    <a:pt y="2286" x="42144"/>
                    <a:pt y="2534" x="41900"/>
                    <a:pt y="2874" x="41687"/>
                  </a:cubicBezTo>
                  <a:lnTo>
                    <a:pt y="2021" x="41687"/>
                  </a:lnTo>
                  <a:lnTo>
                    <a:pt y="2021" x="40028"/>
                  </a:lnTo>
                  <a:lnTo>
                    <a:pt y="7210" x="40028"/>
                  </a:lnTo>
                  <a:lnTo>
                    <a:pt y="7210" x="41687"/>
                  </a:lnTo>
                  <a:lnTo>
                    <a:pt y="4820" x="41687"/>
                  </a:lnTo>
                  <a:cubicBezTo>
                    <a:pt y="4310" x="41687"/>
                    <a:pt y="3918" x="41802"/>
                    <a:pt y="3645" x="42032"/>
                  </a:cubicBezTo>
                  <a:cubicBezTo>
                    <a:pt y="3372" x="42262"/>
                    <a:pt y="3235" x="42590"/>
                    <a:pt y="3235" x="43016"/>
                  </a:cubicBezTo>
                  <a:cubicBezTo>
                    <a:pt y="3235" x="43161"/>
                    <a:pt y="3251" x="43306"/>
                    <a:pt y="3284" x="43449"/>
                  </a:cubicBezTo>
                  <a:cubicBezTo>
                    <a:pt y="3316" x="43593"/>
                    <a:pt y="3366" x="43738"/>
                    <a:pt y="3434" x="43883"/>
                  </a:cubicBezTo>
                  <a:lnTo>
                    <a:pt y="1933" x="43878"/>
                  </a:lnTo>
                  <a:cubicBezTo>
                    <a:pt y="1918" x="43754"/>
                    <a:pt y="1907" x="43660"/>
                    <a:pt y="1903" x="43595"/>
                  </a:cubicBezTo>
                  <a:cubicBezTo>
                    <a:pt y="1898" x="43531"/>
                    <a:pt y="1896" x="43470"/>
                    <a:pt y="1896" x="43415"/>
                  </a:cubicBezTo>
                  <a:close/>
                  <a:moveTo>
                    <a:pt y="548" x="51264"/>
                  </a:moveTo>
                  <a:lnTo>
                    <a:pt y="2021" x="51264"/>
                  </a:lnTo>
                  <a:lnTo>
                    <a:pt y="2021" x="50439"/>
                  </a:lnTo>
                  <a:lnTo>
                    <a:pt y="3207" x="50439"/>
                  </a:lnTo>
                  <a:lnTo>
                    <a:pt y="3207" x="51264"/>
                  </a:lnTo>
                  <a:lnTo>
                    <a:pt y="5408" x="51264"/>
                  </a:lnTo>
                  <a:cubicBezTo>
                    <a:pt y="6063" x="51264"/>
                    <a:pt y="6527" x="51400"/>
                    <a:pt y="6800" x="51674"/>
                  </a:cubicBezTo>
                  <a:cubicBezTo>
                    <a:pt y="7074" x="51947"/>
                    <a:pt y="7210" x="52411"/>
                    <a:pt y="7210" x="53066"/>
                  </a:cubicBezTo>
                  <a:lnTo>
                    <a:pt y="7210" x="54488"/>
                  </a:lnTo>
                  <a:lnTo>
                    <a:pt y="6024" x="54488"/>
                  </a:lnTo>
                  <a:lnTo>
                    <a:pt y="6024" x="53636"/>
                  </a:lnTo>
                  <a:cubicBezTo>
                    <a:pt y="6024" x="53352"/>
                    <a:pt y="5982" x="53162"/>
                    <a:pt y="5897" x="53066"/>
                  </a:cubicBezTo>
                  <a:cubicBezTo>
                    <a:pt y="5812" x="52970"/>
                    <a:pt y="5649" x="52922"/>
                    <a:pt y="5408" x="52922"/>
                  </a:cubicBezTo>
                  <a:lnTo>
                    <a:pt y="3207" x="52922"/>
                  </a:lnTo>
                  <a:lnTo>
                    <a:pt y="3207" x="54632"/>
                  </a:lnTo>
                  <a:lnTo>
                    <a:pt y="2021" x="54632"/>
                  </a:lnTo>
                  <a:lnTo>
                    <a:pt y="2021" x="52922"/>
                  </a:lnTo>
                  <a:lnTo>
                    <a:pt y="548" x="52922"/>
                  </a:lnTo>
                  <a:close/>
                  <a:moveTo>
                    <a:pt y="2021" x="55647"/>
                  </a:moveTo>
                  <a:lnTo>
                    <a:pt y="7210" x="55647"/>
                  </a:lnTo>
                  <a:lnTo>
                    <a:pt y="7210" x="57306"/>
                  </a:lnTo>
                  <a:lnTo>
                    <a:pt y="2021" x="57306"/>
                  </a:lnTo>
                  <a:close/>
                  <a:moveTo>
                    <a:pt y="1896" x="68806"/>
                  </a:moveTo>
                  <a:cubicBezTo>
                    <a:pt y="1896" x="68466"/>
                    <a:pt y="1968" x="68156"/>
                    <a:pt y="2111" x="67874"/>
                  </a:cubicBezTo>
                  <a:cubicBezTo>
                    <a:pt y="2255" x="67593"/>
                    <a:pt y="2478" x="67328"/>
                    <a:pt y="2781" x="67078"/>
                  </a:cubicBezTo>
                  <a:lnTo>
                    <a:pt y="2021" x="67078"/>
                  </a:lnTo>
                  <a:lnTo>
                    <a:pt y="2021" x="65419"/>
                  </a:lnTo>
                  <a:lnTo>
                    <a:pt y="7210" x="65419"/>
                  </a:lnTo>
                  <a:lnTo>
                    <a:pt y="7210" x="67078"/>
                  </a:lnTo>
                  <a:lnTo>
                    <a:pt y="4657" x="67078"/>
                  </a:lnTo>
                  <a:cubicBezTo>
                    <a:pt y="4185" x="67078"/>
                    <a:pt y="3815" x="67176"/>
                    <a:pt y="3548" x="67374"/>
                  </a:cubicBezTo>
                  <a:cubicBezTo>
                    <a:pt y="3280" x="67572"/>
                    <a:pt y="3147" x="67844"/>
                    <a:pt y="3147" x="68190"/>
                  </a:cubicBezTo>
                  <a:cubicBezTo>
                    <a:pt y="3147" x="68332"/>
                    <a:pt y="3177" x="68458"/>
                    <a:pt y="3237" x="68569"/>
                  </a:cubicBezTo>
                  <a:cubicBezTo>
                    <a:pt y="3297" x="68681"/>
                    <a:pt y="3382" x="68769"/>
                    <a:pt y="3490" x="68834"/>
                  </a:cubicBezTo>
                  <a:cubicBezTo>
                    <a:pt y="3570" x="68883"/>
                    <a:pt y="3695" x="68918"/>
                    <a:pt y="3865" x="68938"/>
                  </a:cubicBezTo>
                  <a:cubicBezTo>
                    <a:pt y="4035" x="68958"/>
                    <a:pt y="4344" x="68968"/>
                    <a:pt y="4792" x="68968"/>
                  </a:cubicBezTo>
                  <a:lnTo>
                    <a:pt y="6696" x="68968"/>
                  </a:lnTo>
                  <a:lnTo>
                    <a:pt y="7210" x="68968"/>
                  </a:lnTo>
                  <a:lnTo>
                    <a:pt y="7210" x="70636"/>
                  </a:lnTo>
                  <a:lnTo>
                    <a:pt y="4050" x="70636"/>
                  </a:lnTo>
                  <a:cubicBezTo>
                    <a:pt y="3349" x="70636"/>
                    <a:pt y="2815" x="70481"/>
                    <a:pt y="2447" x="70170"/>
                  </a:cubicBezTo>
                  <a:cubicBezTo>
                    <a:pt y="2080" x="69860"/>
                    <a:pt y="1896" x="69405"/>
                    <a:pt y="1896" x="68806"/>
                  </a:cubicBezTo>
                  <a:close/>
                  <a:moveTo>
                    <a:pt y="168" x="3749"/>
                  </a:moveTo>
                  <a:cubicBezTo>
                    <a:pt y="168" x="2597"/>
                    <a:pt y="490" x="1684"/>
                    <a:pt y="1134" x="1011"/>
                  </a:cubicBezTo>
                  <a:cubicBezTo>
                    <a:pt y="1778" x="337"/>
                    <a:pt y="2653" x="0"/>
                    <a:pt y="3758" x="0"/>
                  </a:cubicBezTo>
                  <a:cubicBezTo>
                    <a:pt y="4861" x="0"/>
                    <a:pt y="5735" x="337"/>
                    <a:pt y="6379" x="1011"/>
                  </a:cubicBezTo>
                  <a:cubicBezTo>
                    <a:pt y="7023" x="1684"/>
                    <a:pt y="7345" x="2597"/>
                    <a:pt y="7345" x="3749"/>
                  </a:cubicBezTo>
                  <a:cubicBezTo>
                    <a:pt y="7345" x="4135"/>
                    <a:pt y="7301" x="4506"/>
                    <a:pt y="7215" x="4861"/>
                  </a:cubicBezTo>
                  <a:cubicBezTo>
                    <a:pt y="7128" x="5216"/>
                    <a:pt y="7000" x="5557"/>
                    <a:pt y="6830" x="5885"/>
                  </a:cubicBezTo>
                  <a:lnTo>
                    <a:pt y="5399" x="5885"/>
                  </a:lnTo>
                  <a:cubicBezTo>
                    <a:pt y="5624" x="5554"/>
                    <a:pt y="5789" x="5228"/>
                    <a:pt y="5894" x="4907"/>
                  </a:cubicBezTo>
                  <a:cubicBezTo>
                    <a:pt y="5999" x="4586"/>
                    <a:pt y="6052" x="4248"/>
                    <a:pt y="6052" x="3892"/>
                  </a:cubicBezTo>
                  <a:cubicBezTo>
                    <a:pt y="6052" x="3256"/>
                    <a:pt y="5848" x="2756"/>
                    <a:pt y="5440" x="2391"/>
                  </a:cubicBezTo>
                  <a:cubicBezTo>
                    <a:pt y="5033" x="2027"/>
                    <a:pt y="4472" x="1845"/>
                    <a:pt y="3758" x="1845"/>
                  </a:cubicBezTo>
                  <a:cubicBezTo>
                    <a:pt y="3042" x="1845"/>
                    <a:pt y="2480" x="2027"/>
                    <a:pt y="2072" x="2391"/>
                  </a:cubicBezTo>
                  <a:cubicBezTo>
                    <a:pt y="1664" x="2756"/>
                    <a:pt y="1460" x="3256"/>
                    <a:pt y="1460" x="3892"/>
                  </a:cubicBezTo>
                  <a:cubicBezTo>
                    <a:pt y="1460" x="4248"/>
                    <a:pt y="1513" x="4586"/>
                    <a:pt y="1618" x="4907"/>
                  </a:cubicBezTo>
                  <a:cubicBezTo>
                    <a:pt y="1723" x="5228"/>
                    <a:pt y="1888" x="5554"/>
                    <a:pt y="2114" x="5885"/>
                  </a:cubicBezTo>
                  <a:lnTo>
                    <a:pt y="682" x="5885"/>
                  </a:lnTo>
                  <a:cubicBezTo>
                    <a:pt y="512" x="5557"/>
                    <a:pt y="384" x="5216"/>
                    <a:pt y="297" x="4861"/>
                  </a:cubicBezTo>
                  <a:cubicBezTo>
                    <a:pt y="211" x="4506"/>
                    <a:pt y="168" x="4135"/>
                    <a:pt y="168" x="3749"/>
                  </a:cubicBezTo>
                  <a:close/>
                  <a:moveTo>
                    <a:pt y="1896" x="9758"/>
                  </a:moveTo>
                  <a:cubicBezTo>
                    <a:pt y="1896" x="8863"/>
                    <a:pt y="2137" x="8162"/>
                    <a:pt y="2619" x="7657"/>
                  </a:cubicBezTo>
                  <a:cubicBezTo>
                    <a:pt y="3101" x="7152"/>
                    <a:pt y="3768" x="6900"/>
                    <a:pt y="4620" x="6900"/>
                  </a:cubicBezTo>
                  <a:cubicBezTo>
                    <a:pt y="5473" x="6900"/>
                    <a:pt y="6140" x="7152"/>
                    <a:pt y="6622" x="7657"/>
                  </a:cubicBezTo>
                  <a:cubicBezTo>
                    <a:pt y="7104" x="8162"/>
                    <a:pt y="7345" x="8863"/>
                    <a:pt y="7345" x="9758"/>
                  </a:cubicBezTo>
                  <a:cubicBezTo>
                    <a:pt y="7345" x="10651"/>
                    <a:pt y="7104" x="11348"/>
                    <a:pt y="6622" x="11850"/>
                  </a:cubicBezTo>
                  <a:cubicBezTo>
                    <a:pt y="6140" x="12352"/>
                    <a:pt y="5473" x="12603"/>
                    <a:pt y="4620" x="12603"/>
                  </a:cubicBezTo>
                  <a:cubicBezTo>
                    <a:pt y="3768" x="12603"/>
                    <a:pt y="3101" x="12352"/>
                    <a:pt y="2619" x="11850"/>
                  </a:cubicBezTo>
                  <a:cubicBezTo>
                    <a:pt y="2137" x="11348"/>
                    <a:pt y="1896" x="10651"/>
                    <a:pt y="1896" x="9758"/>
                  </a:cubicBezTo>
                  <a:close/>
                  <a:moveTo>
                    <a:pt y="1896" x="22524"/>
                  </a:moveTo>
                  <a:cubicBezTo>
                    <a:pt y="1896" x="22166"/>
                    <a:pt y="1918" x="21807"/>
                    <a:pt y="1963" x="21449"/>
                  </a:cubicBezTo>
                  <a:cubicBezTo>
                    <a:pt y="2008" x="21091"/>
                    <a:pt y="2073" x="20734"/>
                    <a:pt y="2160" x="20379"/>
                  </a:cubicBezTo>
                  <a:lnTo>
                    <a:pt y="3425" x="20379"/>
                  </a:lnTo>
                  <a:cubicBezTo>
                    <a:pt y="3283" x="20641"/>
                    <a:pt y="3176" x="20925"/>
                    <a:pt y="3105" x="21231"/>
                  </a:cubicBezTo>
                  <a:cubicBezTo>
                    <a:pt y="3034" x="21537"/>
                    <a:pt y="2999" x="21867"/>
                    <a:pt y="2999" x="22223"/>
                  </a:cubicBezTo>
                  <a:cubicBezTo>
                    <a:pt y="2999" x="22661"/>
                    <a:pt y="3060" x="22984"/>
                    <a:pt y="3182" x="23191"/>
                  </a:cubicBezTo>
                  <a:cubicBezTo>
                    <a:pt y="3304" x="23398"/>
                    <a:pt y="3496" x="23502"/>
                    <a:pt y="3758" x="23502"/>
                  </a:cubicBezTo>
                  <a:lnTo>
                    <a:pt y="3888" x="23502"/>
                  </a:lnTo>
                  <a:lnTo>
                    <a:pt y="3888" x="22524"/>
                  </a:lnTo>
                  <a:cubicBezTo>
                    <a:pt y="3888" x="21628"/>
                    <a:pt y="4030" x="20971"/>
                    <a:pt y="4314" x="20552"/>
                  </a:cubicBezTo>
                  <a:cubicBezTo>
                    <a:pt y="4599" x="20134"/>
                    <a:pt y="5045" x="19925"/>
                    <a:pt y="5653" x="19925"/>
                  </a:cubicBezTo>
                  <a:cubicBezTo>
                    <a:pt y="6154" x="19925"/>
                    <a:pt y="6561" x="20092"/>
                    <a:pt y="6874" x="20427"/>
                  </a:cubicBezTo>
                  <a:cubicBezTo>
                    <a:pt y="7188" x="20762"/>
                    <a:pt y="7345" x="21199"/>
                    <a:pt y="7345" x="21736"/>
                  </a:cubicBezTo>
                  <a:cubicBezTo>
                    <a:pt y="7345" x="22135"/>
                    <a:pt y="7273" x="22473"/>
                    <a:pt y="7129" x="22751"/>
                  </a:cubicBezTo>
                  <a:cubicBezTo>
                    <a:pt y="6986" x="23029"/>
                    <a:pt y="6756" x="23279"/>
                    <a:pt y="6441" x="23502"/>
                  </a:cubicBezTo>
                  <a:lnTo>
                    <a:pt y="7210" x="23502"/>
                  </a:lnTo>
                  <a:lnTo>
                    <a:pt y="7210" x="25174"/>
                  </a:lnTo>
                  <a:lnTo>
                    <a:pt y="4250" x="25174"/>
                  </a:lnTo>
                  <a:cubicBezTo>
                    <a:pt y="3419" x="25174"/>
                    <a:pt y="2819" x="24966"/>
                    <a:pt y="2450" x="24551"/>
                  </a:cubicBezTo>
                  <a:cubicBezTo>
                    <a:pt y="2080" x="24135"/>
                    <a:pt y="1896" x="23460"/>
                    <a:pt y="1896" x="22524"/>
                  </a:cubicBezTo>
                  <a:close/>
                  <a:moveTo>
                    <a:pt y="1" x="26717"/>
                  </a:moveTo>
                  <a:lnTo>
                    <a:pt y="7210" x="26717"/>
                  </a:lnTo>
                  <a:lnTo>
                    <a:pt y="7210" x="28376"/>
                  </a:lnTo>
                  <a:lnTo>
                    <a:pt y="6460" x="28376"/>
                  </a:lnTo>
                  <a:cubicBezTo>
                    <a:pt y="6762" x="28604"/>
                    <a:pt y="6986" x="28857"/>
                    <a:pt y="7129" x="29135"/>
                  </a:cubicBezTo>
                  <a:cubicBezTo>
                    <a:pt y="7273" x="29413"/>
                    <a:pt y="7345" x="29733"/>
                    <a:pt y="7345" x="30094"/>
                  </a:cubicBezTo>
                  <a:cubicBezTo>
                    <a:pt y="7345" x="30734"/>
                    <a:pt y="7091" x="31259"/>
                    <a:pt y="6582" x="31670"/>
                  </a:cubicBezTo>
                  <a:cubicBezTo>
                    <a:pt y="6074" x="32081"/>
                    <a:pt y="5420" x="32286"/>
                    <a:pt y="4620" x="32286"/>
                  </a:cubicBezTo>
                  <a:cubicBezTo>
                    <a:pt y="3820" x="32286"/>
                    <a:pt y="3166" x="32081"/>
                    <a:pt y="2658" x="31670"/>
                  </a:cubicBezTo>
                  <a:cubicBezTo>
                    <a:pt y="2150" x="31259"/>
                    <a:pt y="1896" x="30734"/>
                    <a:pt y="1896" x="30094"/>
                  </a:cubicBezTo>
                  <a:cubicBezTo>
                    <a:pt y="1896" x="29733"/>
                    <a:pt y="1968" x="29413"/>
                    <a:pt y="2111" x="29135"/>
                  </a:cubicBezTo>
                  <a:cubicBezTo>
                    <a:pt y="2255" x="28857"/>
                    <a:pt y="2478" x="28604"/>
                    <a:pt y="2781" x="28376"/>
                  </a:cubicBezTo>
                  <a:lnTo>
                    <a:pt y="1" x="28376"/>
                  </a:lnTo>
                  <a:close/>
                  <a:moveTo>
                    <a:pt y="1896" x="35978"/>
                  </a:moveTo>
                  <a:cubicBezTo>
                    <a:pt y="1896" x="35083"/>
                    <a:pt y="2137" x="34382"/>
                    <a:pt y="2619" x="33877"/>
                  </a:cubicBezTo>
                  <a:cubicBezTo>
                    <a:pt y="3101" x="33372"/>
                    <a:pt y="3768" x="33120"/>
                    <a:pt y="4620" x="33120"/>
                  </a:cubicBezTo>
                  <a:cubicBezTo>
                    <a:pt y="5473" x="33120"/>
                    <a:pt y="6140" x="33372"/>
                    <a:pt y="6622" x="33877"/>
                  </a:cubicBezTo>
                  <a:cubicBezTo>
                    <a:pt y="7104" x="34382"/>
                    <a:pt y="7345" x="35083"/>
                    <a:pt y="7345" x="35978"/>
                  </a:cubicBezTo>
                  <a:cubicBezTo>
                    <a:pt y="7345" x="36871"/>
                    <a:pt y="7104" x="37568"/>
                    <a:pt y="6622" x="38070"/>
                  </a:cubicBezTo>
                  <a:cubicBezTo>
                    <a:pt y="6140" x="38572"/>
                    <a:pt y="5473" x="38823"/>
                    <a:pt y="4620" x="38823"/>
                  </a:cubicBezTo>
                  <a:cubicBezTo>
                    <a:pt y="3768" x="38823"/>
                    <a:pt y="3101" x="38572"/>
                    <a:pt y="2619" x="38070"/>
                  </a:cubicBezTo>
                  <a:cubicBezTo>
                    <a:pt y="2137" x="37568"/>
                    <a:pt y="1896" x="36871"/>
                    <a:pt y="1896" x="35978"/>
                  </a:cubicBezTo>
                  <a:close/>
                  <a:moveTo>
                    <a:pt y="1896" x="46918"/>
                  </a:moveTo>
                  <a:cubicBezTo>
                    <a:pt y="1896" x="46560"/>
                    <a:pt y="1918" x="46201"/>
                    <a:pt y="1963" x="45843"/>
                  </a:cubicBezTo>
                  <a:cubicBezTo>
                    <a:pt y="2008" x="45485"/>
                    <a:pt y="2073" x="45128"/>
                    <a:pt y="2160" x="44773"/>
                  </a:cubicBezTo>
                  <a:lnTo>
                    <a:pt y="3425" x="44773"/>
                  </a:lnTo>
                  <a:cubicBezTo>
                    <a:pt y="3283" x="45035"/>
                    <a:pt y="3176" x="45319"/>
                    <a:pt y="3105" x="45625"/>
                  </a:cubicBezTo>
                  <a:cubicBezTo>
                    <a:pt y="3034" x="45931"/>
                    <a:pt y="2999" x="46261"/>
                    <a:pt y="2999" x="46617"/>
                  </a:cubicBezTo>
                  <a:cubicBezTo>
                    <a:pt y="2999" x="47055"/>
                    <a:pt y="3060" x="47378"/>
                    <a:pt y="3182" x="47585"/>
                  </a:cubicBezTo>
                  <a:cubicBezTo>
                    <a:pt y="3304" x="47792"/>
                    <a:pt y="3496" x="47895"/>
                    <a:pt y="3758" x="47895"/>
                  </a:cubicBezTo>
                  <a:lnTo>
                    <a:pt y="3888" x="47895"/>
                  </a:lnTo>
                  <a:lnTo>
                    <a:pt y="3888" x="46918"/>
                  </a:lnTo>
                  <a:cubicBezTo>
                    <a:pt y="3888" x="46022"/>
                    <a:pt y="4030" x="45365"/>
                    <a:pt y="4314" x="44946"/>
                  </a:cubicBezTo>
                  <a:cubicBezTo>
                    <a:pt y="4599" x="44528"/>
                    <a:pt y="5045" x="44319"/>
                    <a:pt y="5653" x="44319"/>
                  </a:cubicBezTo>
                  <a:cubicBezTo>
                    <a:pt y="6154" x="44319"/>
                    <a:pt y="6561" x="44486"/>
                    <a:pt y="6874" x="44821"/>
                  </a:cubicBezTo>
                  <a:cubicBezTo>
                    <a:pt y="7188" x="45156"/>
                    <a:pt y="7345" x="45593"/>
                    <a:pt y="7345" x="46130"/>
                  </a:cubicBezTo>
                  <a:cubicBezTo>
                    <a:pt y="7345" x="46529"/>
                    <a:pt y="7273" x="46867"/>
                    <a:pt y="7129" x="47145"/>
                  </a:cubicBezTo>
                  <a:cubicBezTo>
                    <a:pt y="6986" x="47423"/>
                    <a:pt y="6756" x="47673"/>
                    <a:pt y="6441" x="47895"/>
                  </a:cubicBezTo>
                  <a:lnTo>
                    <a:pt y="7210" x="47895"/>
                  </a:lnTo>
                  <a:lnTo>
                    <a:pt y="7210" x="49568"/>
                  </a:lnTo>
                  <a:lnTo>
                    <a:pt y="4250" x="49568"/>
                  </a:lnTo>
                  <a:cubicBezTo>
                    <a:pt y="3419" x="49568"/>
                    <a:pt y="2819" x="49360"/>
                    <a:pt y="2450" x="48945"/>
                  </a:cubicBezTo>
                  <a:cubicBezTo>
                    <a:pt y="2080" x="48529"/>
                    <a:pt y="1896" x="47854"/>
                    <a:pt y="1896" x="46918"/>
                  </a:cubicBezTo>
                  <a:close/>
                  <a:moveTo>
                    <a:pt y="1896" x="61369"/>
                  </a:moveTo>
                  <a:cubicBezTo>
                    <a:pt y="1896" x="60474"/>
                    <a:pt y="2137" x="59773"/>
                    <a:pt y="2619" x="59268"/>
                  </a:cubicBezTo>
                  <a:cubicBezTo>
                    <a:pt y="3101" x="58763"/>
                    <a:pt y="3768" x="58511"/>
                    <a:pt y="4620" x="58511"/>
                  </a:cubicBezTo>
                  <a:cubicBezTo>
                    <a:pt y="5473" x="58511"/>
                    <a:pt y="6140" x="58763"/>
                    <a:pt y="6622" x="59268"/>
                  </a:cubicBezTo>
                  <a:cubicBezTo>
                    <a:pt y="7104" x="59773"/>
                    <a:pt y="7345" x="60474"/>
                    <a:pt y="7345" x="61369"/>
                  </a:cubicBezTo>
                  <a:cubicBezTo>
                    <a:pt y="7345" x="62262"/>
                    <a:pt y="7104" x="62959"/>
                    <a:pt y="6622" x="63461"/>
                  </a:cubicBezTo>
                  <a:cubicBezTo>
                    <a:pt y="6140" x="63963"/>
                    <a:pt y="5473" x="64214"/>
                    <a:pt y="4620" x="64214"/>
                  </a:cubicBezTo>
                  <a:cubicBezTo>
                    <a:pt y="3768" x="64214"/>
                    <a:pt y="3101" x="63963"/>
                    <a:pt y="2619" x="63461"/>
                  </a:cubicBezTo>
                  <a:cubicBezTo>
                    <a:pt y="2137" x="62959"/>
                    <a:pt y="1896" x="62262"/>
                    <a:pt y="1896" x="613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y="1290800" x="4665000"/>
              <a:ext cy="647450" cx="1621075"/>
            </a:xfrm>
            <a:custGeom>
              <a:pathLst>
                <a:path w="64843" extrusionOk="0" h="25898">
                  <a:moveTo>
                    <a:pt y="1" x="4547"/>
                  </a:moveTo>
                  <a:lnTo>
                    <a:pt y="198" x="3559"/>
                  </a:lnTo>
                  <a:lnTo>
                    <a:pt y="594" x="2768"/>
                  </a:lnTo>
                  <a:lnTo>
                    <a:pt y="1385" x="1977"/>
                  </a:lnTo>
                  <a:lnTo>
                    <a:pt y="2175" x="1384"/>
                  </a:lnTo>
                  <a:lnTo>
                    <a:pt y="3361" x="791"/>
                  </a:lnTo>
                  <a:lnTo>
                    <a:pt y="4548" x="396"/>
                  </a:lnTo>
                  <a:lnTo>
                    <a:pt y="5931" x="0"/>
                  </a:lnTo>
                  <a:lnTo>
                    <a:pt y="7513" x="0"/>
                  </a:lnTo>
                  <a:lnTo>
                    <a:pt y="18583" x="0"/>
                  </a:lnTo>
                  <a:lnTo>
                    <a:pt y="19967" x="0"/>
                  </a:lnTo>
                  <a:lnTo>
                    <a:pt y="21351" x="396"/>
                  </a:lnTo>
                  <a:lnTo>
                    <a:pt y="22735" x="791"/>
                  </a:lnTo>
                  <a:lnTo>
                    <a:pt y="23723" x="1384"/>
                  </a:lnTo>
                  <a:lnTo>
                    <a:pt y="24712" x="1977"/>
                  </a:lnTo>
                  <a:lnTo>
                    <a:pt y="25305" x="2768"/>
                  </a:lnTo>
                  <a:lnTo>
                    <a:pt y="25700" x="3559"/>
                  </a:lnTo>
                  <a:lnTo>
                    <a:pt y="25898" x="4547"/>
                  </a:lnTo>
                  <a:lnTo>
                    <a:pt y="25898" x="60295"/>
                  </a:lnTo>
                  <a:lnTo>
                    <a:pt y="25700" x="61086"/>
                  </a:lnTo>
                  <a:lnTo>
                    <a:pt y="25305" x="62074"/>
                  </a:lnTo>
                  <a:lnTo>
                    <a:pt y="24712" x="62865"/>
                  </a:lnTo>
                  <a:lnTo>
                    <a:pt y="23723" x="63458"/>
                  </a:lnTo>
                  <a:lnTo>
                    <a:pt y="22735" x="64051"/>
                  </a:lnTo>
                  <a:lnTo>
                    <a:pt y="21351" x="64447"/>
                  </a:lnTo>
                  <a:lnTo>
                    <a:pt y="19967" x="64644"/>
                  </a:lnTo>
                  <a:lnTo>
                    <a:pt y="18583" x="64842"/>
                  </a:lnTo>
                  <a:lnTo>
                    <a:pt y="7513" x="64842"/>
                  </a:lnTo>
                  <a:lnTo>
                    <a:pt y="5931" x="64644"/>
                  </a:lnTo>
                  <a:lnTo>
                    <a:pt y="4548" x="64447"/>
                  </a:lnTo>
                  <a:lnTo>
                    <a:pt y="3361" x="64051"/>
                  </a:lnTo>
                  <a:lnTo>
                    <a:pt y="2175" x="63458"/>
                  </a:lnTo>
                  <a:lnTo>
                    <a:pt y="1385" x="62865"/>
                  </a:lnTo>
                  <a:lnTo>
                    <a:pt y="594" x="62074"/>
                  </a:lnTo>
                  <a:lnTo>
                    <a:pt y="198" x="61086"/>
                  </a:lnTo>
                  <a:lnTo>
                    <a:pt y="1" x="60295"/>
                  </a:lnTo>
                  <a:close/>
                </a:path>
              </a:pathLst>
            </a:custGeom>
            <a:solidFill>
              <a:srgbClr val="000000"/>
            </a:solidFill>
            <a:ln w="1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y="1357675" x="4731175"/>
              <a:ext cy="183625" cx="1488450"/>
            </a:xfrm>
            <a:custGeom>
              <a:pathLst>
                <a:path w="59538" extrusionOk="0" h="7345">
                  <a:moveTo>
                    <a:pt y="1" x="25099"/>
                  </a:moveTo>
                  <a:lnTo>
                    <a:pt y="1354" x="25099"/>
                  </a:lnTo>
                  <a:lnTo>
                    <a:pt y="1354" x="26757"/>
                  </a:lnTo>
                  <a:lnTo>
                    <a:pt y="1" x="26757"/>
                  </a:lnTo>
                  <a:close/>
                  <a:moveTo>
                    <a:pt y="3082" x="9758"/>
                  </a:moveTo>
                  <a:cubicBezTo>
                    <a:pt y="3082" x="10120"/>
                    <a:pt y="3214" x="10396"/>
                    <a:pt y="3478" x="10588"/>
                  </a:cubicBezTo>
                  <a:cubicBezTo>
                    <a:pt y="3742" x="10779"/>
                    <a:pt y="4123" x="10875"/>
                    <a:pt y="4620" x="10875"/>
                  </a:cubicBezTo>
                  <a:cubicBezTo>
                    <a:pt y="5117" x="10875"/>
                    <a:pt y="5498" x="10779"/>
                    <a:pt y="5762" x="10588"/>
                  </a:cubicBezTo>
                  <a:cubicBezTo>
                    <a:pt y="6026" x="10396"/>
                    <a:pt y="6158" x="10120"/>
                    <a:pt y="6158" x="9758"/>
                  </a:cubicBezTo>
                  <a:cubicBezTo>
                    <a:pt y="6158" x="9391"/>
                    <a:pt y="6026" x="9110"/>
                    <a:pt y="5762" x="8917"/>
                  </a:cubicBezTo>
                  <a:cubicBezTo>
                    <a:pt y="5498" x="8724"/>
                    <a:pt y="5117" x="8628"/>
                    <a:pt y="4620" x="8628"/>
                  </a:cubicBezTo>
                  <a:cubicBezTo>
                    <a:pt y="4123" x="8628"/>
                    <a:pt y="3742" x="8724"/>
                    <a:pt y="3478" x="8917"/>
                  </a:cubicBezTo>
                  <a:cubicBezTo>
                    <a:pt y="3214" x="9110"/>
                    <a:pt y="3082" x="9391"/>
                    <a:pt y="3082" x="9758"/>
                  </a:cubicBezTo>
                  <a:close/>
                  <a:moveTo>
                    <a:pt y="3082" x="44331"/>
                  </a:moveTo>
                  <a:cubicBezTo>
                    <a:pt y="3082" x="44693"/>
                    <a:pt y="3214" x="44969"/>
                    <a:pt y="3478" x="45161"/>
                  </a:cubicBezTo>
                  <a:cubicBezTo>
                    <a:pt y="3742" x="45352"/>
                    <a:pt y="4123" x="45448"/>
                    <a:pt y="4620" x="45448"/>
                  </a:cubicBezTo>
                  <a:cubicBezTo>
                    <a:pt y="5117" x="45448"/>
                    <a:pt y="5498" x="45352"/>
                    <a:pt y="5762" x="45161"/>
                  </a:cubicBezTo>
                  <a:cubicBezTo>
                    <a:pt y="6026" x="44969"/>
                    <a:pt y="6158" x="44693"/>
                    <a:pt y="6158" x="44331"/>
                  </a:cubicBezTo>
                  <a:cubicBezTo>
                    <a:pt y="6158" x="43964"/>
                    <a:pt y="6026" x="43683"/>
                    <a:pt y="5762" x="43490"/>
                  </a:cubicBezTo>
                  <a:cubicBezTo>
                    <a:pt y="5498" x="43297"/>
                    <a:pt y="5117" x="43201"/>
                    <a:pt y="4620" x="43201"/>
                  </a:cubicBezTo>
                  <a:cubicBezTo>
                    <a:pt y="4123" x="43201"/>
                    <a:pt y="3742" x="43297"/>
                    <a:pt y="3478" x="43490"/>
                  </a:cubicBezTo>
                  <a:cubicBezTo>
                    <a:pt y="3214" x="43683"/>
                    <a:pt y="3082" x="43964"/>
                    <a:pt y="3082" x="44331"/>
                  </a:cubicBezTo>
                  <a:close/>
                  <a:moveTo>
                    <a:pt y="1896" x="17195"/>
                  </a:moveTo>
                  <a:cubicBezTo>
                    <a:pt y="1896" x="16855"/>
                    <a:pt y="1968" x="16544"/>
                    <a:pt y="2111" x="16263"/>
                  </a:cubicBezTo>
                  <a:cubicBezTo>
                    <a:pt y="2255" x="15982"/>
                    <a:pt y="2478" x="15717"/>
                    <a:pt y="2781" x="15466"/>
                  </a:cubicBezTo>
                  <a:lnTo>
                    <a:pt y="2021" x="15466"/>
                  </a:lnTo>
                  <a:lnTo>
                    <a:pt y="2021" x="13808"/>
                  </a:lnTo>
                  <a:lnTo>
                    <a:pt y="7210" x="13808"/>
                  </a:lnTo>
                  <a:lnTo>
                    <a:pt y="7210" x="15466"/>
                  </a:lnTo>
                  <a:lnTo>
                    <a:pt y="4657" x="15466"/>
                  </a:lnTo>
                  <a:cubicBezTo>
                    <a:pt y="4185" x="15466"/>
                    <a:pt y="3815" x="15565"/>
                    <a:pt y="3548" x="15763"/>
                  </a:cubicBezTo>
                  <a:cubicBezTo>
                    <a:pt y="3280" x="15961"/>
                    <a:pt y="3147" x="16232"/>
                    <a:pt y="3147" x="16578"/>
                  </a:cubicBezTo>
                  <a:cubicBezTo>
                    <a:pt y="3147" x="16720"/>
                    <a:pt y="3177" x="16847"/>
                    <a:pt y="3237" x="16958"/>
                  </a:cubicBezTo>
                  <a:cubicBezTo>
                    <a:pt y="3297" x="17069"/>
                    <a:pt y="3381" x="17158"/>
                    <a:pt y="3490" x="17222"/>
                  </a:cubicBezTo>
                  <a:cubicBezTo>
                    <a:pt y="3570" x="17272"/>
                    <a:pt y="3695" x="17307"/>
                    <a:pt y="3865" x="17327"/>
                  </a:cubicBezTo>
                  <a:cubicBezTo>
                    <a:pt y="4035" x="17347"/>
                    <a:pt y="4344" x="17357"/>
                    <a:pt y="4792" x="17357"/>
                  </a:cubicBezTo>
                  <a:lnTo>
                    <a:pt y="6696" x="17357"/>
                  </a:lnTo>
                  <a:lnTo>
                    <a:pt y="7210" x="17357"/>
                  </a:lnTo>
                  <a:lnTo>
                    <a:pt y="7210" x="19025"/>
                  </a:lnTo>
                  <a:lnTo>
                    <a:pt y="4050" x="19025"/>
                  </a:lnTo>
                  <a:cubicBezTo>
                    <a:pt y="3349" x="19025"/>
                    <a:pt y="2815" x="18870"/>
                    <a:pt y="2447" x="18559"/>
                  </a:cubicBezTo>
                  <a:cubicBezTo>
                    <a:pt y="2080" x="18249"/>
                    <a:pt y="1896" x="17794"/>
                    <a:pt y="1896" x="17195"/>
                  </a:cubicBezTo>
                  <a:close/>
                  <a:moveTo>
                    <a:pt y="547" x="20716"/>
                  </a:moveTo>
                  <a:lnTo>
                    <a:pt y="2021" x="20716"/>
                  </a:lnTo>
                  <a:lnTo>
                    <a:pt y="2021" x="19891"/>
                  </a:lnTo>
                  <a:lnTo>
                    <a:pt y="3207" x="19891"/>
                  </a:lnTo>
                  <a:lnTo>
                    <a:pt y="3207" x="20716"/>
                  </a:lnTo>
                  <a:lnTo>
                    <a:pt y="5408" x="20716"/>
                  </a:lnTo>
                  <a:cubicBezTo>
                    <a:pt y="6063" x="20716"/>
                    <a:pt y="6527" x="20852"/>
                    <a:pt y="6800" x="21126"/>
                  </a:cubicBezTo>
                  <a:cubicBezTo>
                    <a:pt y="7073" x="21399"/>
                    <a:pt y="7210" x="21863"/>
                    <a:pt y="7210" x="22518"/>
                  </a:cubicBezTo>
                  <a:lnTo>
                    <a:pt y="7210" x="23940"/>
                  </a:lnTo>
                  <a:lnTo>
                    <a:pt y="6024" x="23940"/>
                  </a:lnTo>
                  <a:lnTo>
                    <a:pt y="6024" x="23088"/>
                  </a:lnTo>
                  <a:cubicBezTo>
                    <a:pt y="6024" x="22804"/>
                    <a:pt y="5982" x="22614"/>
                    <a:pt y="5897" x="22518"/>
                  </a:cubicBezTo>
                  <a:cubicBezTo>
                    <a:pt y="5812" x="22422"/>
                    <a:pt y="5649" x="22374"/>
                    <a:pt y="5408" x="22374"/>
                  </a:cubicBezTo>
                  <a:lnTo>
                    <a:pt y="3207" x="22374"/>
                  </a:lnTo>
                  <a:lnTo>
                    <a:pt y="3207" x="24084"/>
                  </a:lnTo>
                  <a:lnTo>
                    <a:pt y="2021" x="24084"/>
                  </a:lnTo>
                  <a:lnTo>
                    <a:pt y="2021" x="22374"/>
                  </a:lnTo>
                  <a:lnTo>
                    <a:pt y="547" x="22374"/>
                  </a:lnTo>
                  <a:close/>
                  <a:moveTo>
                    <a:pt y="2021" x="25099"/>
                  </a:moveTo>
                  <a:lnTo>
                    <a:pt y="7210" x="25099"/>
                  </a:lnTo>
                  <a:lnTo>
                    <a:pt y="7210" x="26757"/>
                  </a:lnTo>
                  <a:lnTo>
                    <a:pt y="2021" x="26757"/>
                  </a:lnTo>
                  <a:close/>
                  <a:moveTo>
                    <a:pt y="1896" x="31739"/>
                  </a:moveTo>
                  <a:cubicBezTo>
                    <a:pt y="1896" x="31399"/>
                    <a:pt y="1968" x="31088"/>
                    <a:pt y="2111" x="30807"/>
                  </a:cubicBezTo>
                  <a:cubicBezTo>
                    <a:pt y="2255" x="30526"/>
                    <a:pt y="2478" x="30261"/>
                    <a:pt y="2781" x="30010"/>
                  </a:cubicBezTo>
                  <a:lnTo>
                    <a:pt y="2021" x="30010"/>
                  </a:lnTo>
                  <a:lnTo>
                    <a:pt y="2021" x="28352"/>
                  </a:lnTo>
                  <a:lnTo>
                    <a:pt y="7210" x="28352"/>
                  </a:lnTo>
                  <a:lnTo>
                    <a:pt y="7210" x="30010"/>
                  </a:lnTo>
                  <a:lnTo>
                    <a:pt y="4657" x="30010"/>
                  </a:lnTo>
                  <a:cubicBezTo>
                    <a:pt y="4185" x="30010"/>
                    <a:pt y="3815" x="30109"/>
                    <a:pt y="3548" x="30307"/>
                  </a:cubicBezTo>
                  <a:cubicBezTo>
                    <a:pt y="3280" x="30505"/>
                    <a:pt y="3147" x="30776"/>
                    <a:pt y="3147" x="31122"/>
                  </a:cubicBezTo>
                  <a:cubicBezTo>
                    <a:pt y="3147" x="31264"/>
                    <a:pt y="3177" x="31391"/>
                    <a:pt y="3237" x="31502"/>
                  </a:cubicBezTo>
                  <a:cubicBezTo>
                    <a:pt y="3297" x="31613"/>
                    <a:pt y="3381" x="31702"/>
                    <a:pt y="3490" x="31766"/>
                  </a:cubicBezTo>
                  <a:cubicBezTo>
                    <a:pt y="3570" x="31816"/>
                    <a:pt y="3695" x="31851"/>
                    <a:pt y="3865" x="31871"/>
                  </a:cubicBezTo>
                  <a:cubicBezTo>
                    <a:pt y="4035" x="31891"/>
                    <a:pt y="4344" x="31901"/>
                    <a:pt y="4792" x="31901"/>
                  </a:cubicBezTo>
                  <a:lnTo>
                    <a:pt y="6696" x="31901"/>
                  </a:lnTo>
                  <a:lnTo>
                    <a:pt y="7210" x="31901"/>
                  </a:lnTo>
                  <a:lnTo>
                    <a:pt y="7210" x="33569"/>
                  </a:lnTo>
                  <a:lnTo>
                    <a:pt y="4050" x="33569"/>
                  </a:lnTo>
                  <a:cubicBezTo>
                    <a:pt y="3349" x="33569"/>
                    <a:pt y="2815" x="33414"/>
                    <a:pt y="2447" x="33103"/>
                  </a:cubicBezTo>
                  <a:cubicBezTo>
                    <a:pt y="2080" x="32793"/>
                    <a:pt y="1896" x="32338"/>
                    <a:pt y="1896" x="31739"/>
                  </a:cubicBezTo>
                  <a:close/>
                  <a:moveTo>
                    <a:pt y="167" x="3749"/>
                  </a:moveTo>
                  <a:cubicBezTo>
                    <a:pt y="167" x="2597"/>
                    <a:pt y="490" x="1684"/>
                    <a:pt y="1134" x="1010"/>
                  </a:cubicBezTo>
                  <a:cubicBezTo>
                    <a:pt y="1778" x="337"/>
                    <a:pt y="2652" x="0"/>
                    <a:pt y="3758" x="0"/>
                  </a:cubicBezTo>
                  <a:cubicBezTo>
                    <a:pt y="4861" x="0"/>
                    <a:pt y="5734" x="337"/>
                    <a:pt y="6378" x="1010"/>
                  </a:cubicBezTo>
                  <a:cubicBezTo>
                    <a:pt y="7022" x="1684"/>
                    <a:pt y="7344" x="2597"/>
                    <a:pt y="7344" x="3749"/>
                  </a:cubicBezTo>
                  <a:cubicBezTo>
                    <a:pt y="7344" x="4135"/>
                    <a:pt y="7301" x="4505"/>
                    <a:pt y="7215" x="4861"/>
                  </a:cubicBezTo>
                  <a:cubicBezTo>
                    <a:pt y="7128" x="5216"/>
                    <a:pt y="7000" x="5557"/>
                    <a:pt y="6830" x="5885"/>
                  </a:cubicBezTo>
                  <a:lnTo>
                    <a:pt y="5398" x="5885"/>
                  </a:lnTo>
                  <a:cubicBezTo>
                    <a:pt y="5624" x="5554"/>
                    <a:pt y="5789" x="5228"/>
                    <a:pt y="5894" x="4907"/>
                  </a:cubicBezTo>
                  <a:cubicBezTo>
                    <a:pt y="5999" x="4586"/>
                    <a:pt y="6052" x="4248"/>
                    <a:pt y="6052" x="3892"/>
                  </a:cubicBezTo>
                  <a:cubicBezTo>
                    <a:pt y="6052" x="3256"/>
                    <a:pt y="5848" x="2756"/>
                    <a:pt y="5440" x="2391"/>
                  </a:cubicBezTo>
                  <a:cubicBezTo>
                    <a:pt y="5032" x="2027"/>
                    <a:pt y="4472" x="1844"/>
                    <a:pt y="3758" x="1844"/>
                  </a:cubicBezTo>
                  <a:cubicBezTo>
                    <a:pt y="3042" x="1844"/>
                    <a:pt y="2480" x="2027"/>
                    <a:pt y="2072" x="2391"/>
                  </a:cubicBezTo>
                  <a:cubicBezTo>
                    <a:pt y="1664" x="2756"/>
                    <a:pt y="1460" x="3256"/>
                    <a:pt y="1460" x="3892"/>
                  </a:cubicBezTo>
                  <a:cubicBezTo>
                    <a:pt y="1460" x="4248"/>
                    <a:pt y="1513" x="4586"/>
                    <a:pt y="1618" x="4907"/>
                  </a:cubicBezTo>
                  <a:cubicBezTo>
                    <a:pt y="1723" x="5228"/>
                    <a:pt y="1888" x="5554"/>
                    <a:pt y="2114" x="5885"/>
                  </a:cubicBezTo>
                  <a:lnTo>
                    <a:pt y="682" x="5885"/>
                  </a:lnTo>
                  <a:cubicBezTo>
                    <a:pt y="512" x="5557"/>
                    <a:pt y="384" x="5216"/>
                    <a:pt y="297" x="4861"/>
                  </a:cubicBezTo>
                  <a:cubicBezTo>
                    <a:pt y="211" x="4505"/>
                    <a:pt y="167" x="4135"/>
                    <a:pt y="167" x="3749"/>
                  </a:cubicBezTo>
                  <a:close/>
                  <a:moveTo>
                    <a:pt y="1896" x="9758"/>
                  </a:moveTo>
                  <a:cubicBezTo>
                    <a:pt y="1896" x="8862"/>
                    <a:pt y="2137" x="8162"/>
                    <a:pt y="2619" x="7657"/>
                  </a:cubicBezTo>
                  <a:cubicBezTo>
                    <a:pt y="3100" x="7152"/>
                    <a:pt y="3768" x="6899"/>
                    <a:pt y="4620" x="6899"/>
                  </a:cubicBezTo>
                  <a:cubicBezTo>
                    <a:pt y="5473" x="6899"/>
                    <a:pt y="6140" x="7152"/>
                    <a:pt y="6622" x="7657"/>
                  </a:cubicBezTo>
                  <a:cubicBezTo>
                    <a:pt y="7104" x="8162"/>
                    <a:pt y="7344" x="8862"/>
                    <a:pt y="7344" x="9758"/>
                  </a:cubicBezTo>
                  <a:cubicBezTo>
                    <a:pt y="7344" x="10651"/>
                    <a:pt y="7104" x="11348"/>
                    <a:pt y="6622" x="11850"/>
                  </a:cubicBezTo>
                  <a:cubicBezTo>
                    <a:pt y="6140" x="12352"/>
                    <a:pt y="5473" x="12603"/>
                    <a:pt y="4620" x="12603"/>
                  </a:cubicBezTo>
                  <a:cubicBezTo>
                    <a:pt y="3768" x="12603"/>
                    <a:pt y="3100" x="12352"/>
                    <a:pt y="2619" x="11850"/>
                  </a:cubicBezTo>
                  <a:cubicBezTo>
                    <a:pt y="2137" x="11348"/>
                    <a:pt y="1896" x="10651"/>
                    <a:pt y="1896" x="9758"/>
                  </a:cubicBezTo>
                  <a:close/>
                  <a:moveTo>
                    <a:pt y="2021" x="35051"/>
                  </a:moveTo>
                  <a:lnTo>
                    <a:pt y="5190" x="35051"/>
                  </a:lnTo>
                  <a:cubicBezTo>
                    <a:pt y="5891" x="35051"/>
                    <a:pt y="6426" x="35208"/>
                    <a:pt y="6793" x="35521"/>
                  </a:cubicBezTo>
                  <a:cubicBezTo>
                    <a:pt y="7161" x="35835"/>
                    <a:pt y="7344" x="36291"/>
                    <a:pt y="7344" x="36890"/>
                  </a:cubicBezTo>
                  <a:cubicBezTo>
                    <a:pt y="7344" x="37227"/>
                    <a:pt y="7273" x="37535"/>
                    <a:pt y="7129" x="37815"/>
                  </a:cubicBezTo>
                  <a:cubicBezTo>
                    <a:pt y="6985" x="38094"/>
                    <a:pt y="6762" x="38359"/>
                    <a:pt y="6460" x="38609"/>
                  </a:cubicBezTo>
                  <a:lnTo>
                    <a:pt y="7210" x="38609"/>
                  </a:lnTo>
                  <a:lnTo>
                    <a:pt y="7210" x="40268"/>
                  </a:lnTo>
                  <a:lnTo>
                    <a:pt y="2021" x="40268"/>
                  </a:lnTo>
                  <a:lnTo>
                    <a:pt y="2021" x="38609"/>
                  </a:lnTo>
                  <a:lnTo>
                    <a:pt y="4583" x="38609"/>
                  </a:lnTo>
                  <a:cubicBezTo>
                    <a:pt y="5056" x="38609"/>
                    <a:pt y="5425" x="38511"/>
                    <a:pt y="5690" x="38313"/>
                  </a:cubicBezTo>
                  <a:cubicBezTo>
                    <a:pt y="5956" x="38115"/>
                    <a:pt y="6089" x="37843"/>
                    <a:pt y="6089" x="37497"/>
                  </a:cubicBezTo>
                  <a:cubicBezTo>
                    <a:pt y="6089" x="37355"/>
                    <a:pt y="6060" x="37229"/>
                    <a:pt y="6001" x="37120"/>
                  </a:cubicBezTo>
                  <a:cubicBezTo>
                    <a:pt y="5942" x="37010"/>
                    <a:pt y="5859" x="36921"/>
                    <a:pt y="5751" x="36853"/>
                  </a:cubicBezTo>
                  <a:cubicBezTo>
                    <a:pt y="5667" x="36801"/>
                    <a:pt y="5534" x="36764"/>
                    <a:pt y="5350" x="36742"/>
                  </a:cubicBezTo>
                  <a:cubicBezTo>
                    <a:pt y="5166" x="36721"/>
                    <a:pt y="4866" x="36710"/>
                    <a:pt y="4449" x="36710"/>
                  </a:cubicBezTo>
                  <a:cubicBezTo>
                    <a:pt y="4307" x="36710"/>
                    <a:pt y="4023" x="36711"/>
                    <a:pt y="3598" x="36714"/>
                  </a:cubicBezTo>
                  <a:cubicBezTo>
                    <a:pt y="3174" x="36717"/>
                    <a:pt y="2821" x="36719"/>
                    <a:pt y="2540" x="36719"/>
                  </a:cubicBezTo>
                  <a:lnTo>
                    <a:pt y="2021" x="36719"/>
                  </a:lnTo>
                  <a:close/>
                  <a:moveTo>
                    <a:pt y="1896" x="44331"/>
                  </a:moveTo>
                  <a:cubicBezTo>
                    <a:pt y="1896" x="43435"/>
                    <a:pt y="2137" x="42735"/>
                    <a:pt y="2619" x="42230"/>
                  </a:cubicBezTo>
                  <a:cubicBezTo>
                    <a:pt y="3100" x="41725"/>
                    <a:pt y="3768" x="41472"/>
                    <a:pt y="4620" x="41472"/>
                  </a:cubicBezTo>
                  <a:cubicBezTo>
                    <a:pt y="5473" x="41472"/>
                    <a:pt y="6140" x="41725"/>
                    <a:pt y="6622" x="42230"/>
                  </a:cubicBezTo>
                  <a:cubicBezTo>
                    <a:pt y="7104" x="42735"/>
                    <a:pt y="7344" x="43435"/>
                    <a:pt y="7344" x="44331"/>
                  </a:cubicBezTo>
                  <a:cubicBezTo>
                    <a:pt y="7344" x="45224"/>
                    <a:pt y="7104" x="45921"/>
                    <a:pt y="6622" x="46423"/>
                  </a:cubicBezTo>
                  <a:cubicBezTo>
                    <a:pt y="6140" x="46925"/>
                    <a:pt y="5473" x="47176"/>
                    <a:pt y="4620" x="47176"/>
                  </a:cubicBezTo>
                  <a:cubicBezTo>
                    <a:pt y="3768" x="47176"/>
                    <a:pt y="3100" x="46925"/>
                    <a:pt y="2619" x="46423"/>
                  </a:cubicBezTo>
                  <a:cubicBezTo>
                    <a:pt y="2137" x="45921"/>
                    <a:pt y="1896" x="45224"/>
                    <a:pt y="1896" x="44331"/>
                  </a:cubicBezTo>
                  <a:close/>
                  <a:moveTo>
                    <a:pt y="2021" x="48325"/>
                  </a:moveTo>
                  <a:lnTo>
                    <a:pt y="5190" x="48325"/>
                  </a:lnTo>
                  <a:cubicBezTo>
                    <a:pt y="5891" x="48325"/>
                    <a:pt y="6426" x="48482"/>
                    <a:pt y="6793" x="48795"/>
                  </a:cubicBezTo>
                  <a:cubicBezTo>
                    <a:pt y="7161" x="49109"/>
                    <a:pt y="7344" x="49565"/>
                    <a:pt y="7344" x="50164"/>
                  </a:cubicBezTo>
                  <a:cubicBezTo>
                    <a:pt y="7344" x="50501"/>
                    <a:pt y="7273" x="50809"/>
                    <a:pt y="7129" x="51089"/>
                  </a:cubicBezTo>
                  <a:cubicBezTo>
                    <a:pt y="6985" x="51368"/>
                    <a:pt y="6762" x="51633"/>
                    <a:pt y="6460" x="51883"/>
                  </a:cubicBezTo>
                  <a:lnTo>
                    <a:pt y="7210" x="51883"/>
                  </a:lnTo>
                  <a:lnTo>
                    <a:pt y="7210" x="53542"/>
                  </a:lnTo>
                  <a:lnTo>
                    <a:pt y="2021" x="53542"/>
                  </a:lnTo>
                  <a:lnTo>
                    <a:pt y="2021" x="51883"/>
                  </a:lnTo>
                  <a:lnTo>
                    <a:pt y="4583" x="51883"/>
                  </a:lnTo>
                  <a:cubicBezTo>
                    <a:pt y="5056" x="51883"/>
                    <a:pt y="5425" x="51785"/>
                    <a:pt y="5690" x="51587"/>
                  </a:cubicBezTo>
                  <a:cubicBezTo>
                    <a:pt y="5956" x="51389"/>
                    <a:pt y="6089" x="51117"/>
                    <a:pt y="6089" x="50771"/>
                  </a:cubicBezTo>
                  <a:cubicBezTo>
                    <a:pt y="6089" x="50629"/>
                    <a:pt y="6060" x="50503"/>
                    <a:pt y="6001" x="50394"/>
                  </a:cubicBezTo>
                  <a:cubicBezTo>
                    <a:pt y="5942" x="50284"/>
                    <a:pt y="5859" x="50195"/>
                    <a:pt y="5751" x="50127"/>
                  </a:cubicBezTo>
                  <a:cubicBezTo>
                    <a:pt y="5667" x="50075"/>
                    <a:pt y="5534" x="50038"/>
                    <a:pt y="5350" x="50016"/>
                  </a:cubicBezTo>
                  <a:cubicBezTo>
                    <a:pt y="5166" x="49995"/>
                    <a:pt y="4866" x="49984"/>
                    <a:pt y="4449" x="49984"/>
                  </a:cubicBezTo>
                  <a:cubicBezTo>
                    <a:pt y="4307" x="49984"/>
                    <a:pt y="4023" x="49985"/>
                    <a:pt y="3598" x="49988"/>
                  </a:cubicBezTo>
                  <a:cubicBezTo>
                    <a:pt y="3174" x="49991"/>
                    <a:pt y="2821" x="49993"/>
                    <a:pt y="2540" x="49993"/>
                  </a:cubicBezTo>
                  <a:lnTo>
                    <a:pt y="2021" x="49993"/>
                  </a:lnTo>
                  <a:close/>
                  <a:moveTo>
                    <a:pt y="1896" x="57128"/>
                  </a:moveTo>
                  <a:cubicBezTo>
                    <a:pt y="1896" x="56350"/>
                    <a:pt y="2029" x="55772"/>
                    <a:pt y="2294" x="55395"/>
                  </a:cubicBezTo>
                  <a:cubicBezTo>
                    <a:pt y="2560" x="55018"/>
                    <a:pt y="2968" x="54830"/>
                    <a:pt y="3517" x="54830"/>
                  </a:cubicBezTo>
                  <a:cubicBezTo>
                    <a:pt y="4027" x="54830"/>
                    <a:pt y="4407" x="54978"/>
                    <a:pt y="4657" x="55275"/>
                  </a:cubicBezTo>
                  <a:cubicBezTo>
                    <a:pt y="4907" x="55571"/>
                    <a:pt y="5079" x="56089"/>
                    <a:pt y="5171" x="56827"/>
                  </a:cubicBezTo>
                  <a:lnTo>
                    <a:pt y="5209" x="57119"/>
                  </a:lnTo>
                  <a:cubicBezTo>
                    <a:pt y="5249" x="57455"/>
                    <a:pt y="5305" x="57680"/>
                    <a:pt y="5378" x="57793"/>
                  </a:cubicBezTo>
                  <a:cubicBezTo>
                    <a:pt y="5450" x="57906"/>
                    <a:pt y="5561" x="57962"/>
                    <a:pt y="5709" x="57962"/>
                  </a:cubicBezTo>
                  <a:cubicBezTo>
                    <a:pt y="5885" x="57962"/>
                    <a:pt y="6018" x="57880"/>
                    <a:pt y="6107" x="57716"/>
                  </a:cubicBezTo>
                  <a:cubicBezTo>
                    <a:pt y="6197" x="57553"/>
                    <a:pt y="6242" x="57309"/>
                    <a:pt y="6242" x="56984"/>
                  </a:cubicBezTo>
                  <a:cubicBezTo>
                    <a:pt y="6242" x="56626"/>
                    <a:pt y="6202" x="56273"/>
                    <a:pt y="6121" x="55926"/>
                  </a:cubicBezTo>
                  <a:cubicBezTo>
                    <a:pt y="6041" x="55578"/>
                    <a:pt y="5921" x="55239"/>
                    <a:pt y="5760" x="54909"/>
                  </a:cubicBezTo>
                  <a:lnTo>
                    <a:pt y="7020" x="54909"/>
                  </a:lnTo>
                  <a:cubicBezTo>
                    <a:pt y="7128" x="55295"/>
                    <a:pt y="7209" x="55671"/>
                    <a:pt y="7263" x="56037"/>
                  </a:cubicBezTo>
                  <a:cubicBezTo>
                    <a:pt y="7317" x="56403"/>
                    <a:pt y="7344" x="56757"/>
                    <a:pt y="7344" x="57100"/>
                  </a:cubicBezTo>
                  <a:cubicBezTo>
                    <a:pt y="7344" x="57909"/>
                    <a:pt y="7205" x="58518"/>
                    <a:pt y="6927" x="58926"/>
                  </a:cubicBezTo>
                  <a:cubicBezTo>
                    <a:pt y="6649" x="59333"/>
                    <a:pt y="6234" x="59537"/>
                    <a:pt y="5681" x="59537"/>
                  </a:cubicBezTo>
                  <a:cubicBezTo>
                    <a:pt y="5153" x="59537"/>
                    <a:pt y="4765" x="59391"/>
                    <a:pt y="4518" x="59097"/>
                  </a:cubicBezTo>
                  <a:cubicBezTo>
                    <a:pt y="4271" x="58804"/>
                    <a:pt y="4093" x="58232"/>
                    <a:pt y="3985" x="57383"/>
                  </a:cubicBezTo>
                  <a:lnTo>
                    <a:pt y="3944" x="57091"/>
                  </a:lnTo>
                  <a:cubicBezTo>
                    <a:pt y="3910" x="56791"/>
                    <a:pt y="3857" x="56584"/>
                    <a:pt y="3786" x="56468"/>
                  </a:cubicBezTo>
                  <a:cubicBezTo>
                    <a:pt y="3715" x="56352"/>
                    <a:pt y="3613" x="56294"/>
                    <a:pt y="3480" x="56294"/>
                  </a:cubicBezTo>
                  <a:cubicBezTo>
                    <a:pt y="3317" x="56294"/>
                    <a:pt y="3195" x="56370"/>
                    <a:pt y="3117" x="56523"/>
                  </a:cubicBezTo>
                  <a:cubicBezTo>
                    <a:pt y="3038" x="56676"/>
                    <a:pt y="2998" x="56910"/>
                    <a:pt y="2998" x="57225"/>
                  </a:cubicBezTo>
                  <a:cubicBezTo>
                    <a:pt y="2998" x="57519"/>
                    <a:pt y="3036" x="57831"/>
                    <a:pt y="3110" x="58161"/>
                  </a:cubicBezTo>
                  <a:cubicBezTo>
                    <a:pt y="3184" x="58492"/>
                    <a:pt y="3295" x="58835"/>
                    <a:pt y="3443" x="59190"/>
                  </a:cubicBezTo>
                  <a:lnTo>
                    <a:pt y="2183" x="59190"/>
                  </a:lnTo>
                  <a:cubicBezTo>
                    <a:pt y="2084" x="58794"/>
                    <a:pt y="2012" x="58428"/>
                    <a:pt y="1965" x="58092"/>
                  </a:cubicBezTo>
                  <a:cubicBezTo>
                    <a:pt y="1919" x="57755"/>
                    <a:pt y="1896" x="57434"/>
                    <a:pt y="1896" x="57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y="1639375" x="4943775"/>
              <a:ext cy="231475" cx="1081575"/>
            </a:xfrm>
            <a:custGeom>
              <a:pathLst>
                <a:path w="43263" extrusionOk="0" h="9259">
                  <a:moveTo>
                    <a:pt y="1" x="17492"/>
                  </a:moveTo>
                  <a:lnTo>
                    <a:pt y="1354" x="17492"/>
                  </a:lnTo>
                  <a:lnTo>
                    <a:pt y="1354" x="19151"/>
                  </a:lnTo>
                  <a:lnTo>
                    <a:pt y="1" x="19151"/>
                  </a:lnTo>
                  <a:close/>
                  <a:moveTo>
                    <a:pt y="2999" x="10282"/>
                  </a:moveTo>
                  <a:cubicBezTo>
                    <a:pt y="2999" x="10578"/>
                    <a:pt y="3095" x="10818"/>
                    <a:pt y="3288" x="11002"/>
                  </a:cubicBezTo>
                  <a:cubicBezTo>
                    <a:pt y="3481" x="11186"/>
                    <a:pt y="3735" x="11278"/>
                    <a:pt y="4050" x="11278"/>
                  </a:cubicBezTo>
                  <a:lnTo>
                    <a:pt y="4050" x="9123"/>
                  </a:lnTo>
                  <a:cubicBezTo>
                    <a:pt y="3711" x="9173"/>
                    <a:pt y="3450" x="9298"/>
                    <a:pt y="3270" x="9499"/>
                  </a:cubicBezTo>
                  <a:cubicBezTo>
                    <a:pt y="3089" x="9699"/>
                    <a:pt y="2999" x="9960"/>
                    <a:pt y="2999" x="10282"/>
                  </a:cubicBezTo>
                  <a:close/>
                  <a:moveTo>
                    <a:pt y="2999" x="29409"/>
                  </a:moveTo>
                  <a:cubicBezTo>
                    <a:pt y="2999" x="29705"/>
                    <a:pt y="3095" x="29945"/>
                    <a:pt y="3288" x="30129"/>
                  </a:cubicBezTo>
                  <a:cubicBezTo>
                    <a:pt y="3481" x="30313"/>
                    <a:pt y="3735" x="30405"/>
                    <a:pt y="4050" x="30405"/>
                  </a:cubicBezTo>
                  <a:lnTo>
                    <a:pt y="4050" x="28250"/>
                  </a:lnTo>
                  <a:cubicBezTo>
                    <a:pt y="3711" x="28300"/>
                    <a:pt y="3450" x="28425"/>
                    <a:pt y="3270" x="28626"/>
                  </a:cubicBezTo>
                  <a:cubicBezTo>
                    <a:pt y="3089" x="28826"/>
                    <a:pt y="2999" x="29087"/>
                    <a:pt y="2999" x="29409"/>
                  </a:cubicBezTo>
                  <a:close/>
                  <a:moveTo>
                    <a:pt y="1641" x="2423"/>
                  </a:moveTo>
                  <a:cubicBezTo>
                    <a:pt y="1641" x="3155"/>
                    <a:pt y="1820" x="3713"/>
                    <a:pt y="2179" x="4096"/>
                  </a:cubicBezTo>
                  <a:cubicBezTo>
                    <a:pt y="2537" x="4479"/>
                    <a:pt y="3059" x="4670"/>
                    <a:pt y="3745" x="4670"/>
                  </a:cubicBezTo>
                  <a:cubicBezTo>
                    <a:pt y="4433" x="4670"/>
                    <a:pt y="4959" x="4478"/>
                    <a:pt y="5320" x="4094"/>
                  </a:cubicBezTo>
                  <a:cubicBezTo>
                    <a:pt y="5681" x="3709"/>
                    <a:pt y="5862" x="3152"/>
                    <a:pt y="5862" x="2423"/>
                  </a:cubicBezTo>
                  <a:lnTo>
                    <a:pt y="5862" x="1784"/>
                  </a:lnTo>
                  <a:lnTo>
                    <a:pt y="1641" x="1784"/>
                  </a:lnTo>
                  <a:close/>
                  <a:moveTo>
                    <a:pt y="293" x="0"/>
                  </a:moveTo>
                  <a:lnTo>
                    <a:pt y="7210" x="0"/>
                  </a:lnTo>
                  <a:lnTo>
                    <a:pt y="7210" x="1881"/>
                  </a:lnTo>
                  <a:cubicBezTo>
                    <a:pt y="7210" x="2919"/>
                    <a:pt y="7135" x="3697"/>
                    <a:pt y="6986" x="4216"/>
                  </a:cubicBezTo>
                  <a:cubicBezTo>
                    <a:pt y="6836" x="4735"/>
                    <a:pt y="6582" x="5180"/>
                    <a:pt y="6223" x="5551"/>
                  </a:cubicBezTo>
                  <a:cubicBezTo>
                    <a:pt y="5912" x="5875"/>
                    <a:pt y="5551" x="6116"/>
                    <a:pt y="5142" x="6274"/>
                  </a:cubicBezTo>
                  <a:cubicBezTo>
                    <a:pt y="4732" x="6431"/>
                    <a:pt y="4267" x="6510"/>
                    <a:pt y="3745" x="6510"/>
                  </a:cubicBezTo>
                  <a:cubicBezTo>
                    <a:pt y="3229" x="6510"/>
                    <a:pt y="2767" x="6431"/>
                    <a:pt y="2359" x="6274"/>
                  </a:cubicBezTo>
                  <a:cubicBezTo>
                    <a:pt y="1952" x="6116"/>
                    <a:pt y="1592" x="5875"/>
                    <a:pt y="1280" x="5551"/>
                  </a:cubicBezTo>
                  <a:cubicBezTo>
                    <a:pt y="921" x="5183"/>
                    <a:pt y="667" x="4742"/>
                    <a:pt y="518" x="4228"/>
                  </a:cubicBezTo>
                  <a:cubicBezTo>
                    <a:pt y="368" x="3714"/>
                    <a:pt y="293" x="2931"/>
                    <a:pt y="293" x="1881"/>
                  </a:cubicBezTo>
                  <a:close/>
                  <a:moveTo>
                    <a:pt y="1" x="14239"/>
                  </a:moveTo>
                  <a:lnTo>
                    <a:pt y="7210" x="14239"/>
                  </a:lnTo>
                  <a:lnTo>
                    <a:pt y="7210" x="15898"/>
                  </a:lnTo>
                  <a:lnTo>
                    <a:pt y="1" x="15898"/>
                  </a:lnTo>
                  <a:close/>
                  <a:moveTo>
                    <a:pt y="2021" x="17492"/>
                  </a:moveTo>
                  <a:lnTo>
                    <a:pt y="7210" x="17492"/>
                  </a:lnTo>
                  <a:lnTo>
                    <a:pt y="7210" x="19151"/>
                  </a:lnTo>
                  <a:lnTo>
                    <a:pt y="2021" x="19151"/>
                  </a:lnTo>
                  <a:close/>
                  <a:moveTo>
                    <a:pt y="2021" x="20092"/>
                  </a:moveTo>
                  <a:lnTo>
                    <a:pt y="7210" x="22130"/>
                  </a:lnTo>
                  <a:lnTo>
                    <a:pt y="7210" x="23951"/>
                  </a:lnTo>
                  <a:lnTo>
                    <a:pt y="2021" x="25994"/>
                  </a:lnTo>
                  <a:lnTo>
                    <a:pt y="2021" x="24331"/>
                  </a:lnTo>
                  <a:lnTo>
                    <a:pt y="5607" x="23043"/>
                  </a:lnTo>
                  <a:lnTo>
                    <a:pt y="2021" x="21750"/>
                  </a:lnTo>
                  <a:close/>
                  <a:moveTo>
                    <a:pt y="1896" x="36753"/>
                  </a:moveTo>
                  <a:cubicBezTo>
                    <a:pt y="1896" x="36367"/>
                    <a:pt y="1974" x="36035"/>
                    <a:pt y="2130" x="35759"/>
                  </a:cubicBezTo>
                  <a:cubicBezTo>
                    <a:pt y="2286" x="35483"/>
                    <a:pt y="2534" x="35238"/>
                    <a:pt y="2874" x="35025"/>
                  </a:cubicBezTo>
                  <a:lnTo>
                    <a:pt y="2021" x="35025"/>
                  </a:lnTo>
                  <a:lnTo>
                    <a:pt y="2021" x="33366"/>
                  </a:lnTo>
                  <a:lnTo>
                    <a:pt y="7210" x="33366"/>
                  </a:lnTo>
                  <a:lnTo>
                    <a:pt y="7210" x="35025"/>
                  </a:lnTo>
                  <a:lnTo>
                    <a:pt y="4820" x="35025"/>
                  </a:lnTo>
                  <a:cubicBezTo>
                    <a:pt y="4310" x="35025"/>
                    <a:pt y="3918" x="35140"/>
                    <a:pt y="3645" x="35370"/>
                  </a:cubicBezTo>
                  <a:cubicBezTo>
                    <a:pt y="3372" x="35600"/>
                    <a:pt y="3235" x="35928"/>
                    <a:pt y="3235" x="36354"/>
                  </a:cubicBezTo>
                  <a:cubicBezTo>
                    <a:pt y="3235" x="36500"/>
                    <a:pt y="3251" x="36644"/>
                    <a:pt y="3284" x="36788"/>
                  </a:cubicBezTo>
                  <a:cubicBezTo>
                    <a:pt y="3316" x="36931"/>
                    <a:pt y="3366" x="37076"/>
                    <a:pt y="3434" x="37221"/>
                  </a:cubicBezTo>
                  <a:lnTo>
                    <a:pt y="1933" x="37216"/>
                  </a:lnTo>
                  <a:cubicBezTo>
                    <a:pt y="1918" x="37093"/>
                    <a:pt y="1908" x="36998"/>
                    <a:pt y="1903" x="36934"/>
                  </a:cubicBezTo>
                  <a:cubicBezTo>
                    <a:pt y="1898" x="36869"/>
                    <a:pt y="1896" x="36808"/>
                    <a:pt y="1896" x="36753"/>
                  </a:cubicBezTo>
                  <a:close/>
                  <a:moveTo>
                    <a:pt y="1896" x="10291"/>
                  </a:moveTo>
                  <a:cubicBezTo>
                    <a:pt y="1896" x="9395"/>
                    <a:pt y="2138" x="8692"/>
                    <a:pt y="2623" x="8181"/>
                  </a:cubicBezTo>
                  <a:cubicBezTo>
                    <a:pt y="3108" x="7669"/>
                    <a:pt y="3774" x="7414"/>
                    <a:pt y="4620" x="7414"/>
                  </a:cubicBezTo>
                  <a:cubicBezTo>
                    <a:pt y="5482" x="7414"/>
                    <a:pt y="6152" x="7674"/>
                    <a:pt y="6629" x="8194"/>
                  </a:cubicBezTo>
                  <a:cubicBezTo>
                    <a:pt y="7106" x="8715"/>
                    <a:pt y="7345" x="9445"/>
                    <a:pt y="7345" x="10384"/>
                  </a:cubicBezTo>
                  <a:cubicBezTo>
                    <a:pt y="7345" x="10776"/>
                    <a:pt y="7307" x="11168"/>
                    <a:pt y="7231" x="11560"/>
                  </a:cubicBezTo>
                  <a:cubicBezTo>
                    <a:pt y="7156" x="11953"/>
                    <a:pt y="7044" x="12345"/>
                    <a:pt y="6895" x="12737"/>
                  </a:cubicBezTo>
                  <a:lnTo>
                    <a:pt y="5617" x="12737"/>
                  </a:lnTo>
                  <a:cubicBezTo>
                    <a:pt y="5827" x="12351"/>
                    <a:pt y="5983" x="11975"/>
                    <a:pt y="6087" x="11609"/>
                  </a:cubicBezTo>
                  <a:cubicBezTo>
                    <a:pt y="6190" x="11243"/>
                    <a:pt y="6242" x="10886"/>
                    <a:pt y="6242" x="10537"/>
                  </a:cubicBezTo>
                  <a:cubicBezTo>
                    <a:pt y="6242" x="10104"/>
                    <a:pt y="6145" x="9767"/>
                    <a:pt y="5950" x="9526"/>
                  </a:cubicBezTo>
                  <a:cubicBezTo>
                    <a:pt y="5756" x="9286"/>
                    <a:pt y="5464" x="9145"/>
                    <a:pt y="5074" x="9105"/>
                  </a:cubicBezTo>
                  <a:lnTo>
                    <a:pt y="5074" x="12983"/>
                  </a:lnTo>
                  <a:lnTo>
                    <a:pt y="4602" x="12983"/>
                  </a:lnTo>
                  <a:cubicBezTo>
                    <a:pt y="3780" x="12983"/>
                    <a:pt y="3124" x="12738"/>
                    <a:pt y="2633" x="12249"/>
                  </a:cubicBezTo>
                  <a:cubicBezTo>
                    <a:pt y="2142" x="11759"/>
                    <a:pt y="1896" x="11106"/>
                    <a:pt y="1896" x="10291"/>
                  </a:cubicBezTo>
                  <a:close/>
                  <a:moveTo>
                    <a:pt y="1896" x="29418"/>
                  </a:moveTo>
                  <a:cubicBezTo>
                    <a:pt y="1896" x="28522"/>
                    <a:pt y="2138" x="27819"/>
                    <a:pt y="2623" x="27308"/>
                  </a:cubicBezTo>
                  <a:cubicBezTo>
                    <a:pt y="3108" x="26796"/>
                    <a:pt y="3774" x="26541"/>
                    <a:pt y="4620" x="26541"/>
                  </a:cubicBezTo>
                  <a:cubicBezTo>
                    <a:pt y="5482" x="26541"/>
                    <a:pt y="6152" x="26801"/>
                    <a:pt y="6629" x="27321"/>
                  </a:cubicBezTo>
                  <a:cubicBezTo>
                    <a:pt y="7106" x="27842"/>
                    <a:pt y="7345" x="28572"/>
                    <a:pt y="7345" x="29511"/>
                  </a:cubicBezTo>
                  <a:cubicBezTo>
                    <a:pt y="7345" x="29903"/>
                    <a:pt y="7307" x="30295"/>
                    <a:pt y="7231" x="30688"/>
                  </a:cubicBezTo>
                  <a:cubicBezTo>
                    <a:pt y="7156" x="31080"/>
                    <a:pt y="7044" x="31472"/>
                    <a:pt y="6895" x="31864"/>
                  </a:cubicBezTo>
                  <a:lnTo>
                    <a:pt y="5617" x="31864"/>
                  </a:lnTo>
                  <a:cubicBezTo>
                    <a:pt y="5827" x="31478"/>
                    <a:pt y="5983" x="31102"/>
                    <a:pt y="6087" x="30736"/>
                  </a:cubicBezTo>
                  <a:cubicBezTo>
                    <a:pt y="6190" x="30370"/>
                    <a:pt y="6242" x="30013"/>
                    <a:pt y="6242" x="29664"/>
                  </a:cubicBezTo>
                  <a:cubicBezTo>
                    <a:pt y="6242" x="29231"/>
                    <a:pt y="6145" x="28894"/>
                    <a:pt y="5950" x="28653"/>
                  </a:cubicBezTo>
                  <a:cubicBezTo>
                    <a:pt y="5756" x="28413"/>
                    <a:pt y="5464" x="28272"/>
                    <a:pt y="5074" x="28232"/>
                  </a:cubicBezTo>
                  <a:lnTo>
                    <a:pt y="5074" x="32110"/>
                  </a:lnTo>
                  <a:lnTo>
                    <a:pt y="4602" x="32110"/>
                  </a:lnTo>
                  <a:cubicBezTo>
                    <a:pt y="3780" x="32110"/>
                    <a:pt y="3124" x="31865"/>
                    <a:pt y="2633" x="31376"/>
                  </a:cubicBezTo>
                  <a:cubicBezTo>
                    <a:pt y="2142" x="30886"/>
                    <a:pt y="1896" x="30233"/>
                    <a:pt y="1896" x="29418"/>
                  </a:cubicBezTo>
                  <a:close/>
                  <a:moveTo>
                    <a:pt y="2021" x="37365"/>
                  </a:moveTo>
                  <a:lnTo>
                    <a:pt y="7410" x="39677"/>
                  </a:lnTo>
                  <a:lnTo>
                    <a:pt y="7553" x="39630"/>
                  </a:lnTo>
                  <a:cubicBezTo>
                    <a:pt y="7785" x="39559"/>
                    <a:pt y="7946" x="39460"/>
                    <a:pt y="8035" x="39332"/>
                  </a:cubicBezTo>
                  <a:cubicBezTo>
                    <a:pt y="8125" x="39203"/>
                    <a:pt y="8169" x="38999"/>
                    <a:pt y="8169" x="38718"/>
                  </a:cubicBezTo>
                  <a:lnTo>
                    <a:pt y="8169" x="38199"/>
                  </a:lnTo>
                  <a:lnTo>
                    <a:pt y="9258" x="38199"/>
                  </a:lnTo>
                  <a:lnTo>
                    <a:pt y="9258" x="39158"/>
                  </a:lnTo>
                  <a:cubicBezTo>
                    <a:pt y="9258" x="39637"/>
                    <a:pt y="9143" x="40022"/>
                    <a:pt y="8913" x="40314"/>
                  </a:cubicBezTo>
                  <a:cubicBezTo>
                    <a:pt y="8683" x="40606"/>
                    <a:pt y="8279" x="40861"/>
                    <a:pt y="7702" x="41081"/>
                  </a:cubicBezTo>
                  <a:lnTo>
                    <a:pt y="2021" x="43263"/>
                  </a:lnTo>
                  <a:lnTo>
                    <a:pt y="2021" x="41604"/>
                  </a:lnTo>
                  <a:lnTo>
                    <a:pt y="5542" x="40418"/>
                  </a:lnTo>
                  <a:lnTo>
                    <a:pt y="2021" x="390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y="1038750" x="1225200"/>
              <a:ext cy="662275" cx="1986800"/>
            </a:xfrm>
            <a:custGeom>
              <a:pathLst>
                <a:path w="79472" extrusionOk="0" h="26491">
                  <a:moveTo>
                    <a:pt y="1" x="5536"/>
                  </a:moveTo>
                  <a:lnTo>
                    <a:pt y="198" x="4350"/>
                  </a:lnTo>
                  <a:lnTo>
                    <a:pt y="594" x="3362"/>
                  </a:lnTo>
                  <a:lnTo>
                    <a:pt y="1187" x="2373"/>
                  </a:lnTo>
                  <a:lnTo>
                    <a:pt y="2175" x="1582"/>
                  </a:lnTo>
                  <a:lnTo>
                    <a:pt y="3361" x="989"/>
                  </a:lnTo>
                  <a:lnTo>
                    <a:pt y="4547" x="396"/>
                  </a:lnTo>
                  <a:lnTo>
                    <a:pt y="5931" x="1"/>
                  </a:lnTo>
                  <a:lnTo>
                    <a:pt y="7513" x="1"/>
                  </a:lnTo>
                  <a:lnTo>
                    <a:pt y="18781" x="1"/>
                  </a:lnTo>
                  <a:lnTo>
                    <a:pt y="20363" x="1"/>
                  </a:lnTo>
                  <a:lnTo>
                    <a:pt y="21746" x="396"/>
                  </a:lnTo>
                  <a:lnTo>
                    <a:pt y="23130" x="989"/>
                  </a:lnTo>
                  <a:lnTo>
                    <a:pt y="24119" x="1582"/>
                  </a:lnTo>
                  <a:lnTo>
                    <a:pt y="25107" x="2373"/>
                  </a:lnTo>
                  <a:lnTo>
                    <a:pt y="25898" x="3362"/>
                  </a:lnTo>
                  <a:lnTo>
                    <a:pt y="26293" x="4350"/>
                  </a:lnTo>
                  <a:lnTo>
                    <a:pt y="26491" x="5536"/>
                  </a:lnTo>
                  <a:lnTo>
                    <a:pt y="26491" x="73739"/>
                  </a:lnTo>
                  <a:lnTo>
                    <a:pt y="26293" x="74925"/>
                  </a:lnTo>
                  <a:lnTo>
                    <a:pt y="25898" x="75913"/>
                  </a:lnTo>
                  <a:lnTo>
                    <a:pt y="25107" x="76902"/>
                  </a:lnTo>
                  <a:lnTo>
                    <a:pt y="24119" x="77890"/>
                  </a:lnTo>
                  <a:lnTo>
                    <a:pt y="23130" x="78483"/>
                  </a:lnTo>
                  <a:lnTo>
                    <a:pt y="21746" x="79076"/>
                  </a:lnTo>
                  <a:lnTo>
                    <a:pt y="20363" x="79274"/>
                  </a:lnTo>
                  <a:lnTo>
                    <a:pt y="18781" x="79472"/>
                  </a:lnTo>
                  <a:lnTo>
                    <a:pt y="7513" x="79472"/>
                  </a:lnTo>
                  <a:lnTo>
                    <a:pt y="5931" x="79274"/>
                  </a:lnTo>
                  <a:lnTo>
                    <a:pt y="4547" x="79076"/>
                  </a:lnTo>
                  <a:lnTo>
                    <a:pt y="3361" x="78483"/>
                  </a:lnTo>
                  <a:lnTo>
                    <a:pt y="2175" x="77890"/>
                  </a:lnTo>
                  <a:lnTo>
                    <a:pt y="1187" x="76902"/>
                  </a:lnTo>
                  <a:lnTo>
                    <a:pt y="594" x="75913"/>
                  </a:lnTo>
                  <a:lnTo>
                    <a:pt y="198" x="74925"/>
                  </a:lnTo>
                  <a:lnTo>
                    <a:pt y="1" x="73739"/>
                  </a:lnTo>
                  <a:close/>
                </a:path>
              </a:pathLst>
            </a:custGeom>
            <a:solidFill>
              <a:srgbClr val="000000"/>
            </a:solidFill>
            <a:ln w="1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y="1117875" x="1647300"/>
              <a:ext cy="176325" cx="1149900"/>
            </a:xfrm>
            <a:custGeom>
              <a:pathLst>
                <a:path w="45996" extrusionOk="0" h="7053">
                  <a:moveTo>
                    <a:pt y="2789" x="8878"/>
                  </a:moveTo>
                  <a:cubicBezTo>
                    <a:pt y="2789" x="9239"/>
                    <a:pt y="2921" x="9516"/>
                    <a:pt y="3186" x="9707"/>
                  </a:cubicBezTo>
                  <a:cubicBezTo>
                    <a:pt y="3450" x="9899"/>
                    <a:pt y="3830" x="9995"/>
                    <a:pt y="4328" x="9995"/>
                  </a:cubicBezTo>
                  <a:cubicBezTo>
                    <a:pt y="4825" x="9995"/>
                    <a:pt y="5206" x="9899"/>
                    <a:pt y="5470" x="9707"/>
                  </a:cubicBezTo>
                  <a:cubicBezTo>
                    <a:pt y="5734" x="9516"/>
                    <a:pt y="5866" x="9239"/>
                    <a:pt y="5866" x="8878"/>
                  </a:cubicBezTo>
                  <a:cubicBezTo>
                    <a:pt y="5866" x="8511"/>
                    <a:pt y="5734" x="8230"/>
                    <a:pt y="5470" x="8037"/>
                  </a:cubicBezTo>
                  <a:cubicBezTo>
                    <a:pt y="5206" x="7844"/>
                    <a:pt y="4825" x="7748"/>
                    <a:pt y="4328" x="7748"/>
                  </a:cubicBezTo>
                  <a:cubicBezTo>
                    <a:pt y="3830" x="7748"/>
                    <a:pt y="3450" x="7844"/>
                    <a:pt y="3186" x="8037"/>
                  </a:cubicBezTo>
                  <a:cubicBezTo>
                    <a:pt y="2921" x="8230"/>
                    <a:pt y="2789" x="8511"/>
                    <a:pt y="2789" x="8878"/>
                  </a:cubicBezTo>
                  <a:close/>
                  <a:moveTo>
                    <a:pt y="2789" x="36729"/>
                  </a:moveTo>
                  <a:cubicBezTo>
                    <a:pt y="2789" x="37090"/>
                    <a:pt y="2921" x="37367"/>
                    <a:pt y="3186" x="37558"/>
                  </a:cubicBezTo>
                  <a:cubicBezTo>
                    <a:pt y="3450" x="37750"/>
                    <a:pt y="3830" x="37846"/>
                    <a:pt y="4328" x="37846"/>
                  </a:cubicBezTo>
                  <a:cubicBezTo>
                    <a:pt y="4825" x="37846"/>
                    <a:pt y="5206" x="37750"/>
                    <a:pt y="5470" x="37558"/>
                  </a:cubicBezTo>
                  <a:cubicBezTo>
                    <a:pt y="5734" x="37367"/>
                    <a:pt y="5866" x="37090"/>
                    <a:pt y="5866" x="36729"/>
                  </a:cubicBezTo>
                  <a:cubicBezTo>
                    <a:pt y="5866" x="36362"/>
                    <a:pt y="5734" x="36081"/>
                    <a:pt y="5470" x="35888"/>
                  </a:cubicBezTo>
                  <a:cubicBezTo>
                    <a:pt y="5206" x="35695"/>
                    <a:pt y="4825" x="35599"/>
                    <a:pt y="4328" x="35599"/>
                  </a:cubicBezTo>
                  <a:cubicBezTo>
                    <a:pt y="3830" x="35599"/>
                    <a:pt y="3450" x="35695"/>
                    <a:pt y="3186" x="35888"/>
                  </a:cubicBezTo>
                  <a:cubicBezTo>
                    <a:pt y="2921" x="36081"/>
                    <a:pt y="2789" x="36362"/>
                    <a:pt y="2789" x="36729"/>
                  </a:cubicBezTo>
                  <a:close/>
                  <a:moveTo>
                    <a:pt y="0" x="1"/>
                  </a:moveTo>
                  <a:lnTo>
                    <a:pt y="6918" x="1"/>
                  </a:lnTo>
                  <a:lnTo>
                    <a:pt y="6918" x="1784"/>
                  </a:lnTo>
                  <a:lnTo>
                    <a:pt y="3985" x="1784"/>
                  </a:lnTo>
                  <a:lnTo>
                    <a:pt y="3985" x="4634"/>
                  </a:lnTo>
                  <a:lnTo>
                    <a:pt y="2637" x="4634"/>
                  </a:lnTo>
                  <a:lnTo>
                    <a:pt y="2637" x="1784"/>
                  </a:lnTo>
                  <a:lnTo>
                    <a:pt y="1348" x="1784"/>
                  </a:lnTo>
                  <a:lnTo>
                    <a:pt y="1348" x="4815"/>
                  </a:lnTo>
                  <a:lnTo>
                    <a:pt y="0" x="4815"/>
                  </a:lnTo>
                  <a:close/>
                  <a:moveTo>
                    <a:pt y="1603" x="44165"/>
                  </a:moveTo>
                  <a:cubicBezTo>
                    <a:pt y="1603" x="43826"/>
                    <a:pt y="1675" x="43515"/>
                    <a:pt y="1819" x="43234"/>
                  </a:cubicBezTo>
                  <a:cubicBezTo>
                    <a:pt y="1962" x="42953"/>
                    <a:pt y="2186" x="42687"/>
                    <a:pt y="2488" x="42437"/>
                  </a:cubicBezTo>
                  <a:lnTo>
                    <a:pt y="1728" x="42437"/>
                  </a:lnTo>
                  <a:lnTo>
                    <a:pt y="1728" x="40779"/>
                  </a:lnTo>
                  <a:lnTo>
                    <a:pt y="6918" x="40779"/>
                  </a:lnTo>
                  <a:lnTo>
                    <a:pt y="6918" x="42437"/>
                  </a:lnTo>
                  <a:lnTo>
                    <a:pt y="4365" x="42437"/>
                  </a:lnTo>
                  <a:cubicBezTo>
                    <a:pt y="3892" x="42437"/>
                    <a:pt y="3522" x="42536"/>
                    <a:pt y="3255" x="42734"/>
                  </a:cubicBezTo>
                  <a:cubicBezTo>
                    <a:pt y="2988" x="42932"/>
                    <a:pt y="2854" x="43203"/>
                    <a:pt y="2854" x="43549"/>
                  </a:cubicBezTo>
                  <a:cubicBezTo>
                    <a:pt y="2854" x="43691"/>
                    <a:pt y="2884" x="43818"/>
                    <a:pt y="2945" x="43929"/>
                  </a:cubicBezTo>
                  <a:cubicBezTo>
                    <a:pt y="3005" x="44040"/>
                    <a:pt y="3089" x="44128"/>
                    <a:pt y="3197" x="44193"/>
                  </a:cubicBezTo>
                  <a:cubicBezTo>
                    <a:pt y="3277" x="44243"/>
                    <a:pt y="3403" x="44277"/>
                    <a:pt y="3572" x="44298"/>
                  </a:cubicBezTo>
                  <a:cubicBezTo>
                    <a:pt y="3742" x="44318"/>
                    <a:pt y="4051" x="44328"/>
                    <a:pt y="4499" x="44328"/>
                  </a:cubicBezTo>
                  <a:lnTo>
                    <a:pt y="6403" x="44328"/>
                  </a:lnTo>
                  <a:lnTo>
                    <a:pt y="6918" x="44328"/>
                  </a:lnTo>
                  <a:lnTo>
                    <a:pt y="6918" x="45996"/>
                  </a:lnTo>
                  <a:lnTo>
                    <a:pt y="3758" x="45996"/>
                  </a:lnTo>
                  <a:cubicBezTo>
                    <a:pt y="3057" x="45996"/>
                    <a:pt y="2522" x="45840"/>
                    <a:pt y="2155" x="45530"/>
                  </a:cubicBezTo>
                  <a:cubicBezTo>
                    <a:pt y="1787" x="45220"/>
                    <a:pt y="1603" x="44765"/>
                    <a:pt y="1603" x="44165"/>
                  </a:cubicBezTo>
                  <a:close/>
                  <a:moveTo>
                    <a:pt y="1603" x="8878"/>
                  </a:moveTo>
                  <a:cubicBezTo>
                    <a:pt y="1603" x="7982"/>
                    <a:pt y="1844" x="7282"/>
                    <a:pt y="2326" x="6777"/>
                  </a:cubicBezTo>
                  <a:cubicBezTo>
                    <a:pt y="2808" x="6272"/>
                    <a:pt y="3475" x="6019"/>
                    <a:pt y="4328" x="6019"/>
                  </a:cubicBezTo>
                  <a:cubicBezTo>
                    <a:pt y="5180" x="6019"/>
                    <a:pt y="5847" x="6272"/>
                    <a:pt y="6329" x="6777"/>
                  </a:cubicBezTo>
                  <a:cubicBezTo>
                    <a:pt y="6811" x="7282"/>
                    <a:pt y="7052" x="7982"/>
                    <a:pt y="7052" x="8878"/>
                  </a:cubicBezTo>
                  <a:cubicBezTo>
                    <a:pt y="7052" x="9771"/>
                    <a:pt y="6811" x="10468"/>
                    <a:pt y="6329" x="10970"/>
                  </a:cubicBezTo>
                  <a:cubicBezTo>
                    <a:pt y="5847" x="11472"/>
                    <a:pt y="5180" x="11723"/>
                    <a:pt y="4328" x="11723"/>
                  </a:cubicBezTo>
                  <a:cubicBezTo>
                    <a:pt y="3475" x="11723"/>
                    <a:pt y="2808" x="11472"/>
                    <a:pt y="2326" x="10970"/>
                  </a:cubicBezTo>
                  <a:cubicBezTo>
                    <a:pt y="1844" x="10468"/>
                    <a:pt y="1603" x="9771"/>
                    <a:pt y="1603" x="8878"/>
                  </a:cubicBezTo>
                  <a:close/>
                  <a:moveTo>
                    <a:pt y="1603" x="15527"/>
                  </a:moveTo>
                  <a:cubicBezTo>
                    <a:pt y="1603" x="14591"/>
                    <a:pt y="1843" x="13859"/>
                    <a:pt y="2324" x="13331"/>
                  </a:cubicBezTo>
                  <a:cubicBezTo>
                    <a:pt y="2804" x="12802"/>
                    <a:pt y="3472" x="12538"/>
                    <a:pt y="4328" x="12538"/>
                  </a:cubicBezTo>
                  <a:cubicBezTo>
                    <a:pt y="5183" x="12538"/>
                    <a:pt y="5851" x="12802"/>
                    <a:pt y="6332" x="13331"/>
                  </a:cubicBezTo>
                  <a:cubicBezTo>
                    <a:pt y="6812" x="13859"/>
                    <a:pt y="7052" x="14591"/>
                    <a:pt y="7052" x="15527"/>
                  </a:cubicBezTo>
                  <a:cubicBezTo>
                    <a:pt y="7052" x="15796"/>
                    <a:pt y="7028" x="16064"/>
                    <a:pt y="6980" x="16331"/>
                  </a:cubicBezTo>
                  <a:cubicBezTo>
                    <a:pt y="6932" x="16598"/>
                    <a:pt y="6861" x="16861"/>
                    <a:pt y="6765" x="17121"/>
                  </a:cubicBezTo>
                  <a:lnTo>
                    <a:pt y="5407" x="17121"/>
                  </a:lnTo>
                  <a:cubicBezTo>
                    <a:pt y="5559" x="16923"/>
                    <a:pt y="5673" x="16708"/>
                    <a:pt y="5750" x="16474"/>
                  </a:cubicBezTo>
                  <a:cubicBezTo>
                    <a:pt y="5827" x="16241"/>
                    <a:pt y="5866" x="15995"/>
                    <a:pt y="5866" x="15735"/>
                  </a:cubicBezTo>
                  <a:cubicBezTo>
                    <a:pt y="5866" x="15272"/>
                    <a:pt y="5731" x="14911"/>
                    <a:pt y="5461" x="14653"/>
                  </a:cubicBezTo>
                  <a:cubicBezTo>
                    <a:pt y="5190" x="14396"/>
                    <a:pt y="4813" x="14267"/>
                    <a:pt y="4328" x="14267"/>
                  </a:cubicBezTo>
                  <a:cubicBezTo>
                    <a:pt y="3843" x="14267"/>
                    <a:pt y="3465" x="14396"/>
                    <a:pt y="3195" x="14653"/>
                  </a:cubicBezTo>
                  <a:cubicBezTo>
                    <a:pt y="2925" x="14911"/>
                    <a:pt y="2789" x="15272"/>
                    <a:pt y="2789" x="15735"/>
                  </a:cubicBezTo>
                  <a:cubicBezTo>
                    <a:pt y="2789" x="15979"/>
                    <a:pt y="2826" x="16215"/>
                    <a:pt y="2901" x="16442"/>
                  </a:cubicBezTo>
                  <a:cubicBezTo>
                    <a:pt y="2975" x="16669"/>
                    <a:pt y="3089" x="16895"/>
                    <a:pt y="3243" x="17121"/>
                  </a:cubicBezTo>
                  <a:lnTo>
                    <a:pt y="1891" x="17121"/>
                  </a:lnTo>
                  <a:cubicBezTo>
                    <a:pt y="1795" x="16858"/>
                    <a:pt y="1723" x="16595"/>
                    <a:pt y="1675" x="16331"/>
                  </a:cubicBezTo>
                  <a:cubicBezTo>
                    <a:pt y="1627" x="16067"/>
                    <a:pt y="1603" x="15799"/>
                    <a:pt y="1603" x="15527"/>
                  </a:cubicBezTo>
                  <a:close/>
                  <a:moveTo>
                    <a:pt y="1728" x="18497"/>
                  </a:moveTo>
                  <a:lnTo>
                    <a:pt y="4898" x="18497"/>
                  </a:lnTo>
                  <a:cubicBezTo>
                    <a:pt y="5599" x="18497"/>
                    <a:pt y="6133" x="18654"/>
                    <a:pt y="6501" x="18967"/>
                  </a:cubicBezTo>
                  <a:cubicBezTo>
                    <a:pt y="6868" x="19281"/>
                    <a:pt y="7052" x="19737"/>
                    <a:pt y="7052" x="20336"/>
                  </a:cubicBezTo>
                  <a:cubicBezTo>
                    <a:pt y="7052" x="20673"/>
                    <a:pt y="6980" x="20981"/>
                    <a:pt y="6837" x="21261"/>
                  </a:cubicBezTo>
                  <a:cubicBezTo>
                    <a:pt y="6693" x="21540"/>
                    <a:pt y="6470" x="21805"/>
                    <a:pt y="6167" x="22055"/>
                  </a:cubicBezTo>
                  <a:lnTo>
                    <a:pt y="6918" x="22055"/>
                  </a:lnTo>
                  <a:lnTo>
                    <a:pt y="6918" x="23714"/>
                  </a:lnTo>
                  <a:lnTo>
                    <a:pt y="1728" x="23714"/>
                  </a:lnTo>
                  <a:lnTo>
                    <a:pt y="1728" x="22055"/>
                  </a:lnTo>
                  <a:lnTo>
                    <a:pt y="4291" x="22055"/>
                  </a:lnTo>
                  <a:cubicBezTo>
                    <a:pt y="4763" x="22055"/>
                    <a:pt y="5132" x="21956"/>
                    <a:pt y="5398" x="21759"/>
                  </a:cubicBezTo>
                  <a:cubicBezTo>
                    <a:pt y="5664" x="21561"/>
                    <a:pt y="5796" x="21289"/>
                    <a:pt y="5796" x="20943"/>
                  </a:cubicBezTo>
                  <a:cubicBezTo>
                    <a:pt y="5796" x="20801"/>
                    <a:pt y="5767" x="20675"/>
                    <a:pt y="5708" x="20566"/>
                  </a:cubicBezTo>
                  <a:cubicBezTo>
                    <a:pt y="5650" x="20456"/>
                    <a:pt y="5566" x="20367"/>
                    <a:pt y="5458" x="20299"/>
                  </a:cubicBezTo>
                  <a:cubicBezTo>
                    <a:pt y="5375" x="20247"/>
                    <a:pt y="5241" x="20210"/>
                    <a:pt y="5057" x="20188"/>
                  </a:cubicBezTo>
                  <a:cubicBezTo>
                    <a:pt y="4874" x="20166"/>
                    <a:pt y="4573" x="20156"/>
                    <a:pt y="4156" x="20156"/>
                  </a:cubicBezTo>
                  <a:cubicBezTo>
                    <a:pt y="4014" x="20156"/>
                    <a:pt y="3731" x="20157"/>
                    <a:pt y="3306" x="20160"/>
                  </a:cubicBezTo>
                  <a:cubicBezTo>
                    <a:pt y="2881" x="20163"/>
                    <a:pt y="2528" x="20165"/>
                    <a:pt y="2247" x="20165"/>
                  </a:cubicBezTo>
                  <a:lnTo>
                    <a:pt y="1728" x="20165"/>
                  </a:lnTo>
                  <a:close/>
                  <a:moveTo>
                    <a:pt y="1603" x="27300"/>
                  </a:moveTo>
                  <a:cubicBezTo>
                    <a:pt y="1603" x="26521"/>
                    <a:pt y="1736" x="25944"/>
                    <a:pt y="2002" x="25567"/>
                  </a:cubicBezTo>
                  <a:cubicBezTo>
                    <a:pt y="2267" x="25190"/>
                    <a:pt y="2675" x="25002"/>
                    <a:pt y="3225" x="25002"/>
                  </a:cubicBezTo>
                  <a:cubicBezTo>
                    <a:pt y="3735" x="25002"/>
                    <a:pt y="4115" x="25150"/>
                    <a:pt y="4365" x="25447"/>
                  </a:cubicBezTo>
                  <a:cubicBezTo>
                    <a:pt y="4615" x="25743"/>
                    <a:pt y="4786" x="26260"/>
                    <a:pt y="4879" x="26999"/>
                  </a:cubicBezTo>
                  <a:lnTo>
                    <a:pt y="4916" x="27291"/>
                  </a:lnTo>
                  <a:cubicBezTo>
                    <a:pt y="4956" x="27627"/>
                    <a:pt y="5013" x="27852"/>
                    <a:pt y="5085" x="27965"/>
                  </a:cubicBezTo>
                  <a:cubicBezTo>
                    <a:pt y="5158" x="28077"/>
                    <a:pt y="5268" x="28134"/>
                    <a:pt y="5416" x="28134"/>
                  </a:cubicBezTo>
                  <a:cubicBezTo>
                    <a:pt y="5593" x="28134"/>
                    <a:pt y="5725" x="28052"/>
                    <a:pt y="5815" x="27888"/>
                  </a:cubicBezTo>
                  <a:cubicBezTo>
                    <a:pt y="5905" x="27725"/>
                    <a:pt y="5949" x="27481"/>
                    <a:pt y="5949" x="27156"/>
                  </a:cubicBezTo>
                  <a:cubicBezTo>
                    <a:pt y="5949" x="26798"/>
                    <a:pt y="5909" x="26445"/>
                    <a:pt y="5829" x="26098"/>
                  </a:cubicBezTo>
                  <a:cubicBezTo>
                    <a:pt y="5749" x="25750"/>
                    <a:pt y="5628" x="25411"/>
                    <a:pt y="5467" x="25080"/>
                  </a:cubicBezTo>
                  <a:lnTo>
                    <a:pt y="6728" x="25080"/>
                  </a:lnTo>
                  <a:cubicBezTo>
                    <a:pt y="6836" x="25467"/>
                    <a:pt y="6917" x="25843"/>
                    <a:pt y="6971" x="26209"/>
                  </a:cubicBezTo>
                  <a:cubicBezTo>
                    <a:pt y="7025" x="26575"/>
                    <a:pt y="7052" x="26929"/>
                    <a:pt y="7052" x="27272"/>
                  </a:cubicBezTo>
                  <a:cubicBezTo>
                    <a:pt y="7052" x="28081"/>
                    <a:pt y="6913" x="28690"/>
                    <a:pt y="6635" x="29098"/>
                  </a:cubicBezTo>
                  <a:cubicBezTo>
                    <a:pt y="6357" x="29505"/>
                    <a:pt y="5942" x="29709"/>
                    <a:pt y="5389" x="29709"/>
                  </a:cubicBezTo>
                  <a:cubicBezTo>
                    <a:pt y="4861" x="29709"/>
                    <a:pt y="4473" x="29562"/>
                    <a:pt y="4226" x="29269"/>
                  </a:cubicBezTo>
                  <a:cubicBezTo>
                    <a:pt y="3979" x="28976"/>
                    <a:pt y="3801" x="28404"/>
                    <a:pt y="3693" x="27555"/>
                  </a:cubicBezTo>
                  <a:lnTo>
                    <a:pt y="3651" x="27263"/>
                  </a:lnTo>
                  <a:cubicBezTo>
                    <a:pt y="3617" x="26963"/>
                    <a:pt y="3565" x="26755"/>
                    <a:pt y="3494" x="26640"/>
                  </a:cubicBezTo>
                  <a:cubicBezTo>
                    <a:pt y="3423" x="26524"/>
                    <a:pt y="3321" x="26466"/>
                    <a:pt y="3188" x="26466"/>
                  </a:cubicBezTo>
                  <a:cubicBezTo>
                    <a:pt y="3024" x="26466"/>
                    <a:pt y="2903" x="26542"/>
                    <a:pt y="2824" x="26695"/>
                  </a:cubicBezTo>
                  <a:cubicBezTo>
                    <a:pt y="2745" x="26848"/>
                    <a:pt y="2706" x="27082"/>
                    <a:pt y="2706" x="27397"/>
                  </a:cubicBezTo>
                  <a:cubicBezTo>
                    <a:pt y="2706" x="27691"/>
                    <a:pt y="2743" x="28003"/>
                    <a:pt y="2817" x="28333"/>
                  </a:cubicBezTo>
                  <a:cubicBezTo>
                    <a:pt y="2891" x="28664"/>
                    <a:pt y="3003" x="29006"/>
                    <a:pt y="3151" x="29362"/>
                  </a:cubicBezTo>
                  <a:lnTo>
                    <a:pt y="1891" x="29362"/>
                  </a:lnTo>
                  <a:cubicBezTo>
                    <a:pt y="1792" x="28966"/>
                    <a:pt y="1719" x="28600"/>
                    <a:pt y="1673" x="28264"/>
                  </a:cubicBezTo>
                  <a:cubicBezTo>
                    <a:pt y="1626" x="27927"/>
                    <a:pt y="1603" x="27606"/>
                    <a:pt y="1603" x="27300"/>
                  </a:cubicBezTo>
                  <a:close/>
                  <a:moveTo>
                    <a:pt y="1603" x="36729"/>
                  </a:moveTo>
                  <a:cubicBezTo>
                    <a:pt y="1603" x="35833"/>
                    <a:pt y="1844" x="35133"/>
                    <a:pt y="2326" x="34628"/>
                  </a:cubicBezTo>
                  <a:cubicBezTo>
                    <a:pt y="2808" x="34123"/>
                    <a:pt y="3475" x="33870"/>
                    <a:pt y="4328" x="33870"/>
                  </a:cubicBezTo>
                  <a:cubicBezTo>
                    <a:pt y="5180" x="33870"/>
                    <a:pt y="5847" x="34123"/>
                    <a:pt y="6329" x="34628"/>
                  </a:cubicBezTo>
                  <a:cubicBezTo>
                    <a:pt y="6811" x="35133"/>
                    <a:pt y="7052" x="35833"/>
                    <a:pt y="7052" x="36729"/>
                  </a:cubicBezTo>
                  <a:cubicBezTo>
                    <a:pt y="7052" x="37622"/>
                    <a:pt y="6811" x="38319"/>
                    <a:pt y="6329" x="38821"/>
                  </a:cubicBezTo>
                  <a:cubicBezTo>
                    <a:pt y="5847" x="39323"/>
                    <a:pt y="5180" x="39574"/>
                    <a:pt y="4328" x="39574"/>
                  </a:cubicBezTo>
                  <a:cubicBezTo>
                    <a:pt y="3475" x="39574"/>
                    <a:pt y="2808" x="39323"/>
                    <a:pt y="2326" x="38821"/>
                  </a:cubicBezTo>
                  <a:cubicBezTo>
                    <a:pt y="1844" x="38319"/>
                    <a:pt y="1603" x="37622"/>
                    <a:pt y="1603" x="36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y="1392275" x="1311225"/>
              <a:ext cy="231450" cx="1838175"/>
            </a:xfrm>
            <a:custGeom>
              <a:pathLst>
                <a:path w="73527" extrusionOk="0" h="9258">
                  <a:moveTo>
                    <a:pt y="1" x="7868"/>
                  </a:moveTo>
                  <a:lnTo>
                    <a:pt y="1353" x="7868"/>
                  </a:lnTo>
                  <a:lnTo>
                    <a:pt y="1353" x="9526"/>
                  </a:lnTo>
                  <a:lnTo>
                    <a:pt y="1" x="9526"/>
                  </a:lnTo>
                  <a:close/>
                  <a:moveTo>
                    <a:pt y="2998" x="27147"/>
                  </a:moveTo>
                  <a:cubicBezTo>
                    <a:pt y="2998" x="27443"/>
                    <a:pt y="3095" x="27683"/>
                    <a:pt y="3288" x="27867"/>
                  </a:cubicBezTo>
                  <a:cubicBezTo>
                    <a:pt y="3481" x="28051"/>
                    <a:pt y="3735" x="28143"/>
                    <a:pt y="4050" x="28143"/>
                  </a:cubicBezTo>
                  <a:lnTo>
                    <a:pt y="4050" x="25988"/>
                  </a:lnTo>
                  <a:cubicBezTo>
                    <a:pt y="3710" x="26038"/>
                    <a:pt y="3450" x="26163"/>
                    <a:pt y="3269" x="26363"/>
                  </a:cubicBezTo>
                  <a:cubicBezTo>
                    <a:pt y="3089" x="26564"/>
                    <a:pt y="2998" x="26825"/>
                    <a:pt y="2998" x="27147"/>
                  </a:cubicBezTo>
                  <a:close/>
                  <a:moveTo>
                    <a:pt y="2998" x="70826"/>
                  </a:moveTo>
                  <a:cubicBezTo>
                    <a:pt y="2998" x="71122"/>
                    <a:pt y="3095" x="71362"/>
                    <a:pt y="3288" x="71546"/>
                  </a:cubicBezTo>
                  <a:cubicBezTo>
                    <a:pt y="3481" x="71730"/>
                    <a:pt y="3735" x="71822"/>
                    <a:pt y="4050" x="71822"/>
                  </a:cubicBezTo>
                  <a:lnTo>
                    <a:pt y="4050" x="69667"/>
                  </a:lnTo>
                  <a:cubicBezTo>
                    <a:pt y="3710" x="69717"/>
                    <a:pt y="3450" x="69842"/>
                    <a:pt y="3269" x="70042"/>
                  </a:cubicBezTo>
                  <a:cubicBezTo>
                    <a:pt y="3089" x="70243"/>
                    <a:pt y="2998" x="70504"/>
                    <a:pt y="2998" x="70826"/>
                  </a:cubicBezTo>
                  <a:close/>
                  <a:moveTo>
                    <a:pt y="3100" x="13558"/>
                  </a:moveTo>
                  <a:cubicBezTo>
                    <a:pt y="3100" x="13904"/>
                    <a:pt y="3227" x="14173"/>
                    <a:pt y="3480" x="14364"/>
                  </a:cubicBezTo>
                  <a:cubicBezTo>
                    <a:pt y="3733" x="14556"/>
                    <a:pt y="4092" x="14651"/>
                    <a:pt y="4555" x="14651"/>
                  </a:cubicBezTo>
                  <a:cubicBezTo>
                    <a:pt y="5015" x="14651"/>
                    <a:pt y="5372" x="14556"/>
                    <a:pt y="5625" x="14364"/>
                  </a:cubicBezTo>
                  <a:cubicBezTo>
                    <a:pt y="5879" x="14173"/>
                    <a:pt y="6005" x="13904"/>
                    <a:pt y="6005" x="13558"/>
                  </a:cubicBezTo>
                  <a:cubicBezTo>
                    <a:pt y="6005" x="13203"/>
                    <a:pt y="5883" x="12932"/>
                    <a:pt y="5637" x="12747"/>
                  </a:cubicBezTo>
                  <a:cubicBezTo>
                    <a:pt y="5391" x="12562"/>
                    <a:pt y="5031" x="12469"/>
                    <a:pt y="4555" x="12469"/>
                  </a:cubicBezTo>
                  <a:cubicBezTo>
                    <a:pt y="4092" x="12469"/>
                    <a:pt y="3733" x="12565"/>
                    <a:pt y="3480" x="12756"/>
                  </a:cubicBezTo>
                  <a:cubicBezTo>
                    <a:pt y="3227" x="12948"/>
                    <a:pt y="3100" x="13215"/>
                    <a:pt y="3100" x="13558"/>
                  </a:cubicBezTo>
                  <a:close/>
                  <a:moveTo>
                    <a:pt y="4875" x="55123"/>
                  </a:moveTo>
                  <a:lnTo>
                    <a:pt y="5065" x="55123"/>
                  </a:lnTo>
                  <a:cubicBezTo>
                    <a:pt y="5401" x="55123"/>
                    <a:pt y="5682" x="55017"/>
                    <a:pt y="5906" x="54804"/>
                  </a:cubicBezTo>
                  <a:cubicBezTo>
                    <a:pt y="6130" x="54591"/>
                    <a:pt y="6242" x="54328"/>
                    <a:pt y="6242" x="54016"/>
                  </a:cubicBezTo>
                  <a:cubicBezTo>
                    <a:pt y="6242" x="53766"/>
                    <a:pt y="6182" x="53570"/>
                    <a:pt y="6063" x="53430"/>
                  </a:cubicBezTo>
                  <a:cubicBezTo>
                    <a:pt y="5944" x="53289"/>
                    <a:pt y="5780" x="53219"/>
                    <a:pt y="5570" x="53219"/>
                  </a:cubicBezTo>
                  <a:cubicBezTo>
                    <a:pt y="5341" x="53219"/>
                    <a:pt y="5168" x="53306"/>
                    <a:pt y="5051" x="53481"/>
                  </a:cubicBezTo>
                  <a:cubicBezTo>
                    <a:pt y="4933" x="53655"/>
                    <a:pt y="4875" x="53916"/>
                    <a:pt y="4875" x="54262"/>
                  </a:cubicBezTo>
                  <a:close/>
                  <a:moveTo>
                    <a:pt y="292" x="1"/>
                  </a:moveTo>
                  <a:lnTo>
                    <a:pt y="7210" x="1"/>
                  </a:lnTo>
                  <a:lnTo>
                    <a:pt y="7210" x="1785"/>
                  </a:lnTo>
                  <a:lnTo>
                    <a:pt y="4277" x="1785"/>
                  </a:lnTo>
                  <a:lnTo>
                    <a:pt y="4277" x="4416"/>
                  </a:lnTo>
                  <a:lnTo>
                    <a:pt y="7210" x="4416"/>
                  </a:lnTo>
                  <a:lnTo>
                    <a:pt y="7210" x="6200"/>
                  </a:lnTo>
                  <a:lnTo>
                    <a:pt y="292" x="6200"/>
                  </a:lnTo>
                  <a:lnTo>
                    <a:pt y="292" x="4416"/>
                  </a:lnTo>
                  <a:lnTo>
                    <a:pt y="2929" x="4416"/>
                  </a:lnTo>
                  <a:lnTo>
                    <a:pt y="2929" x="1785"/>
                  </a:lnTo>
                  <a:lnTo>
                    <a:pt y="292" x="1785"/>
                  </a:lnTo>
                  <a:close/>
                  <a:moveTo>
                    <a:pt y="2021" x="7868"/>
                  </a:moveTo>
                  <a:lnTo>
                    <a:pt y="7210" x="7868"/>
                  </a:lnTo>
                  <a:lnTo>
                    <a:pt y="7210" x="9526"/>
                  </a:lnTo>
                  <a:lnTo>
                    <a:pt y="2021" x="9526"/>
                  </a:lnTo>
                  <a:close/>
                  <a:moveTo>
                    <a:pt y="1" x="17913"/>
                  </a:moveTo>
                  <a:lnTo>
                    <a:pt y="7210" x="17913"/>
                  </a:lnTo>
                  <a:lnTo>
                    <a:pt y="7210" x="19571"/>
                  </a:lnTo>
                  <a:lnTo>
                    <a:pt y="4657" x="19571"/>
                  </a:lnTo>
                  <a:cubicBezTo>
                    <a:pt y="4184" x="19571"/>
                    <a:pt y="3815" x="19670"/>
                    <a:pt y="3547" x="19868"/>
                  </a:cubicBezTo>
                  <a:cubicBezTo>
                    <a:pt y="3280" x="20066"/>
                    <a:pt y="3147" x="20337"/>
                    <a:pt y="3147" x="20683"/>
                  </a:cubicBezTo>
                  <a:cubicBezTo>
                    <a:pt y="3147" x="20826"/>
                    <a:pt y="3177" x="20952"/>
                    <a:pt y="3237" x="21063"/>
                  </a:cubicBezTo>
                  <a:cubicBezTo>
                    <a:pt y="3297" x="21175"/>
                    <a:pt y="3381" x="21263"/>
                    <a:pt y="3489" x="21327"/>
                  </a:cubicBezTo>
                  <a:cubicBezTo>
                    <a:pt y="3570" x="21377"/>
                    <a:pt y="3695" x="21412"/>
                    <a:pt y="3865" x="21432"/>
                  </a:cubicBezTo>
                  <a:cubicBezTo>
                    <a:pt y="4035" x="21452"/>
                    <a:pt y="4347" x="21462"/>
                    <a:pt y="4801" x="21462"/>
                  </a:cubicBezTo>
                  <a:lnTo>
                    <a:pt y="6696" x="21462"/>
                  </a:lnTo>
                  <a:lnTo>
                    <a:pt y="7210" x="21462"/>
                  </a:lnTo>
                  <a:lnTo>
                    <a:pt y="7210" x="23130"/>
                  </a:lnTo>
                  <a:lnTo>
                    <a:pt y="4050" x="23130"/>
                  </a:lnTo>
                  <a:cubicBezTo>
                    <a:pt y="3349" x="23130"/>
                    <a:pt y="2814" x="22975"/>
                    <a:pt y="2447" x="22664"/>
                  </a:cubicBezTo>
                  <a:cubicBezTo>
                    <a:pt y="2079" x="22354"/>
                    <a:pt y="1896" x="21899"/>
                    <a:pt y="1896" x="21300"/>
                  </a:cubicBezTo>
                  <a:cubicBezTo>
                    <a:pt y="1896" x="20960"/>
                    <a:pt y="1967" x="20649"/>
                    <a:pt y="2111" x="20368"/>
                  </a:cubicBezTo>
                  <a:cubicBezTo>
                    <a:pt y="2255" x="20087"/>
                    <a:pt y="2478" x="19822"/>
                    <a:pt y="2781" x="19571"/>
                  </a:cubicBezTo>
                  <a:lnTo>
                    <a:pt y="1" x="19571"/>
                  </a:lnTo>
                  <a:close/>
                  <a:moveTo>
                    <a:pt y="547" x="36905"/>
                  </a:moveTo>
                  <a:lnTo>
                    <a:pt y="2021" x="36905"/>
                  </a:lnTo>
                  <a:lnTo>
                    <a:pt y="2021" x="36080"/>
                  </a:lnTo>
                  <a:lnTo>
                    <a:pt y="3207" x="36080"/>
                  </a:lnTo>
                  <a:lnTo>
                    <a:pt y="3207" x="36905"/>
                  </a:lnTo>
                  <a:lnTo>
                    <a:pt y="5408" x="36905"/>
                  </a:lnTo>
                  <a:cubicBezTo>
                    <a:pt y="6062" x="36905"/>
                    <a:pt y="6527" x="37041"/>
                    <a:pt y="6800" x="37315"/>
                  </a:cubicBezTo>
                  <a:cubicBezTo>
                    <a:pt y="7073" x="37588"/>
                    <a:pt y="7210" x="38052"/>
                    <a:pt y="7210" x="38707"/>
                  </a:cubicBezTo>
                  <a:lnTo>
                    <a:pt y="7210" x="40129"/>
                  </a:lnTo>
                  <a:lnTo>
                    <a:pt y="6024" x="40129"/>
                  </a:lnTo>
                  <a:lnTo>
                    <a:pt y="6024" x="39277"/>
                  </a:lnTo>
                  <a:cubicBezTo>
                    <a:pt y="6024" x="38993"/>
                    <a:pt y="5981" x="38803"/>
                    <a:pt y="5896" x="38707"/>
                  </a:cubicBezTo>
                  <a:cubicBezTo>
                    <a:pt y="5811" x="38611"/>
                    <a:pt y="5649" x="38563"/>
                    <a:pt y="5408" x="38563"/>
                  </a:cubicBezTo>
                  <a:lnTo>
                    <a:pt y="3207" x="38563"/>
                  </a:lnTo>
                  <a:lnTo>
                    <a:pt y="3207" x="40273"/>
                  </a:lnTo>
                  <a:lnTo>
                    <a:pt y="2021" x="40273"/>
                  </a:lnTo>
                  <a:lnTo>
                    <a:pt y="2021" x="38563"/>
                  </a:lnTo>
                  <a:lnTo>
                    <a:pt y="547" x="38563"/>
                  </a:lnTo>
                  <a:close/>
                  <a:moveTo>
                    <a:pt y="292" x="43841"/>
                  </a:moveTo>
                  <a:lnTo>
                    <a:pt y="7210" x="46403"/>
                  </a:lnTo>
                  <a:lnTo>
                    <a:pt y="7210" x="48530"/>
                  </a:lnTo>
                  <a:lnTo>
                    <a:pt y="292" x="51092"/>
                  </a:lnTo>
                  <a:lnTo>
                    <a:pt y="292" x="49299"/>
                  </a:lnTo>
                  <a:lnTo>
                    <a:pt y="5398" x="47469"/>
                  </a:lnTo>
                  <a:lnTo>
                    <a:pt y="292" x="45634"/>
                  </a:lnTo>
                  <a:close/>
                  <a:moveTo>
                    <a:pt y="1" x="58339"/>
                  </a:moveTo>
                  <a:lnTo>
                    <a:pt y="7210" x="58339"/>
                  </a:lnTo>
                  <a:lnTo>
                    <a:pt y="7210" x="59997"/>
                  </a:lnTo>
                  <a:lnTo>
                    <a:pt y="1" x="59997"/>
                  </a:lnTo>
                  <a:close/>
                  <a:moveTo>
                    <a:pt y="1896" x="27156"/>
                  </a:moveTo>
                  <a:cubicBezTo>
                    <a:pt y="1896" x="26260"/>
                    <a:pt y="2138" x="25557"/>
                    <a:pt y="2623" x="25045"/>
                  </a:cubicBezTo>
                  <a:cubicBezTo>
                    <a:pt y="3108" x="24534"/>
                    <a:pt y="3774" x="24279"/>
                    <a:pt y="4620" x="24279"/>
                  </a:cubicBezTo>
                  <a:cubicBezTo>
                    <a:pt y="5482" x="24279"/>
                    <a:pt y="6151" x="24539"/>
                    <a:pt y="6628" x="25059"/>
                  </a:cubicBezTo>
                  <a:cubicBezTo>
                    <a:pt y="7106" x="25580"/>
                    <a:pt y="7344" x="26309"/>
                    <a:pt y="7344" x="27248"/>
                  </a:cubicBezTo>
                  <a:cubicBezTo>
                    <a:pt y="7344" x="27641"/>
                    <a:pt y="7306" x="28033"/>
                    <a:pt y="7231" x="28425"/>
                  </a:cubicBezTo>
                  <a:cubicBezTo>
                    <a:pt y="7155" x="28818"/>
                    <a:pt y="7043" x="29210"/>
                    <a:pt y="6895" x="29602"/>
                  </a:cubicBezTo>
                  <a:lnTo>
                    <a:pt y="5616" x="29602"/>
                  </a:lnTo>
                  <a:cubicBezTo>
                    <a:pt y="5826" x="29216"/>
                    <a:pt y="5983" x="28840"/>
                    <a:pt y="6086" x="28474"/>
                  </a:cubicBezTo>
                  <a:cubicBezTo>
                    <a:pt y="6190" x="28108"/>
                    <a:pt y="6242" x="27750"/>
                    <a:pt y="6242" x="27401"/>
                  </a:cubicBezTo>
                  <a:cubicBezTo>
                    <a:pt y="6242" x="26969"/>
                    <a:pt y="6144" x="26632"/>
                    <a:pt y="5950" x="26391"/>
                  </a:cubicBezTo>
                  <a:cubicBezTo>
                    <a:pt y="5755" x="26150"/>
                    <a:pt y="5463" x="26010"/>
                    <a:pt y="5074" x="25970"/>
                  </a:cubicBezTo>
                  <a:lnTo>
                    <a:pt y="5074" x="29848"/>
                  </a:lnTo>
                  <a:lnTo>
                    <a:pt y="4601" x="29848"/>
                  </a:lnTo>
                  <a:cubicBezTo>
                    <a:pt y="3780" x="29848"/>
                    <a:pt y="3123" x="29603"/>
                    <a:pt y="2632" x="29113"/>
                  </a:cubicBezTo>
                  <a:cubicBezTo>
                    <a:pt y="2141" x="28624"/>
                    <a:pt y="1896" x="27971"/>
                    <a:pt y="1896" x="27156"/>
                  </a:cubicBezTo>
                  <a:close/>
                  <a:moveTo>
                    <a:pt y="1896" x="33096"/>
                  </a:moveTo>
                  <a:cubicBezTo>
                    <a:pt y="1896" x="32318"/>
                    <a:pt y="2028" x="31740"/>
                    <a:pt y="2294" x="31363"/>
                  </a:cubicBezTo>
                  <a:cubicBezTo>
                    <a:pt y="2560" x="30986"/>
                    <a:pt y="2967" x="30798"/>
                    <a:pt y="3517" x="30798"/>
                  </a:cubicBezTo>
                  <a:cubicBezTo>
                    <a:pt y="4027" x="30798"/>
                    <a:pt y="4407" x="30946"/>
                    <a:pt y="4657" x="31243"/>
                  </a:cubicBezTo>
                  <a:cubicBezTo>
                    <a:pt y="4907" x="31539"/>
                    <a:pt y="5079" x="32057"/>
                    <a:pt y="5171" x="32795"/>
                  </a:cubicBezTo>
                  <a:lnTo>
                    <a:pt y="5208" x="33087"/>
                  </a:lnTo>
                  <a:cubicBezTo>
                    <a:pt y="5249" x="33423"/>
                    <a:pt y="5305" x="33648"/>
                    <a:pt y="5377" x="33761"/>
                  </a:cubicBezTo>
                  <a:cubicBezTo>
                    <a:pt y="5450" x="33874"/>
                    <a:pt y="5560" x="33930"/>
                    <a:pt y="5709" x="33930"/>
                  </a:cubicBezTo>
                  <a:cubicBezTo>
                    <a:pt y="5885" x="33930"/>
                    <a:pt y="6018" x="33848"/>
                    <a:pt y="6107" x="33684"/>
                  </a:cubicBezTo>
                  <a:cubicBezTo>
                    <a:pt y="6197" x="33521"/>
                    <a:pt y="6242" x="33277"/>
                    <a:pt y="6242" x="32952"/>
                  </a:cubicBezTo>
                  <a:cubicBezTo>
                    <a:pt y="6242" x="32594"/>
                    <a:pt y="6201" x="32241"/>
                    <a:pt y="6121" x="31894"/>
                  </a:cubicBezTo>
                  <a:cubicBezTo>
                    <a:pt y="6041" x="31546"/>
                    <a:pt y="5920" x="31207"/>
                    <a:pt y="5760" x="30877"/>
                  </a:cubicBezTo>
                  <a:lnTo>
                    <a:pt y="7020" x="30877"/>
                  </a:lnTo>
                  <a:cubicBezTo>
                    <a:pt y="7128" x="31263"/>
                    <a:pt y="7209" x="31639"/>
                    <a:pt y="7263" x="32005"/>
                  </a:cubicBezTo>
                  <a:cubicBezTo>
                    <a:pt y="7317" x="32371"/>
                    <a:pt y="7344" x="32725"/>
                    <a:pt y="7344" x="33068"/>
                  </a:cubicBezTo>
                  <a:cubicBezTo>
                    <a:pt y="7344" x="33877"/>
                    <a:pt y="7205" x="34486"/>
                    <a:pt y="6927" x="34894"/>
                  </a:cubicBezTo>
                  <a:cubicBezTo>
                    <a:pt y="6649" x="35301"/>
                    <a:pt y="6234" x="35505"/>
                    <a:pt y="5681" x="35505"/>
                  </a:cubicBezTo>
                  <a:cubicBezTo>
                    <a:pt y="5153" x="35505"/>
                    <a:pt y="4765" x="35359"/>
                    <a:pt y="4518" x="35065"/>
                  </a:cubicBezTo>
                  <a:cubicBezTo>
                    <a:pt y="4271" x="34772"/>
                    <a:pt y="4093" x="34200"/>
                    <a:pt y="3985" x="33351"/>
                  </a:cubicBezTo>
                  <a:lnTo>
                    <a:pt y="3943" x="33059"/>
                  </a:lnTo>
                  <a:cubicBezTo>
                    <a:pt y="3909" x="32759"/>
                    <a:pt y="3857" x="32552"/>
                    <a:pt y="3786" x="32436"/>
                  </a:cubicBezTo>
                  <a:cubicBezTo>
                    <a:pt y="3715" x="32320"/>
                    <a:pt y="3613" x="32262"/>
                    <a:pt y="3480" x="32262"/>
                  </a:cubicBezTo>
                  <a:cubicBezTo>
                    <a:pt y="3316" x="32262"/>
                    <a:pt y="3195" x="32338"/>
                    <a:pt y="3116" x="32491"/>
                  </a:cubicBezTo>
                  <a:cubicBezTo>
                    <a:pt y="3038" x="32644"/>
                    <a:pt y="2998" x="32878"/>
                    <a:pt y="2998" x="33193"/>
                  </a:cubicBezTo>
                  <a:cubicBezTo>
                    <a:pt y="2998" x="33487"/>
                    <a:pt y="3035" x="33799"/>
                    <a:pt y="3109" x="34129"/>
                  </a:cubicBezTo>
                  <a:cubicBezTo>
                    <a:pt y="3184" x="34460"/>
                    <a:pt y="3295" x="34803"/>
                    <a:pt y="3443" x="35158"/>
                  </a:cubicBezTo>
                  <a:lnTo>
                    <a:pt y="2183" x="35158"/>
                  </a:lnTo>
                  <a:cubicBezTo>
                    <a:pt y="2084" x="34762"/>
                    <a:pt y="2011" x="34396"/>
                    <a:pt y="1965" x="34060"/>
                  </a:cubicBezTo>
                  <a:cubicBezTo>
                    <a:pt y="1919" x="33723"/>
                    <a:pt y="1896" x="33402"/>
                    <a:pt y="1896" x="33096"/>
                  </a:cubicBezTo>
                  <a:close/>
                  <a:moveTo>
                    <a:pt y="1896" x="54146"/>
                  </a:moveTo>
                  <a:cubicBezTo>
                    <a:pt y="1896" x="53787"/>
                    <a:pt y="1918" x="53429"/>
                    <a:pt y="1963" x="53071"/>
                  </a:cubicBezTo>
                  <a:cubicBezTo>
                    <a:pt y="2008" x="52713"/>
                    <a:pt y="2073" x="52356"/>
                    <a:pt y="2160" x="52001"/>
                  </a:cubicBezTo>
                  <a:lnTo>
                    <a:pt y="3425" x="52001"/>
                  </a:lnTo>
                  <a:cubicBezTo>
                    <a:pt y="3282" x="52263"/>
                    <a:pt y="3176" x="52547"/>
                    <a:pt y="3105" x="52853"/>
                  </a:cubicBezTo>
                  <a:cubicBezTo>
                    <a:pt y="3034" x="53159"/>
                    <a:pt y="2998" x="53489"/>
                    <a:pt y="2998" x="53845"/>
                  </a:cubicBezTo>
                  <a:cubicBezTo>
                    <a:pt y="2998" x="54283"/>
                    <a:pt y="3059" x="54606"/>
                    <a:pt y="3181" x="54813"/>
                  </a:cubicBezTo>
                  <a:cubicBezTo>
                    <a:pt y="3303" x="55020"/>
                    <a:pt y="3496" x="55123"/>
                    <a:pt y="3758" x="55123"/>
                  </a:cubicBezTo>
                  <a:lnTo>
                    <a:pt y="3888" x="55123"/>
                  </a:lnTo>
                  <a:lnTo>
                    <a:pt y="3888" x="54146"/>
                  </a:lnTo>
                  <a:cubicBezTo>
                    <a:pt y="3888" x="53250"/>
                    <a:pt y="4030" x="52593"/>
                    <a:pt y="4314" x="52174"/>
                  </a:cubicBezTo>
                  <a:cubicBezTo>
                    <a:pt y="4598" x="51756"/>
                    <a:pt y="5045" x="51547"/>
                    <a:pt y="5653" x="51547"/>
                  </a:cubicBezTo>
                  <a:cubicBezTo>
                    <a:pt y="6154" x="51547"/>
                    <a:pt y="6561" x="51714"/>
                    <a:pt y="6874" x="52049"/>
                  </a:cubicBezTo>
                  <a:cubicBezTo>
                    <a:pt y="7188" x="52384"/>
                    <a:pt y="7344" x="52821"/>
                    <a:pt y="7344" x="53358"/>
                  </a:cubicBezTo>
                  <a:cubicBezTo>
                    <a:pt y="7344" x="53757"/>
                    <a:pt y="7272" x="54095"/>
                    <a:pt y="7129" x="54373"/>
                  </a:cubicBezTo>
                  <a:cubicBezTo>
                    <a:pt y="6985" x="54651"/>
                    <a:pt y="6756" x="54901"/>
                    <a:pt y="6441" x="55123"/>
                  </a:cubicBezTo>
                  <a:lnTo>
                    <a:pt y="7210" x="55123"/>
                  </a:lnTo>
                  <a:lnTo>
                    <a:pt y="7210" x="56796"/>
                  </a:lnTo>
                  <a:lnTo>
                    <a:pt y="4249" x="56796"/>
                  </a:lnTo>
                  <a:cubicBezTo>
                    <a:pt y="3418" x="56796"/>
                    <a:pt y="2818" x="56588"/>
                    <a:pt y="2449" x="56173"/>
                  </a:cubicBezTo>
                  <a:cubicBezTo>
                    <a:pt y="2080" x="55757"/>
                    <a:pt y="1896" x="55082"/>
                    <a:pt y="1896" x="54146"/>
                  </a:cubicBezTo>
                  <a:close/>
                  <a:moveTo>
                    <a:pt y="2021" x="61536"/>
                  </a:moveTo>
                  <a:lnTo>
                    <a:pt y="5190" x="61536"/>
                  </a:lnTo>
                  <a:cubicBezTo>
                    <a:pt y="5891" x="61536"/>
                    <a:pt y="6425" x="61693"/>
                    <a:pt y="6793" x="62006"/>
                  </a:cubicBezTo>
                  <a:cubicBezTo>
                    <a:pt y="7161" x="62320"/>
                    <a:pt y="7344" x="62776"/>
                    <a:pt y="7344" x="63376"/>
                  </a:cubicBezTo>
                  <a:cubicBezTo>
                    <a:pt y="7344" x="63712"/>
                    <a:pt y="7272" x="64020"/>
                    <a:pt y="7129" x="64300"/>
                  </a:cubicBezTo>
                  <a:cubicBezTo>
                    <a:pt y="6985" x="64579"/>
                    <a:pt y="6762" x="64844"/>
                    <a:pt y="6459" x="65094"/>
                  </a:cubicBezTo>
                  <a:lnTo>
                    <a:pt y="7210" x="65094"/>
                  </a:lnTo>
                  <a:lnTo>
                    <a:pt y="7210" x="66753"/>
                  </a:lnTo>
                  <a:lnTo>
                    <a:pt y="2021" x="66753"/>
                  </a:lnTo>
                  <a:lnTo>
                    <a:pt y="2021" x="65094"/>
                  </a:lnTo>
                  <a:lnTo>
                    <a:pt y="4583" x="65094"/>
                  </a:lnTo>
                  <a:cubicBezTo>
                    <a:pt y="5055" x="65094"/>
                    <a:pt y="5425" x="64996"/>
                    <a:pt y="5690" x="64798"/>
                  </a:cubicBezTo>
                  <a:cubicBezTo>
                    <a:pt y="5956" x="64600"/>
                    <a:pt y="6089" x="64328"/>
                    <a:pt y="6089" x="63982"/>
                  </a:cubicBezTo>
                  <a:cubicBezTo>
                    <a:pt y="6089" x="63840"/>
                    <a:pt y="6059" x="63715"/>
                    <a:pt y="6001" x="63605"/>
                  </a:cubicBezTo>
                  <a:cubicBezTo>
                    <a:pt y="5942" x="63495"/>
                    <a:pt y="5859" x="63406"/>
                    <a:pt y="5750" x="63338"/>
                  </a:cubicBezTo>
                  <a:cubicBezTo>
                    <a:pt y="5667" x="63286"/>
                    <a:pt y="5533" x="63249"/>
                    <a:pt y="5350" x="63227"/>
                  </a:cubicBezTo>
                  <a:cubicBezTo>
                    <a:pt y="5166" x="63206"/>
                    <a:pt y="4865" x="63195"/>
                    <a:pt y="4448" x="63195"/>
                  </a:cubicBezTo>
                  <a:cubicBezTo>
                    <a:pt y="4306" x="63195"/>
                    <a:pt y="4023" x="63196"/>
                    <a:pt y="3598" x="63199"/>
                  </a:cubicBezTo>
                  <a:cubicBezTo>
                    <a:pt y="3174" x="63203"/>
                    <a:pt y="2821" x="63204"/>
                    <a:pt y="2540" x="63204"/>
                  </a:cubicBezTo>
                  <a:lnTo>
                    <a:pt y="2021" x="63204"/>
                  </a:lnTo>
                  <a:close/>
                  <a:moveTo>
                    <a:pt y="1896" x="70835"/>
                  </a:moveTo>
                  <a:cubicBezTo>
                    <a:pt y="1896" x="69939"/>
                    <a:pt y="2138" x="69236"/>
                    <a:pt y="2623" x="68724"/>
                  </a:cubicBezTo>
                  <a:cubicBezTo>
                    <a:pt y="3108" x="68213"/>
                    <a:pt y="3774" x="67958"/>
                    <a:pt y="4620" x="67958"/>
                  </a:cubicBezTo>
                  <a:cubicBezTo>
                    <a:pt y="5482" x="67958"/>
                    <a:pt y="6151" x="68218"/>
                    <a:pt y="6628" x="68738"/>
                  </a:cubicBezTo>
                  <a:cubicBezTo>
                    <a:pt y="7106" x="69259"/>
                    <a:pt y="7344" x="69988"/>
                    <a:pt y="7344" x="70927"/>
                  </a:cubicBezTo>
                  <a:cubicBezTo>
                    <a:pt y="7344" x="71320"/>
                    <a:pt y="7306" x="71712"/>
                    <a:pt y="7231" x="72104"/>
                  </a:cubicBezTo>
                  <a:cubicBezTo>
                    <a:pt y="7155" x="72497"/>
                    <a:pt y="7043" x="72889"/>
                    <a:pt y="6895" x="73281"/>
                  </a:cubicBezTo>
                  <a:lnTo>
                    <a:pt y="5616" x="73281"/>
                  </a:lnTo>
                  <a:cubicBezTo>
                    <a:pt y="5826" x="72895"/>
                    <a:pt y="5983" x="72519"/>
                    <a:pt y="6086" x="72153"/>
                  </a:cubicBezTo>
                  <a:cubicBezTo>
                    <a:pt y="6190" x="71787"/>
                    <a:pt y="6242" x="71429"/>
                    <a:pt y="6242" x="71080"/>
                  </a:cubicBezTo>
                  <a:cubicBezTo>
                    <a:pt y="6242" x="70648"/>
                    <a:pt y="6144" x="70311"/>
                    <a:pt y="5950" x="70070"/>
                  </a:cubicBezTo>
                  <a:cubicBezTo>
                    <a:pt y="5755" x="69829"/>
                    <a:pt y="5463" x="69689"/>
                    <a:pt y="5074" x="69649"/>
                  </a:cubicBezTo>
                  <a:lnTo>
                    <a:pt y="5074" x="73527"/>
                  </a:lnTo>
                  <a:lnTo>
                    <a:pt y="4601" x="73527"/>
                  </a:lnTo>
                  <a:cubicBezTo>
                    <a:pt y="3780" x="73527"/>
                    <a:pt y="3123" x="73282"/>
                    <a:pt y="2632" x="72792"/>
                  </a:cubicBezTo>
                  <a:cubicBezTo>
                    <a:pt y="2141" x="72303"/>
                    <a:pt y="1896" x="71650"/>
                    <a:pt y="1896" x="70835"/>
                  </a:cubicBezTo>
                  <a:close/>
                  <a:moveTo>
                    <a:pt y="1905" x="12942"/>
                  </a:moveTo>
                  <a:cubicBezTo>
                    <a:pt y="1905" x="12308"/>
                    <a:pt y="2153" x="11785"/>
                    <a:pt y="2648" x="11371"/>
                  </a:cubicBezTo>
                  <a:cubicBezTo>
                    <a:pt y="3144" x="10957"/>
                    <a:pt y="3780" x="10750"/>
                    <a:pt y="4555" x="10750"/>
                  </a:cubicBezTo>
                  <a:cubicBezTo>
                    <a:pt y="5327" x="10750"/>
                    <a:pt y="5963" x="10957"/>
                    <a:pt y="6462" x="11371"/>
                  </a:cubicBezTo>
                  <a:cubicBezTo>
                    <a:pt y="6961" x="11785"/>
                    <a:pt y="7210" x="12308"/>
                    <a:pt y="7210" x="12942"/>
                  </a:cubicBezTo>
                  <a:cubicBezTo>
                    <a:pt y="7210" x="13303"/>
                    <a:pt y="7139" x="13621"/>
                    <a:pt y="6997" x="13896"/>
                  </a:cubicBezTo>
                  <a:cubicBezTo>
                    <a:pt y="6855" x="14171"/>
                    <a:pt y="6632" x="14423"/>
                    <a:pt y="6330" x="14651"/>
                  </a:cubicBezTo>
                  <a:lnTo>
                    <a:pt y="6686" x="14651"/>
                  </a:lnTo>
                  <a:cubicBezTo>
                    <a:pt y="7193" x="14651"/>
                    <a:pt y="7565" x="14525"/>
                    <a:pt y="7803" x="14271"/>
                  </a:cubicBezTo>
                  <a:cubicBezTo>
                    <a:pt y="8041" x="14018"/>
                    <a:pt y="8160" x="13620"/>
                    <a:pt y="8160" x="13076"/>
                  </a:cubicBezTo>
                  <a:cubicBezTo>
                    <a:pt y="8160" x="12795"/>
                    <a:pt y="8119" x="12515"/>
                    <a:pt y="8037" x="12237"/>
                  </a:cubicBezTo>
                  <a:cubicBezTo>
                    <a:pt y="7955" x="11959"/>
                    <a:pt y="7831" x="11675"/>
                    <a:pt y="7664" x="11385"/>
                  </a:cubicBezTo>
                  <a:lnTo>
                    <a:pt y="8957" x="11385"/>
                  </a:lnTo>
                  <a:cubicBezTo>
                    <a:pt y="9059" x="11691"/>
                    <a:pt y="9134" x="11995"/>
                    <a:pt y="9184" x="12298"/>
                  </a:cubicBezTo>
                  <a:cubicBezTo>
                    <a:pt y="9233" x="12600"/>
                    <a:pt y="9258" x="12914"/>
                    <a:pt y="9258" x="13238"/>
                  </a:cubicBezTo>
                  <a:cubicBezTo>
                    <a:pt y="9258" x="14239"/>
                    <a:pt y="9038" x="15003"/>
                    <a:pt y="8598" x="15529"/>
                  </a:cubicBezTo>
                  <a:cubicBezTo>
                    <a:pt y="8157" x="16056"/>
                    <a:pt y="7520" x="16319"/>
                    <a:pt y="6686" x="16319"/>
                  </a:cubicBezTo>
                  <a:lnTo>
                    <a:pt y="2021" x="16319"/>
                  </a:lnTo>
                  <a:lnTo>
                    <a:pt y="2021" x="14651"/>
                  </a:lnTo>
                  <a:lnTo>
                    <a:pt y="2790" x="14651"/>
                  </a:lnTo>
                  <a:cubicBezTo>
                    <a:pt y="2484" x="14423"/>
                    <a:pt y="2260" x="14171"/>
                    <a:pt y="2118" x="13896"/>
                  </a:cubicBezTo>
                  <a:cubicBezTo>
                    <a:pt y="1976" x="13621"/>
                    <a:pt y="1905" x="13303"/>
                    <a:pt y="1905" x="12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y="3658125" x="1586000"/>
              <a:ext cy="612850" cx="1126850"/>
            </a:xfrm>
            <a:custGeom>
              <a:pathLst>
                <a:path w="45074" extrusionOk="0" h="24514">
                  <a:moveTo>
                    <a:pt y="1" x="2570"/>
                  </a:moveTo>
                  <a:lnTo>
                    <a:pt y="396" x="1977"/>
                  </a:lnTo>
                  <a:lnTo>
                    <a:pt y="1187" x="1384"/>
                  </a:lnTo>
                  <a:lnTo>
                    <a:pt y="1977" x="989"/>
                  </a:lnTo>
                  <a:lnTo>
                    <a:pt y="2966" x="593"/>
                  </a:lnTo>
                  <a:lnTo>
                    <a:pt y="4152" x="198"/>
                  </a:lnTo>
                  <a:lnTo>
                    <a:pt y="5536" x="198"/>
                  </a:lnTo>
                  <a:lnTo>
                    <a:pt y="6920" x="0"/>
                  </a:lnTo>
                  <a:lnTo>
                    <a:pt y="17397" x="0"/>
                  </a:lnTo>
                  <a:lnTo>
                    <a:pt y="18781" x="198"/>
                  </a:lnTo>
                  <a:lnTo>
                    <a:pt y="20165" x="198"/>
                  </a:lnTo>
                  <a:lnTo>
                    <a:pt y="21351" x="593"/>
                  </a:lnTo>
                  <a:lnTo>
                    <a:pt y="22339" x="989"/>
                  </a:lnTo>
                  <a:lnTo>
                    <a:pt y="23328" x="1384"/>
                  </a:lnTo>
                  <a:lnTo>
                    <a:pt y="23921" x="1977"/>
                  </a:lnTo>
                  <a:lnTo>
                    <a:pt y="24316" x="2570"/>
                  </a:lnTo>
                  <a:lnTo>
                    <a:pt y="24514" x="3163"/>
                  </a:lnTo>
                  <a:lnTo>
                    <a:pt y="24514" x="41910"/>
                  </a:lnTo>
                  <a:lnTo>
                    <a:pt y="24316" x="42503"/>
                  </a:lnTo>
                  <a:lnTo>
                    <a:pt y="23921" x="43096"/>
                  </a:lnTo>
                  <a:lnTo>
                    <a:pt y="23328" x="43689"/>
                  </a:lnTo>
                  <a:lnTo>
                    <a:pt y="22339" x="44085"/>
                  </a:lnTo>
                  <a:lnTo>
                    <a:pt y="21351" x="44480"/>
                  </a:lnTo>
                  <a:lnTo>
                    <a:pt y="20165" x="44875"/>
                  </a:lnTo>
                  <a:lnTo>
                    <a:pt y="18781" x="45073"/>
                  </a:lnTo>
                  <a:lnTo>
                    <a:pt y="17397" x="45073"/>
                  </a:lnTo>
                  <a:lnTo>
                    <a:pt y="6920" x="45073"/>
                  </a:lnTo>
                  <a:lnTo>
                    <a:pt y="5536" x="45073"/>
                  </a:lnTo>
                  <a:lnTo>
                    <a:pt y="4152" x="44875"/>
                  </a:lnTo>
                  <a:lnTo>
                    <a:pt y="2966" x="44480"/>
                  </a:lnTo>
                  <a:lnTo>
                    <a:pt y="1977" x="44085"/>
                  </a:lnTo>
                  <a:lnTo>
                    <a:pt y="1187" x="43689"/>
                  </a:lnTo>
                  <a:lnTo>
                    <a:pt y="396" x="43096"/>
                  </a:lnTo>
                  <a:lnTo>
                    <a:pt y="1" x="42503"/>
                  </a:lnTo>
                  <a:close/>
                </a:path>
              </a:pathLst>
            </a:custGeom>
            <a:solidFill>
              <a:srgbClr val="000000"/>
            </a:solidFill>
            <a:ln w="1977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y="3705225" x="1858975"/>
              <a:ext cy="180275" cx="561225"/>
            </a:xfrm>
            <a:custGeom>
              <a:pathLst>
                <a:path w="22449" extrusionOk="0" h="7211">
                  <a:moveTo>
                    <a:pt y="1" x="13979"/>
                  </a:moveTo>
                  <a:lnTo>
                    <a:pt y="1354" x="13979"/>
                  </a:lnTo>
                  <a:lnTo>
                    <a:pt y="1354" x="15638"/>
                  </a:lnTo>
                  <a:lnTo>
                    <a:pt y="1" x="15638"/>
                  </a:lnTo>
                  <a:close/>
                  <a:moveTo>
                    <a:pt y="293" x="0"/>
                  </a:moveTo>
                  <a:lnTo>
                    <a:pt y="1641" x="0"/>
                  </a:lnTo>
                  <a:lnTo>
                    <a:pt y="1641" x="2298"/>
                  </a:lnTo>
                  <a:lnTo>
                    <a:pt y="7210" x="2298"/>
                  </a:lnTo>
                  <a:lnTo>
                    <a:pt y="7210" x="4082"/>
                  </a:lnTo>
                  <a:lnTo>
                    <a:pt y="1641" x="4082"/>
                  </a:lnTo>
                  <a:lnTo>
                    <a:pt y="1641" x="6376"/>
                  </a:lnTo>
                  <a:lnTo>
                    <a:pt y="293" x="6376"/>
                  </a:lnTo>
                  <a:close/>
                  <a:moveTo>
                    <a:pt y="1" x="7224"/>
                  </a:moveTo>
                  <a:lnTo>
                    <a:pt y="7210" x="7224"/>
                  </a:lnTo>
                  <a:lnTo>
                    <a:pt y="7210" x="8883"/>
                  </a:lnTo>
                  <a:lnTo>
                    <a:pt y="4657" x="8883"/>
                  </a:lnTo>
                  <a:cubicBezTo>
                    <a:pt y="4185" x="8883"/>
                    <a:pt y="3815" x="8981"/>
                    <a:pt y="3548" x="9179"/>
                  </a:cubicBezTo>
                  <a:cubicBezTo>
                    <a:pt y="3280" x="9377"/>
                    <a:pt y="3147" x="9649"/>
                    <a:pt y="3147" x="9995"/>
                  </a:cubicBezTo>
                  <a:cubicBezTo>
                    <a:pt y="3147" x="10137"/>
                    <a:pt y="3177" x="10263"/>
                    <a:pt y="3237" x="10375"/>
                  </a:cubicBezTo>
                  <a:cubicBezTo>
                    <a:pt y="3297" x="10486"/>
                    <a:pt y="3382" x="10574"/>
                    <a:pt y="3490" x="10639"/>
                  </a:cubicBezTo>
                  <a:cubicBezTo>
                    <a:pt y="3570" x="10688"/>
                    <a:pt y="3695" x="10723"/>
                    <a:pt y="3865" x="10743"/>
                  </a:cubicBezTo>
                  <a:cubicBezTo>
                    <a:pt y="4035" x="10763"/>
                    <a:pt y="4347" x="10773"/>
                    <a:pt y="4801" x="10773"/>
                  </a:cubicBezTo>
                  <a:lnTo>
                    <a:pt y="6696" x="10773"/>
                  </a:lnTo>
                  <a:lnTo>
                    <a:pt y="7210" x="10773"/>
                  </a:lnTo>
                  <a:lnTo>
                    <a:pt y="7210" x="12441"/>
                  </a:lnTo>
                  <a:lnTo>
                    <a:pt y="4050" x="12441"/>
                  </a:lnTo>
                  <a:cubicBezTo>
                    <a:pt y="3349" x="12441"/>
                    <a:pt y="2815" x="12286"/>
                    <a:pt y="2447" x="11975"/>
                  </a:cubicBezTo>
                  <a:cubicBezTo>
                    <a:pt y="2080" x="11665"/>
                    <a:pt y="1896" x="11210"/>
                    <a:pt y="1896" x="10611"/>
                  </a:cubicBezTo>
                  <a:cubicBezTo>
                    <a:pt y="1896" x="10271"/>
                    <a:pt y="1968" x="9961"/>
                    <a:pt y="2111" x="9680"/>
                  </a:cubicBezTo>
                  <a:cubicBezTo>
                    <a:pt y="2255" x="9398"/>
                    <a:pt y="2478" x="9133"/>
                    <a:pt y="2781" x="8883"/>
                  </a:cubicBezTo>
                  <a:lnTo>
                    <a:pt y="1" x="8883"/>
                  </a:lnTo>
                  <a:close/>
                  <a:moveTo>
                    <a:pt y="2021" x="13979"/>
                  </a:moveTo>
                  <a:lnTo>
                    <a:pt y="7210" x="13979"/>
                  </a:lnTo>
                  <a:lnTo>
                    <a:pt y="7210" x="15638"/>
                  </a:lnTo>
                  <a:lnTo>
                    <a:pt y="2021" x="15638"/>
                  </a:lnTo>
                  <a:close/>
                  <a:moveTo>
                    <a:pt y="1896" x="20619"/>
                  </a:moveTo>
                  <a:cubicBezTo>
                    <a:pt y="1896" x="20279"/>
                    <a:pt y="1968" x="19969"/>
                    <a:pt y="2111" x="19688"/>
                  </a:cubicBezTo>
                  <a:cubicBezTo>
                    <a:pt y="2255" x="19406"/>
                    <a:pt y="2478" x="19141"/>
                    <a:pt y="2781" x="18891"/>
                  </a:cubicBezTo>
                  <a:lnTo>
                    <a:pt y="2021" x="18891"/>
                  </a:lnTo>
                  <a:lnTo>
                    <a:pt y="2021" x="17232"/>
                  </a:lnTo>
                  <a:lnTo>
                    <a:pt y="7210" x="17232"/>
                  </a:lnTo>
                  <a:lnTo>
                    <a:pt y="7210" x="18891"/>
                  </a:lnTo>
                  <a:lnTo>
                    <a:pt y="4657" x="18891"/>
                  </a:lnTo>
                  <a:cubicBezTo>
                    <a:pt y="4185" x="18891"/>
                    <a:pt y="3815" x="18989"/>
                    <a:pt y="3548" x="19187"/>
                  </a:cubicBezTo>
                  <a:cubicBezTo>
                    <a:pt y="3280" x="19385"/>
                    <a:pt y="3147" x="19657"/>
                    <a:pt y="3147" x="20003"/>
                  </a:cubicBezTo>
                  <a:cubicBezTo>
                    <a:pt y="3147" x="20145"/>
                    <a:pt y="3177" x="20271"/>
                    <a:pt y="3237" x="20383"/>
                  </a:cubicBezTo>
                  <a:cubicBezTo>
                    <a:pt y="3297" x="20494"/>
                    <a:pt y="3382" x="20582"/>
                    <a:pt y="3490" x="20647"/>
                  </a:cubicBezTo>
                  <a:cubicBezTo>
                    <a:pt y="3570" x="20696"/>
                    <a:pt y="3695" x="20731"/>
                    <a:pt y="3865" x="20751"/>
                  </a:cubicBezTo>
                  <a:cubicBezTo>
                    <a:pt y="4035" x="20771"/>
                    <a:pt y="4344" x="20781"/>
                    <a:pt y="4792" x="20781"/>
                  </a:cubicBezTo>
                  <a:lnTo>
                    <a:pt y="6696" x="20781"/>
                  </a:lnTo>
                  <a:lnTo>
                    <a:pt y="7210" x="20781"/>
                  </a:lnTo>
                  <a:lnTo>
                    <a:pt y="7210" x="22449"/>
                  </a:lnTo>
                  <a:lnTo>
                    <a:pt y="4050" x="22449"/>
                  </a:lnTo>
                  <a:cubicBezTo>
                    <a:pt y="3349" x="22449"/>
                    <a:pt y="2815" x="22294"/>
                    <a:pt y="2447" x="21983"/>
                  </a:cubicBezTo>
                  <a:cubicBezTo>
                    <a:pt y="2080" x="21673"/>
                    <a:pt y="1896" x="21218"/>
                    <a:pt y="1896" x="206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y="3986950" x="1721625"/>
              <a:ext cy="231450" cx="857225"/>
            </a:xfrm>
            <a:custGeom>
              <a:pathLst>
                <a:path w="34289" extrusionOk="0" h="9258">
                  <a:moveTo>
                    <a:pt y="0" x="10204"/>
                  </a:moveTo>
                  <a:lnTo>
                    <a:pt y="1353" x="10204"/>
                  </a:lnTo>
                  <a:lnTo>
                    <a:pt y="1353" x="11862"/>
                  </a:lnTo>
                  <a:lnTo>
                    <a:pt y="0" x="11862"/>
                  </a:lnTo>
                  <a:close/>
                  <a:moveTo>
                    <a:pt y="0" x="19082"/>
                  </a:moveTo>
                  <a:lnTo>
                    <a:pt y="1353" x="19082"/>
                  </a:lnTo>
                  <a:lnTo>
                    <a:pt y="1353" x="20740"/>
                  </a:lnTo>
                  <a:lnTo>
                    <a:pt y="0" x="20740"/>
                  </a:lnTo>
                  <a:close/>
                  <a:moveTo>
                    <a:pt y="3100" x="31527"/>
                  </a:moveTo>
                  <a:cubicBezTo>
                    <a:pt y="3100" x="31873"/>
                    <a:pt y="3226" x="32141"/>
                    <a:pt y="3480" x="32333"/>
                  </a:cubicBezTo>
                  <a:cubicBezTo>
                    <a:pt y="3733" x="32524"/>
                    <a:pt y="4091" x="32620"/>
                    <a:pt y="4555" x="32620"/>
                  </a:cubicBezTo>
                  <a:cubicBezTo>
                    <a:pt y="5015" x="32620"/>
                    <a:pt y="5372" x="32524"/>
                    <a:pt y="5625" x="32333"/>
                  </a:cubicBezTo>
                  <a:cubicBezTo>
                    <a:pt y="5878" x="32141"/>
                    <a:pt y="6005" x="31873"/>
                    <a:pt y="6005" x="31527"/>
                  </a:cubicBezTo>
                  <a:cubicBezTo>
                    <a:pt y="6005" x="31171"/>
                    <a:pt y="5882" x="30901"/>
                    <a:pt y="5637" x="30716"/>
                  </a:cubicBezTo>
                  <a:cubicBezTo>
                    <a:pt y="5391" x="30530"/>
                    <a:pt y="5030" x="30438"/>
                    <a:pt y="4555" x="30438"/>
                  </a:cubicBezTo>
                  <a:cubicBezTo>
                    <a:pt y="4091" x="30438"/>
                    <a:pt y="3733" x="30534"/>
                    <a:pt y="3480" x="30725"/>
                  </a:cubicBezTo>
                  <a:cubicBezTo>
                    <a:pt y="3226" x="30917"/>
                    <a:pt y="3100" x="31184"/>
                    <a:pt y="3100" x="31527"/>
                  </a:cubicBezTo>
                  <a:close/>
                  <a:moveTo>
                    <a:pt y="0" x="6951"/>
                  </a:moveTo>
                  <a:lnTo>
                    <a:pt y="7210" x="6951"/>
                  </a:lnTo>
                  <a:lnTo>
                    <a:pt y="7210" x="8609"/>
                  </a:lnTo>
                  <a:lnTo>
                    <a:pt y="0" x="8609"/>
                  </a:lnTo>
                  <a:close/>
                  <a:moveTo>
                    <a:pt y="2020" x="10204"/>
                  </a:moveTo>
                  <a:lnTo>
                    <a:pt y="7210" x="10204"/>
                  </a:lnTo>
                  <a:lnTo>
                    <a:pt y="7210" x="11862"/>
                  </a:lnTo>
                  <a:lnTo>
                    <a:pt y="2020" x="11862"/>
                  </a:lnTo>
                  <a:close/>
                  <a:moveTo>
                    <a:pt y="2020" x="19082"/>
                  </a:moveTo>
                  <a:lnTo>
                    <a:pt y="7210" x="19082"/>
                  </a:lnTo>
                  <a:lnTo>
                    <a:pt y="7210" x="20740"/>
                  </a:lnTo>
                  <a:lnTo>
                    <a:pt y="2020" x="20740"/>
                  </a:lnTo>
                  <a:close/>
                  <a:moveTo>
                    <a:pt y="1895" x="25721"/>
                  </a:moveTo>
                  <a:cubicBezTo>
                    <a:pt y="1895" x="25382"/>
                    <a:pt y="1967" x="25071"/>
                    <a:pt y="2111" x="24790"/>
                  </a:cubicBezTo>
                  <a:cubicBezTo>
                    <a:pt y="2254" x="24509"/>
                    <a:pt y="2477" x="24243"/>
                    <a:pt y="2780" x="23993"/>
                  </a:cubicBezTo>
                  <a:lnTo>
                    <a:pt y="2020" x="23993"/>
                  </a:lnTo>
                  <a:lnTo>
                    <a:pt y="2020" x="22335"/>
                  </a:lnTo>
                  <a:lnTo>
                    <a:pt y="7210" x="22335"/>
                  </a:lnTo>
                  <a:lnTo>
                    <a:pt y="7210" x="23993"/>
                  </a:lnTo>
                  <a:lnTo>
                    <a:pt y="4657" x="23993"/>
                  </a:lnTo>
                  <a:cubicBezTo>
                    <a:pt y="4184" x="23993"/>
                    <a:pt y="3814" x="24092"/>
                    <a:pt y="3547" x="24290"/>
                  </a:cubicBezTo>
                  <a:cubicBezTo>
                    <a:pt y="3280" x="24488"/>
                    <a:pt y="3146" x="24759"/>
                    <a:pt y="3146" x="25105"/>
                  </a:cubicBezTo>
                  <a:cubicBezTo>
                    <a:pt y="3146" x="25247"/>
                    <a:pt y="3176" x="25374"/>
                    <a:pt y="3236" x="25485"/>
                  </a:cubicBezTo>
                  <a:cubicBezTo>
                    <a:pt y="3297" x="25596"/>
                    <a:pt y="3381" x="25684"/>
                    <a:pt y="3489" x="25749"/>
                  </a:cubicBezTo>
                  <a:cubicBezTo>
                    <a:pt y="3569" x="25799"/>
                    <a:pt y="3694" x="25833"/>
                    <a:pt y="3864" x="25854"/>
                  </a:cubicBezTo>
                  <a:cubicBezTo>
                    <a:pt y="4034" x="25874"/>
                    <a:pt y="4343" x="25884"/>
                    <a:pt y="4791" x="25884"/>
                  </a:cubicBezTo>
                  <a:lnTo>
                    <a:pt y="6695" x="25884"/>
                  </a:lnTo>
                  <a:lnTo>
                    <a:pt y="7210" x="25884"/>
                  </a:lnTo>
                  <a:lnTo>
                    <a:pt y="7210" x="27552"/>
                  </a:lnTo>
                  <a:lnTo>
                    <a:pt y="4050" x="27552"/>
                  </a:lnTo>
                  <a:cubicBezTo>
                    <a:pt y="3348" x="27552"/>
                    <a:pt y="2814" x="27396"/>
                    <a:pt y="2446" x="27086"/>
                  </a:cubicBezTo>
                  <a:cubicBezTo>
                    <a:pt y="2079" x="26776"/>
                    <a:pt y="1895" x="26321"/>
                    <a:pt y="1895" x="25721"/>
                  </a:cubicBezTo>
                  <a:close/>
                  <a:moveTo>
                    <a:pt y="167" x="2586"/>
                  </a:moveTo>
                  <a:cubicBezTo>
                    <a:pt y="167" x="1752"/>
                    <a:pt y="352" x="1113"/>
                    <a:pt y="723" x="668"/>
                  </a:cubicBezTo>
                  <a:cubicBezTo>
                    <a:pt y="1094" x="223"/>
                    <a:pt y="1623" x="1"/>
                    <a:pt y="2312" x="1"/>
                  </a:cubicBezTo>
                  <a:cubicBezTo>
                    <a:pt y="2862" x="1"/>
                    <a:pt y="3299" x="161"/>
                    <a:pt y="3623" x="480"/>
                  </a:cubicBezTo>
                  <a:cubicBezTo>
                    <a:pt y="3948" x="800"/>
                    <a:pt y="4184" x="1306"/>
                    <a:pt y="4332" x="1998"/>
                  </a:cubicBezTo>
                  <a:lnTo>
                    <a:pt y="4485" x="2688"/>
                  </a:lnTo>
                  <a:cubicBezTo>
                    <a:pt y="4578" x="3108"/>
                    <a:pt y="4683" x="3388"/>
                    <a:pt y="4800" x="3529"/>
                  </a:cubicBezTo>
                  <a:cubicBezTo>
                    <a:pt y="4918" x="3670"/>
                    <a:pt y="5084" x="3740"/>
                    <a:pt y="5301" x="3740"/>
                  </a:cubicBezTo>
                  <a:cubicBezTo>
                    <a:pt y="5542" x="3740"/>
                    <a:pt y="5727" x="3636"/>
                    <a:pt y="5857" x="3429"/>
                  </a:cubicBezTo>
                  <a:cubicBezTo>
                    <a:pt y="5986" x="3222"/>
                    <a:pt y="6051" x="2924"/>
                    <a:pt y="6051" x="2535"/>
                  </a:cubicBezTo>
                  <a:cubicBezTo>
                    <a:pt y="6051" x="2152"/>
                    <a:pt y="5992" x="1754"/>
                    <a:pt y="5873" x="1342"/>
                  </a:cubicBezTo>
                  <a:cubicBezTo>
                    <a:pt y="5754" x="930"/>
                    <a:pt y="5577" x="503"/>
                    <a:pt y="5342" x="61"/>
                  </a:cubicBezTo>
                  <a:lnTo>
                    <a:pt y="6848" x="61"/>
                  </a:lnTo>
                  <a:cubicBezTo>
                    <a:pt y="7012" x="503"/>
                    <a:pt y="7135" x="944"/>
                    <a:pt y="7219" x="1386"/>
                  </a:cubicBezTo>
                  <a:cubicBezTo>
                    <a:pt y="7302" x="1828"/>
                    <a:pt y="7344" x="2268"/>
                    <a:pt y="7344" x="2707"/>
                  </a:cubicBezTo>
                  <a:cubicBezTo>
                    <a:pt y="7344" x="3636"/>
                    <a:pt y="7158" x="4327"/>
                    <a:pt y="6786" x="4780"/>
                  </a:cubicBezTo>
                  <a:cubicBezTo>
                    <a:pt y="6413" x="5232"/>
                    <a:pt y="5846" x="5459"/>
                    <a:pt y="5083" x="5459"/>
                  </a:cubicBezTo>
                  <a:cubicBezTo>
                    <a:pt y="4502" x="5459"/>
                    <a:pt y="4054" x="5297"/>
                    <a:pt y="3739" x="4972"/>
                  </a:cubicBezTo>
                  <a:cubicBezTo>
                    <a:pt y="3424" x="4648"/>
                    <a:pt y="3189" x="4101"/>
                    <a:pt y="3035" x="3332"/>
                  </a:cubicBezTo>
                  <a:lnTo>
                    <a:pt y="2882" x="2572"/>
                  </a:lnTo>
                  <a:cubicBezTo>
                    <a:pt y="2808" x="2211"/>
                    <a:pt y="2719" x="1961"/>
                    <a:pt y="2616" x="1824"/>
                  </a:cubicBezTo>
                  <a:cubicBezTo>
                    <a:pt y="2512" x="1686"/>
                    <a:pt y="2368" x="1618"/>
                    <a:pt y="2182" x="1618"/>
                  </a:cubicBezTo>
                  <a:cubicBezTo>
                    <a:pt y="1935" x="1618"/>
                    <a:pt y="1753" x="1720"/>
                    <a:pt y="1636" x="1924"/>
                  </a:cubicBezTo>
                  <a:cubicBezTo>
                    <a:pt y="1518" x="2127"/>
                    <a:pt y="1460" x="2442"/>
                    <a:pt y="1460" x="2869"/>
                  </a:cubicBezTo>
                  <a:cubicBezTo>
                    <a:pt y="1460" x="3190"/>
                    <a:pt y="1503" x="3531"/>
                    <a:pt y="1589" x="3893"/>
                  </a:cubicBezTo>
                  <a:cubicBezTo>
                    <a:pt y="1676" x="4254"/>
                    <a:pt y="1804" x="4625"/>
                    <a:pt y="1974" x="5005"/>
                  </a:cubicBezTo>
                  <a:lnTo>
                    <a:pt y="510" x="5005"/>
                  </a:lnTo>
                  <a:cubicBezTo>
                    <a:pt y="395" x="4575"/>
                    <a:pt y="310" x="4160"/>
                    <a:pt y="253" x="3758"/>
                  </a:cubicBezTo>
                  <a:cubicBezTo>
                    <a:pt y="195" x="3357"/>
                    <a:pt y="167" x="2966"/>
                    <a:pt y="167" x="2586"/>
                  </a:cubicBezTo>
                  <a:close/>
                  <a:moveTo>
                    <a:pt y="1895" x="16056"/>
                  </a:moveTo>
                  <a:cubicBezTo>
                    <a:pt y="1895" x="15120"/>
                    <a:pt y="2135" x="14388"/>
                    <a:pt y="2616" x="13860"/>
                  </a:cubicBezTo>
                  <a:cubicBezTo>
                    <a:pt y="3096" x="13331"/>
                    <a:pt y="3764" x="13067"/>
                    <a:pt y="4620" x="13067"/>
                  </a:cubicBezTo>
                  <a:cubicBezTo>
                    <a:pt y="5475" x="13067"/>
                    <a:pt y="6143" x="13331"/>
                    <a:pt y="6623" x="13860"/>
                  </a:cubicBezTo>
                  <a:cubicBezTo>
                    <a:pt y="7104" x="14388"/>
                    <a:pt y="7344" x="15120"/>
                    <a:pt y="7344" x="16056"/>
                  </a:cubicBezTo>
                  <a:cubicBezTo>
                    <a:pt y="7344" x="16325"/>
                    <a:pt y="7320" x="16593"/>
                    <a:pt y="7272" x="16860"/>
                  </a:cubicBezTo>
                  <a:cubicBezTo>
                    <a:pt y="7224" x="17127"/>
                    <a:pt y="7152" x="17390"/>
                    <a:pt y="7057" x="17650"/>
                  </a:cubicBezTo>
                  <a:lnTo>
                    <a:pt y="5699" x="17650"/>
                  </a:lnTo>
                  <a:cubicBezTo>
                    <a:pt y="5850" x="17452"/>
                    <a:pt y="5965" x="17237"/>
                    <a:pt y="6042" x="17003"/>
                  </a:cubicBezTo>
                  <a:cubicBezTo>
                    <a:pt y="6119" x="16770"/>
                    <a:pt y="6158" x="16524"/>
                    <a:pt y="6158" x="16264"/>
                  </a:cubicBezTo>
                  <a:cubicBezTo>
                    <a:pt y="6158" x="15801"/>
                    <a:pt y="6023" x="15440"/>
                    <a:pt y="5752" x="15182"/>
                  </a:cubicBezTo>
                  <a:cubicBezTo>
                    <a:pt y="5482" x="14925"/>
                    <a:pt y="5104" x="14796"/>
                    <a:pt y="4620" x="14796"/>
                  </a:cubicBezTo>
                  <a:cubicBezTo>
                    <a:pt y="4135" x="14796"/>
                    <a:pt y="3757" x="14925"/>
                    <a:pt y="3487" x="15182"/>
                  </a:cubicBezTo>
                  <a:cubicBezTo>
                    <a:pt y="3216" x="15440"/>
                    <a:pt y="3081" x="15801"/>
                    <a:pt y="3081" x="16264"/>
                  </a:cubicBezTo>
                  <a:cubicBezTo>
                    <a:pt y="3081" x="16508"/>
                    <a:pt y="3118" x="16744"/>
                    <a:pt y="3192" x="16971"/>
                  </a:cubicBezTo>
                  <a:cubicBezTo>
                    <a:pt y="3267" x="17198"/>
                    <a:pt y="3381" x="17424"/>
                    <a:pt y="3535" x="17650"/>
                  </a:cubicBezTo>
                  <a:lnTo>
                    <a:pt y="2182" x="17650"/>
                  </a:lnTo>
                  <a:cubicBezTo>
                    <a:pt y="2087" x="17387"/>
                    <a:pt y="2015" x="17124"/>
                    <a:pt y="1967" x="16860"/>
                  </a:cubicBezTo>
                  <a:cubicBezTo>
                    <a:pt y="1919" x="16596"/>
                    <a:pt y="1895" x="16328"/>
                    <a:pt y="1895" x="16056"/>
                  </a:cubicBezTo>
                  <a:close/>
                  <a:moveTo>
                    <a:pt y="1904" x="30910"/>
                  </a:moveTo>
                  <a:cubicBezTo>
                    <a:pt y="1904" x="30277"/>
                    <a:pt y="2152" x="29754"/>
                    <a:pt y="2648" x="29340"/>
                  </a:cubicBezTo>
                  <a:cubicBezTo>
                    <a:pt y="3144" x="28926"/>
                    <a:pt y="3779" x="28719"/>
                    <a:pt y="4555" x="28719"/>
                  </a:cubicBezTo>
                  <a:cubicBezTo>
                    <a:pt y="5327" x="28719"/>
                    <a:pt y="5962" x="28926"/>
                    <a:pt y="6461" x="29340"/>
                  </a:cubicBezTo>
                  <a:cubicBezTo>
                    <a:pt y="6960" x="29754"/>
                    <a:pt y="7210" x="30277"/>
                    <a:pt y="7210" x="30910"/>
                  </a:cubicBezTo>
                  <a:cubicBezTo>
                    <a:pt y="7210" x="31272"/>
                    <a:pt y="7138" x="31590"/>
                    <a:pt y="6996" x="31865"/>
                  </a:cubicBezTo>
                  <a:cubicBezTo>
                    <a:pt y="6854" x="32140"/>
                    <a:pt y="6632" x="32392"/>
                    <a:pt y="6329" x="32620"/>
                  </a:cubicBezTo>
                  <a:lnTo>
                    <a:pt y="6686" x="32620"/>
                  </a:lnTo>
                  <a:cubicBezTo>
                    <a:pt y="7193" x="32620"/>
                    <a:pt y="7565" x="32493"/>
                    <a:pt y="7803" x="32240"/>
                  </a:cubicBezTo>
                  <a:cubicBezTo>
                    <a:pt y="8040" x="31987"/>
                    <a:pt y="8159" x="31588"/>
                    <a:pt y="8159" x="31045"/>
                  </a:cubicBezTo>
                  <a:cubicBezTo>
                    <a:pt y="8159" x="30764"/>
                    <a:pt y="8118" x="30484"/>
                    <a:pt y="8037" x="30206"/>
                  </a:cubicBezTo>
                  <a:cubicBezTo>
                    <a:pt y="7955" x="29928"/>
                    <a:pt y="7830" x="29644"/>
                    <a:pt y="7664" x="29354"/>
                  </a:cubicBezTo>
                  <a:lnTo>
                    <a:pt y="8956" x="29354"/>
                  </a:lnTo>
                  <a:cubicBezTo>
                    <a:pt y="9058" x="29659"/>
                    <a:pt y="9134" x="29964"/>
                    <a:pt y="9183" x="30266"/>
                  </a:cubicBezTo>
                  <a:cubicBezTo>
                    <a:pt y="9233" x="30569"/>
                    <a:pt y="9257" x="30883"/>
                    <a:pt y="9257" x="31207"/>
                  </a:cubicBezTo>
                  <a:cubicBezTo>
                    <a:pt y="9257" x="32208"/>
                    <a:pt y="9037" x="32971"/>
                    <a:pt y="8597" x="33498"/>
                  </a:cubicBezTo>
                  <a:cubicBezTo>
                    <a:pt y="8157" x="34025"/>
                    <a:pt y="7520" x="34288"/>
                    <a:pt y="6686" x="34288"/>
                  </a:cubicBezTo>
                  <a:lnTo>
                    <a:pt y="2020" x="34288"/>
                  </a:lnTo>
                  <a:lnTo>
                    <a:pt y="2020" x="32620"/>
                  </a:lnTo>
                  <a:lnTo>
                    <a:pt y="2789" x="32620"/>
                  </a:lnTo>
                  <a:cubicBezTo>
                    <a:pt y="2484" x="32392"/>
                    <a:pt y="2260" x="32140"/>
                    <a:pt y="2118" x="31865"/>
                  </a:cubicBezTo>
                  <a:cubicBezTo>
                    <a:pt y="1975" x="31590"/>
                    <a:pt y="1904" x="31272"/>
                    <a:pt y="1904" x="309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y="14196417" x="20607056"/>
            <a:ext cy="14866089" cx="8925439"/>
            <a:chOff y="279625" x="2292675"/>
            <a:chExt cy="5155750" cx="3034625"/>
          </a:xfrm>
        </p:grpSpPr>
        <p:sp>
          <p:nvSpPr>
            <p:cNvPr id="111" name="Shape 111"/>
            <p:cNvSpPr/>
            <p:nvPr/>
          </p:nvSpPr>
          <p:spPr>
            <a:xfrm>
              <a:off y="433625" x="3091975"/>
              <a:ext cy="615925" cx="2235325"/>
            </a:xfrm>
            <a:custGeom>
              <a:pathLst>
                <a:path w="89413" extrusionOk="0" h="24637">
                  <a:moveTo>
                    <a:pt y="0" x="1"/>
                  </a:moveTo>
                  <a:lnTo>
                    <a:pt y="24637" x="1"/>
                  </a:lnTo>
                  <a:lnTo>
                    <a:pt y="24637" x="89412"/>
                  </a:lnTo>
                  <a:lnTo>
                    <a:pt y="0" x="89412"/>
                  </a:lnTo>
                  <a:close/>
                </a:path>
              </a:pathLst>
            </a:custGeom>
            <a:solidFill>
              <a:srgbClr val="000000"/>
            </a:solidFill>
            <a:ln w="830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y="279625" x="2292675"/>
              <a:ext cy="923900" cx="923900"/>
            </a:xfrm>
            <a:custGeom>
              <a:pathLst>
                <a:path w="36956" extrusionOk="0" h="36956">
                  <a:moveTo>
                    <a:pt y="1" x="17509"/>
                  </a:moveTo>
                  <a:lnTo>
                    <a:pt y="70" x="16610"/>
                  </a:lnTo>
                  <a:lnTo>
                    <a:pt y="209" x="15641"/>
                  </a:lnTo>
                  <a:lnTo>
                    <a:pt y="347" x="14741"/>
                  </a:lnTo>
                  <a:lnTo>
                    <a:pt y="555" x="13842"/>
                  </a:lnTo>
                  <a:lnTo>
                    <a:pt y="831" x="13011"/>
                  </a:lnTo>
                  <a:lnTo>
                    <a:pt y="1108" x="12112"/>
                  </a:lnTo>
                  <a:lnTo>
                    <a:pt y="1454" x="11281"/>
                  </a:lnTo>
                  <a:lnTo>
                    <a:pt y="1800" x="10451"/>
                  </a:lnTo>
                  <a:lnTo>
                    <a:pt y="2215" x="9689"/>
                  </a:lnTo>
                  <a:lnTo>
                    <a:pt y="2700" x="8928"/>
                  </a:lnTo>
                  <a:lnTo>
                    <a:pt y="3184" x="8167"/>
                  </a:lnTo>
                  <a:lnTo>
                    <a:pt y="3669" x="7406"/>
                  </a:lnTo>
                  <a:lnTo>
                    <a:pt y="4222" x="6714"/>
                  </a:lnTo>
                  <a:lnTo>
                    <a:pt y="4776" x="6022"/>
                  </a:lnTo>
                  <a:lnTo>
                    <a:pt y="5399" x="5399"/>
                  </a:lnTo>
                  <a:lnTo>
                    <a:pt y="6022" x="4776"/>
                  </a:lnTo>
                  <a:lnTo>
                    <a:pt y="6714" x="4222"/>
                  </a:lnTo>
                  <a:lnTo>
                    <a:pt y="7406" x="3669"/>
                  </a:lnTo>
                  <a:lnTo>
                    <a:pt y="8167" x="3184"/>
                  </a:lnTo>
                  <a:lnTo>
                    <a:pt y="8928" x="2700"/>
                  </a:lnTo>
                  <a:lnTo>
                    <a:pt y="9689" x="2215"/>
                  </a:lnTo>
                  <a:lnTo>
                    <a:pt y="10451" x="1800"/>
                  </a:lnTo>
                  <a:lnTo>
                    <a:pt y="11281" x="1454"/>
                  </a:lnTo>
                  <a:lnTo>
                    <a:pt y="12112" x="1108"/>
                  </a:lnTo>
                  <a:lnTo>
                    <a:pt y="13011" x="831"/>
                  </a:lnTo>
                  <a:lnTo>
                    <a:pt y="13842" x="555"/>
                  </a:lnTo>
                  <a:lnTo>
                    <a:pt y="14741" x="347"/>
                  </a:lnTo>
                  <a:lnTo>
                    <a:pt y="15641" x="209"/>
                  </a:lnTo>
                  <a:lnTo>
                    <a:pt y="16610" x="70"/>
                  </a:lnTo>
                  <a:lnTo>
                    <a:pt y="17510" x="1"/>
                  </a:lnTo>
                  <a:lnTo>
                    <a:pt y="18478" x="1"/>
                  </a:lnTo>
                  <a:lnTo>
                    <a:pt y="19447" x="1"/>
                  </a:lnTo>
                  <a:lnTo>
                    <a:pt y="20347" x="70"/>
                  </a:lnTo>
                  <a:lnTo>
                    <a:pt y="21316" x="209"/>
                  </a:lnTo>
                  <a:lnTo>
                    <a:pt y="22215" x="347"/>
                  </a:lnTo>
                  <a:lnTo>
                    <a:pt y="23115" x="555"/>
                  </a:lnTo>
                  <a:lnTo>
                    <a:pt y="24015" x="831"/>
                  </a:lnTo>
                  <a:lnTo>
                    <a:pt y="24845" x="1108"/>
                  </a:lnTo>
                  <a:lnTo>
                    <a:pt y="25676" x="1454"/>
                  </a:lnTo>
                  <a:lnTo>
                    <a:pt y="26506" x="1800"/>
                  </a:lnTo>
                  <a:lnTo>
                    <a:pt y="27337" x="2215"/>
                  </a:lnTo>
                  <a:lnTo>
                    <a:pt y="28098" x="2700"/>
                  </a:lnTo>
                  <a:lnTo>
                    <a:pt y="28859" x="3184"/>
                  </a:lnTo>
                  <a:lnTo>
                    <a:pt y="29551" x="3669"/>
                  </a:lnTo>
                  <a:lnTo>
                    <a:pt y="30243" x="4222"/>
                  </a:lnTo>
                  <a:lnTo>
                    <a:pt y="30935" x="4776"/>
                  </a:lnTo>
                  <a:lnTo>
                    <a:pt y="31558" x="5399"/>
                  </a:lnTo>
                  <a:lnTo>
                    <a:pt y="32181" x="6022"/>
                  </a:lnTo>
                  <a:lnTo>
                    <a:pt y="32734" x="6714"/>
                  </a:lnTo>
                  <a:lnTo>
                    <a:pt y="33288" x="7406"/>
                  </a:lnTo>
                  <a:lnTo>
                    <a:pt y="33842" x="8167"/>
                  </a:lnTo>
                  <a:lnTo>
                    <a:pt y="34326" x="8928"/>
                  </a:lnTo>
                  <a:lnTo>
                    <a:pt y="34741" x="9689"/>
                  </a:lnTo>
                  <a:lnTo>
                    <a:pt y="35157" x="10451"/>
                  </a:lnTo>
                  <a:lnTo>
                    <a:pt y="35503" x="11281"/>
                  </a:lnTo>
                  <a:lnTo>
                    <a:pt y="35849" x="12112"/>
                  </a:lnTo>
                  <a:lnTo>
                    <a:pt y="36125" x="13011"/>
                  </a:lnTo>
                  <a:lnTo>
                    <a:pt y="36402" x="13842"/>
                  </a:lnTo>
                  <a:lnTo>
                    <a:pt y="36610" x="14741"/>
                  </a:lnTo>
                  <a:lnTo>
                    <a:pt y="36748" x="15641"/>
                  </a:lnTo>
                  <a:lnTo>
                    <a:pt y="36887" x="16610"/>
                  </a:lnTo>
                  <a:lnTo>
                    <a:pt y="36956" x="17509"/>
                  </a:lnTo>
                  <a:lnTo>
                    <a:pt y="36956" x="19447"/>
                  </a:lnTo>
                  <a:lnTo>
                    <a:pt y="36887" x="20347"/>
                  </a:lnTo>
                  <a:lnTo>
                    <a:pt y="36748" x="21316"/>
                  </a:lnTo>
                  <a:lnTo>
                    <a:pt y="36610" x="22215"/>
                  </a:lnTo>
                  <a:lnTo>
                    <a:pt y="36402" x="23115"/>
                  </a:lnTo>
                  <a:lnTo>
                    <a:pt y="36125" x="24015"/>
                  </a:lnTo>
                  <a:lnTo>
                    <a:pt y="35849" x="24845"/>
                  </a:lnTo>
                  <a:lnTo>
                    <a:pt y="35503" x="25675"/>
                  </a:lnTo>
                  <a:lnTo>
                    <a:pt y="35157" x="26506"/>
                  </a:lnTo>
                  <a:lnTo>
                    <a:pt y="34741" x="27336"/>
                  </a:lnTo>
                  <a:lnTo>
                    <a:pt y="34326" x="28098"/>
                  </a:lnTo>
                  <a:lnTo>
                    <a:pt y="33842" x="28859"/>
                  </a:lnTo>
                  <a:lnTo>
                    <a:pt y="33288" x="29551"/>
                  </a:lnTo>
                  <a:lnTo>
                    <a:pt y="32734" x="30243"/>
                  </a:lnTo>
                  <a:lnTo>
                    <a:pt y="32181" x="30935"/>
                  </a:lnTo>
                  <a:lnTo>
                    <a:pt y="31558" x="31558"/>
                  </a:lnTo>
                  <a:lnTo>
                    <a:pt y="30935" x="32181"/>
                  </a:lnTo>
                  <a:lnTo>
                    <a:pt y="30243" x="32734"/>
                  </a:lnTo>
                  <a:lnTo>
                    <a:pt y="29551" x="33288"/>
                  </a:lnTo>
                  <a:lnTo>
                    <a:pt y="28859" x="33841"/>
                  </a:lnTo>
                  <a:lnTo>
                    <a:pt y="28098" x="34326"/>
                  </a:lnTo>
                  <a:lnTo>
                    <a:pt y="27337" x="34741"/>
                  </a:lnTo>
                  <a:lnTo>
                    <a:pt y="26506" x="35156"/>
                  </a:lnTo>
                  <a:lnTo>
                    <a:pt y="25676" x="35502"/>
                  </a:lnTo>
                  <a:lnTo>
                    <a:pt y="24845" x="35848"/>
                  </a:lnTo>
                  <a:lnTo>
                    <a:pt y="24015" x="36125"/>
                  </a:lnTo>
                  <a:lnTo>
                    <a:pt y="23115" x="36402"/>
                  </a:lnTo>
                  <a:lnTo>
                    <a:pt y="22215" x="36610"/>
                  </a:lnTo>
                  <a:lnTo>
                    <a:pt y="21316" x="36748"/>
                  </a:lnTo>
                  <a:lnTo>
                    <a:pt y="20347" x="36886"/>
                  </a:lnTo>
                  <a:lnTo>
                    <a:pt y="19447" x="36956"/>
                  </a:lnTo>
                  <a:lnTo>
                    <a:pt y="18478" x="36956"/>
                  </a:lnTo>
                  <a:lnTo>
                    <a:pt y="17510" x="36956"/>
                  </a:lnTo>
                  <a:lnTo>
                    <a:pt y="16610" x="36886"/>
                  </a:lnTo>
                  <a:lnTo>
                    <a:pt y="15641" x="36748"/>
                  </a:lnTo>
                  <a:lnTo>
                    <a:pt y="14741" x="36610"/>
                  </a:lnTo>
                  <a:lnTo>
                    <a:pt y="13842" x="36402"/>
                  </a:lnTo>
                  <a:lnTo>
                    <a:pt y="13011" x="36125"/>
                  </a:lnTo>
                  <a:lnTo>
                    <a:pt y="12112" x="35848"/>
                  </a:lnTo>
                  <a:lnTo>
                    <a:pt y="11281" x="35502"/>
                  </a:lnTo>
                  <a:lnTo>
                    <a:pt y="10451" x="35156"/>
                  </a:lnTo>
                  <a:lnTo>
                    <a:pt y="9689" x="34741"/>
                  </a:lnTo>
                  <a:lnTo>
                    <a:pt y="8928" x="34326"/>
                  </a:lnTo>
                  <a:lnTo>
                    <a:pt y="8167" x="33841"/>
                  </a:lnTo>
                  <a:lnTo>
                    <a:pt y="7406" x="33288"/>
                  </a:lnTo>
                  <a:lnTo>
                    <a:pt y="6714" x="32734"/>
                  </a:lnTo>
                  <a:lnTo>
                    <a:pt y="6022" x="32181"/>
                  </a:lnTo>
                  <a:lnTo>
                    <a:pt y="5399" x="31558"/>
                  </a:lnTo>
                  <a:lnTo>
                    <a:pt y="4776" x="30935"/>
                  </a:lnTo>
                  <a:lnTo>
                    <a:pt y="4222" x="30243"/>
                  </a:lnTo>
                  <a:lnTo>
                    <a:pt y="3669" x="29551"/>
                  </a:lnTo>
                  <a:lnTo>
                    <a:pt y="3184" x="28859"/>
                  </a:lnTo>
                  <a:lnTo>
                    <a:pt y="2700" x="28098"/>
                  </a:lnTo>
                  <a:lnTo>
                    <a:pt y="2215" x="27336"/>
                  </a:lnTo>
                  <a:lnTo>
                    <a:pt y="1800" x="26506"/>
                  </a:lnTo>
                  <a:lnTo>
                    <a:pt y="1454" x="25675"/>
                  </a:lnTo>
                  <a:lnTo>
                    <a:pt y="1108" x="24845"/>
                  </a:lnTo>
                  <a:lnTo>
                    <a:pt y="831" x="24015"/>
                  </a:lnTo>
                  <a:lnTo>
                    <a:pt y="555" x="23115"/>
                  </a:lnTo>
                  <a:lnTo>
                    <a:pt y="347" x="22215"/>
                  </a:lnTo>
                  <a:lnTo>
                    <a:pt y="209" x="21316"/>
                  </a:lnTo>
                  <a:lnTo>
                    <a:pt y="70" x="20347"/>
                  </a:lnTo>
                  <a:lnTo>
                    <a:pt y="1" x="19447"/>
                  </a:lnTo>
                  <a:close/>
                </a:path>
              </a:pathLst>
            </a:custGeom>
            <a:solidFill>
              <a:srgbClr val="FFFFFF"/>
            </a:solidFill>
            <a:ln w="830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y="423225" x="2436275"/>
              <a:ext cy="636700" cx="636700"/>
            </a:xfrm>
            <a:custGeom>
              <a:pathLst>
                <a:path w="25468" extrusionOk="0" h="25468">
                  <a:moveTo>
                    <a:pt y="1" x="12734"/>
                  </a:moveTo>
                  <a:lnTo>
                    <a:pt y="70" x="11696"/>
                  </a:lnTo>
                  <a:lnTo>
                    <a:pt y="208" x="10589"/>
                  </a:lnTo>
                  <a:lnTo>
                    <a:pt y="416" x="9620"/>
                  </a:lnTo>
                  <a:lnTo>
                    <a:pt y="693" x="8582"/>
                  </a:lnTo>
                  <a:lnTo>
                    <a:pt y="1108" x="7613"/>
                  </a:lnTo>
                  <a:lnTo>
                    <a:pt y="1523" x="6714"/>
                  </a:lnTo>
                  <a:lnTo>
                    <a:pt y="2077" x="5814"/>
                  </a:lnTo>
                  <a:lnTo>
                    <a:pt y="2631" x="4983"/>
                  </a:lnTo>
                  <a:lnTo>
                    <a:pt y="3253" x="4222"/>
                  </a:lnTo>
                  <a:lnTo>
                    <a:pt y="3945" x="3530"/>
                  </a:lnTo>
                  <a:lnTo>
                    <a:pt y="4707" x="2838"/>
                  </a:lnTo>
                  <a:lnTo>
                    <a:pt y="5537" x="2215"/>
                  </a:lnTo>
                  <a:lnTo>
                    <a:pt y="6437" x="1731"/>
                  </a:lnTo>
                  <a:lnTo>
                    <a:pt y="7336" x="1246"/>
                  </a:lnTo>
                  <a:lnTo>
                    <a:pt y="8236" x="831"/>
                  </a:lnTo>
                  <a:lnTo>
                    <a:pt y="9205" x="485"/>
                  </a:lnTo>
                  <a:lnTo>
                    <a:pt y="9205" x="485"/>
                  </a:lnTo>
                  <a:lnTo>
                    <a:pt y="8305" x="2700"/>
                  </a:lnTo>
                  <a:lnTo>
                    <a:pt y="10035" x="4015"/>
                  </a:lnTo>
                  <a:lnTo>
                    <a:pt y="9343" x="4291"/>
                  </a:lnTo>
                  <a:lnTo>
                    <a:pt y="8721" x="4568"/>
                  </a:lnTo>
                  <a:lnTo>
                    <a:pt y="8098" x="4914"/>
                  </a:lnTo>
                  <a:lnTo>
                    <a:pt y="7475" x="5260"/>
                  </a:lnTo>
                  <a:lnTo>
                    <a:pt y="6921" x="5745"/>
                  </a:lnTo>
                  <a:lnTo>
                    <a:pt y="6368" x="6229"/>
                  </a:lnTo>
                  <a:lnTo>
                    <a:pt y="5883" x="6714"/>
                  </a:lnTo>
                  <a:lnTo>
                    <a:pt y="5399" x="7267"/>
                  </a:lnTo>
                  <a:lnTo>
                    <a:pt y="5053" x="7890"/>
                  </a:lnTo>
                  <a:lnTo>
                    <a:pt y="4638" x="8513"/>
                  </a:lnTo>
                  <a:lnTo>
                    <a:pt y="4361" x="9136"/>
                  </a:lnTo>
                  <a:lnTo>
                    <a:pt y="4084" x="9828"/>
                  </a:lnTo>
                  <a:lnTo>
                    <a:pt y="3876" x="10520"/>
                  </a:lnTo>
                  <a:lnTo>
                    <a:pt y="3738" x="11212"/>
                  </a:lnTo>
                  <a:lnTo>
                    <a:pt y="3669" x="11973"/>
                  </a:lnTo>
                  <a:lnTo>
                    <a:pt y="3599" x="12734"/>
                  </a:lnTo>
                  <a:lnTo>
                    <a:pt y="3669" x="13911"/>
                  </a:lnTo>
                  <a:lnTo>
                    <a:pt y="3876" x="15087"/>
                  </a:lnTo>
                  <a:lnTo>
                    <a:pt y="4291" x="16125"/>
                  </a:lnTo>
                  <a:lnTo>
                    <a:pt y="4776" x="17163"/>
                  </a:lnTo>
                  <a:lnTo>
                    <a:pt y="5330" x="18132"/>
                  </a:lnTo>
                  <a:lnTo>
                    <a:pt y="6091" x="18963"/>
                  </a:lnTo>
                  <a:lnTo>
                    <a:pt y="6852" x="19724"/>
                  </a:lnTo>
                  <a:lnTo>
                    <a:pt y="7752" x="20416"/>
                  </a:lnTo>
                  <a:lnTo>
                    <a:pt y="8167" x="22700"/>
                  </a:lnTo>
                  <a:lnTo>
                    <a:pt y="6091" x="23599"/>
                  </a:lnTo>
                  <a:lnTo>
                    <a:pt y="5399" x="23184"/>
                  </a:lnTo>
                  <a:lnTo>
                    <a:pt y="4776" x="22700"/>
                  </a:lnTo>
                  <a:lnTo>
                    <a:pt y="4153" x="22146"/>
                  </a:lnTo>
                  <a:lnTo>
                    <a:pt y="3599" x="21592"/>
                  </a:lnTo>
                  <a:lnTo>
                    <a:pt y="3046" x="21039"/>
                  </a:lnTo>
                  <a:lnTo>
                    <a:pt y="2561" x="20416"/>
                  </a:lnTo>
                  <a:lnTo>
                    <a:pt y="2077" x="19724"/>
                  </a:lnTo>
                  <a:lnTo>
                    <a:pt y="1662" x="19032"/>
                  </a:lnTo>
                  <a:lnTo>
                    <a:pt y="1316" x="18340"/>
                  </a:lnTo>
                  <a:lnTo>
                    <a:pt y="970" x="17579"/>
                  </a:lnTo>
                  <a:lnTo>
                    <a:pt y="693" x="16817"/>
                  </a:lnTo>
                  <a:lnTo>
                    <a:pt y="416" x="16056"/>
                  </a:lnTo>
                  <a:lnTo>
                    <a:pt y="278" x="15295"/>
                  </a:lnTo>
                  <a:lnTo>
                    <a:pt y="139" x="14464"/>
                  </a:lnTo>
                  <a:lnTo>
                    <a:pt y="70" x="13565"/>
                  </a:lnTo>
                  <a:lnTo>
                    <a:pt y="1" x="12734"/>
                  </a:lnTo>
                  <a:close/>
                  <a:moveTo>
                    <a:pt y="7060" x="24153"/>
                  </a:moveTo>
                  <a:lnTo>
                    <a:pt y="9136" x="23184"/>
                  </a:lnTo>
                  <a:lnTo>
                    <a:pt y="8790" x="20970"/>
                  </a:lnTo>
                  <a:lnTo>
                    <a:pt y="8790" x="20970"/>
                  </a:lnTo>
                  <a:lnTo>
                    <a:pt y="9689" x="21385"/>
                  </a:lnTo>
                  <a:lnTo>
                    <a:pt y="10658" x="21662"/>
                  </a:lnTo>
                  <a:lnTo>
                    <a:pt y="11696" x="21800"/>
                  </a:lnTo>
                  <a:lnTo>
                    <a:pt y="12734" x="21869"/>
                  </a:lnTo>
                  <a:lnTo>
                    <a:pt y="13496" x="21869"/>
                  </a:lnTo>
                  <a:lnTo>
                    <a:pt y="14257" x="21731"/>
                  </a:lnTo>
                  <a:lnTo>
                    <a:pt y="15018" x="21592"/>
                  </a:lnTo>
                  <a:lnTo>
                    <a:pt y="15710" x="21385"/>
                  </a:lnTo>
                  <a:lnTo>
                    <a:pt y="16402" x="21108"/>
                  </a:lnTo>
                  <a:lnTo>
                    <a:pt y="17094" x="20762"/>
                  </a:lnTo>
                  <a:lnTo>
                    <a:pt y="17717" x="20416"/>
                  </a:lnTo>
                  <a:lnTo>
                    <a:pt y="18340" x="20001"/>
                  </a:lnTo>
                  <a:lnTo>
                    <a:pt y="18894" x="19516"/>
                  </a:lnTo>
                  <a:lnTo>
                    <a:pt y="19378" x="19032"/>
                  </a:lnTo>
                  <a:lnTo>
                    <a:pt y="19862" x="18478"/>
                  </a:lnTo>
                  <a:lnTo>
                    <a:pt y="20278" x="17855"/>
                  </a:lnTo>
                  <a:lnTo>
                    <a:pt y="20693" x="17233"/>
                  </a:lnTo>
                  <a:lnTo>
                    <a:pt y="21039" x="16610"/>
                  </a:lnTo>
                  <a:lnTo>
                    <a:pt y="21316" x="15918"/>
                  </a:lnTo>
                  <a:lnTo>
                    <a:pt y="21523" x="15226"/>
                  </a:lnTo>
                  <a:lnTo>
                    <a:pt y="23530" x="14049"/>
                  </a:lnTo>
                  <a:lnTo>
                    <a:pt y="25122" x="15641"/>
                  </a:lnTo>
                  <a:lnTo>
                    <a:pt y="24845" x="16679"/>
                  </a:lnTo>
                  <a:lnTo>
                    <a:pt y="24499" x="17717"/>
                  </a:lnTo>
                  <a:lnTo>
                    <a:pt y="24015" x="18686"/>
                  </a:lnTo>
                  <a:lnTo>
                    <a:pt y="23461" x="19585"/>
                  </a:lnTo>
                  <a:lnTo>
                    <a:pt y="22907" x="20416"/>
                  </a:lnTo>
                  <a:lnTo>
                    <a:pt y="22215" x="21246"/>
                  </a:lnTo>
                  <a:lnTo>
                    <a:pt y="21523" x="22008"/>
                  </a:lnTo>
                  <a:lnTo>
                    <a:pt y="20693" x="22700"/>
                  </a:lnTo>
                  <a:lnTo>
                    <a:pt y="19862" x="23322"/>
                  </a:lnTo>
                  <a:lnTo>
                    <a:pt y="18963" x="23876"/>
                  </a:lnTo>
                  <a:lnTo>
                    <a:pt y="17994" x="24360"/>
                  </a:lnTo>
                  <a:lnTo>
                    <a:pt y="17025" x="24707"/>
                  </a:lnTo>
                  <a:lnTo>
                    <a:pt y="15987" x="25053"/>
                  </a:lnTo>
                  <a:lnTo>
                    <a:pt y="14949" x="25260"/>
                  </a:lnTo>
                  <a:lnTo>
                    <a:pt y="13842" x="25399"/>
                  </a:lnTo>
                  <a:lnTo>
                    <a:pt y="12734" x="25468"/>
                  </a:lnTo>
                  <a:lnTo>
                    <a:pt y="11973" x="25468"/>
                  </a:lnTo>
                  <a:lnTo>
                    <a:pt y="11212" x="25399"/>
                  </a:lnTo>
                  <a:lnTo>
                    <a:pt y="10520" x="25260"/>
                  </a:lnTo>
                  <a:lnTo>
                    <a:pt y="9759" x="25122"/>
                  </a:lnTo>
                  <a:lnTo>
                    <a:pt y="9067" x="24914"/>
                  </a:lnTo>
                  <a:lnTo>
                    <a:pt y="8375" x="24707"/>
                  </a:lnTo>
                  <a:lnTo>
                    <a:pt y="7060" x="24153"/>
                  </a:lnTo>
                  <a:close/>
                  <a:moveTo>
                    <a:pt y="9413" x="2354"/>
                  </a:moveTo>
                  <a:lnTo>
                    <a:pt y="10312" x="278"/>
                  </a:lnTo>
                  <a:lnTo>
                    <a:pt y="11489" x="70"/>
                  </a:lnTo>
                  <a:lnTo>
                    <a:pt y="12734" x="1"/>
                  </a:lnTo>
                  <a:lnTo>
                    <a:pt y="14049" x="70"/>
                  </a:lnTo>
                  <a:lnTo>
                    <a:pt y="15295" x="278"/>
                  </a:lnTo>
                  <a:lnTo>
                    <a:pt y="16541" x="554"/>
                  </a:lnTo>
                  <a:lnTo>
                    <a:pt y="17717" x="1039"/>
                  </a:lnTo>
                  <a:lnTo>
                    <a:pt y="18824" x="1523"/>
                  </a:lnTo>
                  <a:lnTo>
                    <a:pt y="19862" x="2215"/>
                  </a:lnTo>
                  <a:lnTo>
                    <a:pt y="20831" x="2907"/>
                  </a:lnTo>
                  <a:lnTo>
                    <a:pt y="21731" x="3738"/>
                  </a:lnTo>
                  <a:lnTo>
                    <a:pt y="22561" x="4637"/>
                  </a:lnTo>
                  <a:lnTo>
                    <a:pt y="23323" x="5606"/>
                  </a:lnTo>
                  <a:lnTo>
                    <a:pt y="23945" x="6644"/>
                  </a:lnTo>
                  <a:lnTo>
                    <a:pt y="24499" x="7821"/>
                  </a:lnTo>
                  <a:lnTo>
                    <a:pt y="24914" x="8928"/>
                  </a:lnTo>
                  <a:lnTo>
                    <a:pt y="25191" x="10174"/>
                  </a:lnTo>
                  <a:lnTo>
                    <a:pt y="25399" x="11419"/>
                  </a:lnTo>
                  <a:lnTo>
                    <a:pt y="25468" x="12734"/>
                  </a:lnTo>
                  <a:lnTo>
                    <a:pt y="25468" x="13703"/>
                  </a:lnTo>
                  <a:lnTo>
                    <a:pt y="25330" x="14603"/>
                  </a:lnTo>
                  <a:lnTo>
                    <a:pt y="23599" x="12942"/>
                  </a:lnTo>
                  <a:lnTo>
                    <a:pt y="21800" x="14049"/>
                  </a:lnTo>
                  <a:lnTo>
                    <a:pt y="21869" x="13357"/>
                  </a:lnTo>
                  <a:lnTo>
                    <a:pt y="21869" x="12734"/>
                  </a:lnTo>
                  <a:lnTo>
                    <a:pt y="21800" x="11835"/>
                  </a:lnTo>
                  <a:lnTo>
                    <a:pt y="21662" x="10935"/>
                  </a:lnTo>
                  <a:lnTo>
                    <a:pt y="21454" x="10035"/>
                  </a:lnTo>
                  <a:lnTo>
                    <a:pt y="21177" x="9205"/>
                  </a:lnTo>
                  <a:lnTo>
                    <a:pt y="20762" x="8374"/>
                  </a:lnTo>
                  <a:lnTo>
                    <a:pt y="20347" x="7613"/>
                  </a:lnTo>
                  <a:lnTo>
                    <a:pt y="19793" x="6921"/>
                  </a:lnTo>
                  <a:lnTo>
                    <a:pt y="19170" x="6298"/>
                  </a:lnTo>
                  <a:lnTo>
                    <a:pt y="18548" x="5675"/>
                  </a:lnTo>
                  <a:lnTo>
                    <a:pt y="17855" x="5191"/>
                  </a:lnTo>
                  <a:lnTo>
                    <a:pt y="17094" x="4707"/>
                  </a:lnTo>
                  <a:lnTo>
                    <a:pt y="16333" x="4361"/>
                  </a:lnTo>
                  <a:lnTo>
                    <a:pt y="15433" x="4015"/>
                  </a:lnTo>
                  <a:lnTo>
                    <a:pt y="14603" x="3807"/>
                  </a:lnTo>
                  <a:lnTo>
                    <a:pt y="13703" x="3669"/>
                  </a:lnTo>
                  <a:lnTo>
                    <a:pt y="12734" x="3599"/>
                  </a:lnTo>
                  <a:lnTo>
                    <a:pt y="11973" x="3669"/>
                  </a:lnTo>
                  <a:lnTo>
                    <a:pt y="11212" x="3738"/>
                  </a:lnTo>
                  <a:lnTo>
                    <a:pt y="9413" x="235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y="3274450" x="3090250"/>
              <a:ext cy="615925" cx="2235300"/>
            </a:xfrm>
            <a:custGeom>
              <a:pathLst>
                <a:path w="89412" extrusionOk="0" h="24637">
                  <a:moveTo>
                    <a:pt y="0" x="1"/>
                  </a:moveTo>
                  <a:lnTo>
                    <a:pt y="24637" x="1"/>
                  </a:lnTo>
                  <a:lnTo>
                    <a:pt y="24637" x="89412"/>
                  </a:lnTo>
                  <a:lnTo>
                    <a:pt y="0" x="89412"/>
                  </a:lnTo>
                  <a:close/>
                </a:path>
              </a:pathLst>
            </a:custGeom>
            <a:solidFill>
              <a:srgbClr val="000000"/>
            </a:solidFill>
            <a:ln w="830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y="3120475" x="2292675"/>
              <a:ext cy="923900" cx="923900"/>
            </a:xfrm>
            <a:custGeom>
              <a:pathLst>
                <a:path w="36956" extrusionOk="0" h="36956">
                  <a:moveTo>
                    <a:pt y="0" x="17509"/>
                  </a:moveTo>
                  <a:lnTo>
                    <a:pt y="69" x="16610"/>
                  </a:lnTo>
                  <a:lnTo>
                    <a:pt y="208" x="15641"/>
                  </a:lnTo>
                  <a:lnTo>
                    <a:pt y="346" x="14741"/>
                  </a:lnTo>
                  <a:lnTo>
                    <a:pt y="554" x="13842"/>
                  </a:lnTo>
                  <a:lnTo>
                    <a:pt y="830" x="13011"/>
                  </a:lnTo>
                  <a:lnTo>
                    <a:pt y="1107" x="12112"/>
                  </a:lnTo>
                  <a:lnTo>
                    <a:pt y="1453" x="11281"/>
                  </a:lnTo>
                  <a:lnTo>
                    <a:pt y="1799" x="10451"/>
                  </a:lnTo>
                  <a:lnTo>
                    <a:pt y="2215" x="9689"/>
                  </a:lnTo>
                  <a:lnTo>
                    <a:pt y="2699" x="8928"/>
                  </a:lnTo>
                  <a:lnTo>
                    <a:pt y="3183" x="8167"/>
                  </a:lnTo>
                  <a:lnTo>
                    <a:pt y="3668" x="7406"/>
                  </a:lnTo>
                  <a:lnTo>
                    <a:pt y="4221" x="6714"/>
                  </a:lnTo>
                  <a:lnTo>
                    <a:pt y="4775" x="6022"/>
                  </a:lnTo>
                  <a:lnTo>
                    <a:pt y="5398" x="5399"/>
                  </a:lnTo>
                  <a:lnTo>
                    <a:pt y="6090" x="4776"/>
                  </a:lnTo>
                  <a:lnTo>
                    <a:pt y="6713" x="4222"/>
                  </a:lnTo>
                  <a:lnTo>
                    <a:pt y="7405" x="3669"/>
                  </a:lnTo>
                  <a:lnTo>
                    <a:pt y="8166" x="3184"/>
                  </a:lnTo>
                  <a:lnTo>
                    <a:pt y="8927" x="2700"/>
                  </a:lnTo>
                  <a:lnTo>
                    <a:pt y="9689" x="2215"/>
                  </a:lnTo>
                  <a:lnTo>
                    <a:pt y="10450" x="1800"/>
                  </a:lnTo>
                  <a:lnTo>
                    <a:pt y="11280" x="1454"/>
                  </a:lnTo>
                  <a:lnTo>
                    <a:pt y="12111" x="1108"/>
                  </a:lnTo>
                  <a:lnTo>
                    <a:pt y="13010" x="831"/>
                  </a:lnTo>
                  <a:lnTo>
                    <a:pt y="13841" x="555"/>
                  </a:lnTo>
                  <a:lnTo>
                    <a:pt y="14741" x="347"/>
                  </a:lnTo>
                  <a:lnTo>
                    <a:pt y="15709" x="209"/>
                  </a:lnTo>
                  <a:lnTo>
                    <a:pt y="16609" x="70"/>
                  </a:lnTo>
                  <a:lnTo>
                    <a:pt y="17509" x="1"/>
                  </a:lnTo>
                  <a:lnTo>
                    <a:pt y="18478" x="1"/>
                  </a:lnTo>
                  <a:lnTo>
                    <a:pt y="19446" x="1"/>
                  </a:lnTo>
                  <a:lnTo>
                    <a:pt y="20415" x="70"/>
                  </a:lnTo>
                  <a:lnTo>
                    <a:pt y="21315" x="209"/>
                  </a:lnTo>
                  <a:lnTo>
                    <a:pt y="22215" x="347"/>
                  </a:lnTo>
                  <a:lnTo>
                    <a:pt y="23114" x="555"/>
                  </a:lnTo>
                  <a:lnTo>
                    <a:pt y="24014" x="831"/>
                  </a:lnTo>
                  <a:lnTo>
                    <a:pt y="24844" x="1108"/>
                  </a:lnTo>
                  <a:lnTo>
                    <a:pt y="25675" x="1454"/>
                  </a:lnTo>
                  <a:lnTo>
                    <a:pt y="26505" x="1800"/>
                  </a:lnTo>
                  <a:lnTo>
                    <a:pt y="27336" x="2215"/>
                  </a:lnTo>
                  <a:lnTo>
                    <a:pt y="28097" x="2700"/>
                  </a:lnTo>
                  <a:lnTo>
                    <a:pt y="28858" x="3184"/>
                  </a:lnTo>
                  <a:lnTo>
                    <a:pt y="29550" x="3669"/>
                  </a:lnTo>
                  <a:lnTo>
                    <a:pt y="30242" x="4222"/>
                  </a:lnTo>
                  <a:lnTo>
                    <a:pt y="30934" x="4776"/>
                  </a:lnTo>
                  <a:lnTo>
                    <a:pt y="31557" x="5399"/>
                  </a:lnTo>
                  <a:lnTo>
                    <a:pt y="32180" x="6022"/>
                  </a:lnTo>
                  <a:lnTo>
                    <a:pt y="32734" x="6714"/>
                  </a:lnTo>
                  <a:lnTo>
                    <a:pt y="33287" x="7406"/>
                  </a:lnTo>
                  <a:lnTo>
                    <a:pt y="33841" x="8167"/>
                  </a:lnTo>
                  <a:lnTo>
                    <a:pt y="34325" x="8928"/>
                  </a:lnTo>
                  <a:lnTo>
                    <a:pt y="34740" x="9689"/>
                  </a:lnTo>
                  <a:lnTo>
                    <a:pt y="35156" x="10451"/>
                  </a:lnTo>
                  <a:lnTo>
                    <a:pt y="35502" x="11281"/>
                  </a:lnTo>
                  <a:lnTo>
                    <a:pt y="35848" x="12112"/>
                  </a:lnTo>
                  <a:lnTo>
                    <a:pt y="36125" x="13011"/>
                  </a:lnTo>
                  <a:lnTo>
                    <a:pt y="36401" x="13842"/>
                  </a:lnTo>
                  <a:lnTo>
                    <a:pt y="36609" x="14741"/>
                  </a:lnTo>
                  <a:lnTo>
                    <a:pt y="36747" x="15641"/>
                  </a:lnTo>
                  <a:lnTo>
                    <a:pt y="36886" x="16610"/>
                  </a:lnTo>
                  <a:lnTo>
                    <a:pt y="36955" x="17509"/>
                  </a:lnTo>
                  <a:lnTo>
                    <a:pt y="36955" x="19447"/>
                  </a:lnTo>
                  <a:lnTo>
                    <a:pt y="36886" x="20347"/>
                  </a:lnTo>
                  <a:lnTo>
                    <a:pt y="36747" x="21316"/>
                  </a:lnTo>
                  <a:lnTo>
                    <a:pt y="36609" x="22215"/>
                  </a:lnTo>
                  <a:lnTo>
                    <a:pt y="36401" x="23115"/>
                  </a:lnTo>
                  <a:lnTo>
                    <a:pt y="36125" x="24015"/>
                  </a:lnTo>
                  <a:lnTo>
                    <a:pt y="35848" x="24845"/>
                  </a:lnTo>
                  <a:lnTo>
                    <a:pt y="35502" x="25675"/>
                  </a:lnTo>
                  <a:lnTo>
                    <a:pt y="35156" x="26506"/>
                  </a:lnTo>
                  <a:lnTo>
                    <a:pt y="34740" x="27336"/>
                  </a:lnTo>
                  <a:lnTo>
                    <a:pt y="34325" x="28098"/>
                  </a:lnTo>
                  <a:lnTo>
                    <a:pt y="33841" x="28859"/>
                  </a:lnTo>
                  <a:lnTo>
                    <a:pt y="33287" x="29551"/>
                  </a:lnTo>
                  <a:lnTo>
                    <a:pt y="32734" x="30243"/>
                  </a:lnTo>
                  <a:lnTo>
                    <a:pt y="32180" x="30935"/>
                  </a:lnTo>
                  <a:lnTo>
                    <a:pt y="31557" x="31558"/>
                  </a:lnTo>
                  <a:lnTo>
                    <a:pt y="30934" x="32181"/>
                  </a:lnTo>
                  <a:lnTo>
                    <a:pt y="30242" x="32734"/>
                  </a:lnTo>
                  <a:lnTo>
                    <a:pt y="29550" x="33288"/>
                  </a:lnTo>
                  <a:lnTo>
                    <a:pt y="28858" x="33841"/>
                  </a:lnTo>
                  <a:lnTo>
                    <a:pt y="28097" x="34326"/>
                  </a:lnTo>
                  <a:lnTo>
                    <a:pt y="27336" x="34741"/>
                  </a:lnTo>
                  <a:lnTo>
                    <a:pt y="26505" x="35156"/>
                  </a:lnTo>
                  <a:lnTo>
                    <a:pt y="25675" x="35502"/>
                  </a:lnTo>
                  <a:lnTo>
                    <a:pt y="24844" x="35848"/>
                  </a:lnTo>
                  <a:lnTo>
                    <a:pt y="24014" x="36125"/>
                  </a:lnTo>
                  <a:lnTo>
                    <a:pt y="23114" x="36402"/>
                  </a:lnTo>
                  <a:lnTo>
                    <a:pt y="22215" x="36610"/>
                  </a:lnTo>
                  <a:lnTo>
                    <a:pt y="21315" x="36748"/>
                  </a:lnTo>
                  <a:lnTo>
                    <a:pt y="20415" x="36886"/>
                  </a:lnTo>
                  <a:lnTo>
                    <a:pt y="19446" x="36956"/>
                  </a:lnTo>
                  <a:lnTo>
                    <a:pt y="18478" x="36956"/>
                  </a:lnTo>
                  <a:lnTo>
                    <a:pt y="17509" x="36956"/>
                  </a:lnTo>
                  <a:lnTo>
                    <a:pt y="16609" x="36886"/>
                  </a:lnTo>
                  <a:lnTo>
                    <a:pt y="15709" x="36748"/>
                  </a:lnTo>
                  <a:lnTo>
                    <a:pt y="14741" x="36610"/>
                  </a:lnTo>
                  <a:lnTo>
                    <a:pt y="13841" x="36402"/>
                  </a:lnTo>
                  <a:lnTo>
                    <a:pt y="13010" x="36125"/>
                  </a:lnTo>
                  <a:lnTo>
                    <a:pt y="12111" x="35848"/>
                  </a:lnTo>
                  <a:lnTo>
                    <a:pt y="11280" x="35502"/>
                  </a:lnTo>
                  <a:lnTo>
                    <a:pt y="10450" x="35156"/>
                  </a:lnTo>
                  <a:lnTo>
                    <a:pt y="9689" x="34741"/>
                  </a:lnTo>
                  <a:lnTo>
                    <a:pt y="8927" x="34326"/>
                  </a:lnTo>
                  <a:lnTo>
                    <a:pt y="8166" x="33841"/>
                  </a:lnTo>
                  <a:lnTo>
                    <a:pt y="7405" x="33288"/>
                  </a:lnTo>
                  <a:lnTo>
                    <a:pt y="6713" x="32734"/>
                  </a:lnTo>
                  <a:lnTo>
                    <a:pt y="6090" x="32181"/>
                  </a:lnTo>
                  <a:lnTo>
                    <a:pt y="5398" x="31558"/>
                  </a:lnTo>
                  <a:lnTo>
                    <a:pt y="4775" x="30935"/>
                  </a:lnTo>
                  <a:lnTo>
                    <a:pt y="4221" x="30243"/>
                  </a:lnTo>
                  <a:lnTo>
                    <a:pt y="3668" x="29551"/>
                  </a:lnTo>
                  <a:lnTo>
                    <a:pt y="3183" x="28859"/>
                  </a:lnTo>
                  <a:lnTo>
                    <a:pt y="2699" x="28098"/>
                  </a:lnTo>
                  <a:lnTo>
                    <a:pt y="2215" x="27336"/>
                  </a:lnTo>
                  <a:lnTo>
                    <a:pt y="1799" x="26506"/>
                  </a:lnTo>
                  <a:lnTo>
                    <a:pt y="1453" x="25675"/>
                  </a:lnTo>
                  <a:lnTo>
                    <a:pt y="1107" x="24845"/>
                  </a:lnTo>
                  <a:lnTo>
                    <a:pt y="830" x="24015"/>
                  </a:lnTo>
                  <a:lnTo>
                    <a:pt y="554" x="23115"/>
                  </a:lnTo>
                  <a:lnTo>
                    <a:pt y="346" x="22215"/>
                  </a:lnTo>
                  <a:lnTo>
                    <a:pt y="208" x="21316"/>
                  </a:lnTo>
                  <a:lnTo>
                    <a:pt y="69" x="20347"/>
                  </a:lnTo>
                  <a:lnTo>
                    <a:pt y="0" x="19447"/>
                  </a:lnTo>
                  <a:close/>
                </a:path>
              </a:pathLst>
            </a:custGeom>
            <a:solidFill>
              <a:srgbClr val="FFFFFF"/>
            </a:solidFill>
            <a:ln w="830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y="3302225" x="3262100"/>
              <a:ext cy="160775" cx="1373525"/>
            </a:xfrm>
            <a:custGeom>
              <a:pathLst>
                <a:path w="54941" extrusionOk="0" h="6431">
                  <a:moveTo>
                    <a:pt y="0" x="6252"/>
                  </a:moveTo>
                  <a:lnTo>
                    <a:pt y="756" x="6252"/>
                  </a:lnTo>
                  <a:lnTo>
                    <a:pt y="756" x="6849"/>
                  </a:lnTo>
                  <a:lnTo>
                    <a:pt y="0" x="6849"/>
                  </a:lnTo>
                  <a:close/>
                  <a:moveTo>
                    <a:pt y="0" x="34412"/>
                  </a:moveTo>
                  <a:lnTo>
                    <a:pt y="756" x="34412"/>
                  </a:lnTo>
                  <a:lnTo>
                    <a:pt y="756" x="35009"/>
                  </a:lnTo>
                  <a:lnTo>
                    <a:pt y="0" x="35009"/>
                  </a:lnTo>
                  <a:close/>
                  <a:moveTo>
                    <a:pt y="1833" x="13279"/>
                  </a:moveTo>
                  <a:cubicBezTo>
                    <a:pt y="1833" x="13573"/>
                    <a:pt y="1931" x="13809"/>
                    <a:pt y="2125" x="13988"/>
                  </a:cubicBezTo>
                  <a:cubicBezTo>
                    <a:pt y="2320" x="14166"/>
                    <a:pt y="2581" x="14257"/>
                    <a:pt y="2907" x="14262"/>
                  </a:cubicBezTo>
                  <a:lnTo>
                    <a:pt y="2910" x="12134"/>
                  </a:lnTo>
                  <a:cubicBezTo>
                    <a:pt y="2569" x="12164"/>
                    <a:pt y="2304" x="12279"/>
                    <a:pt y="2116" x="12479"/>
                  </a:cubicBezTo>
                  <a:cubicBezTo>
                    <a:pt y="1927" x="12679"/>
                    <a:pt y="1833" x="12946"/>
                    <a:pt y="1833" x="13279"/>
                  </a:cubicBezTo>
                  <a:close/>
                  <a:moveTo>
                    <a:pt y="3222" x="20196"/>
                  </a:moveTo>
                  <a:lnTo>
                    <a:pt y="3355" x="20196"/>
                  </a:lnTo>
                  <a:cubicBezTo>
                    <a:pt y="3744" x="20196"/>
                    <a:pt y="4056" x="20096"/>
                    <a:pt y="4291" x="19896"/>
                  </a:cubicBezTo>
                  <a:cubicBezTo>
                    <a:pt y="4526" x="19696"/>
                    <a:pt y="4643" x="19430"/>
                    <a:pt y="4643" x="19099"/>
                  </a:cubicBezTo>
                  <a:cubicBezTo>
                    <a:pt y="4643" x="18859"/>
                    <a:pt y="4581" x="18669"/>
                    <a:pt y="4456" x="18530"/>
                  </a:cubicBezTo>
                  <a:cubicBezTo>
                    <a:pt y="4332" x="18390"/>
                    <a:pt y="4164" x="18321"/>
                    <a:pt y="3952" x="18321"/>
                  </a:cubicBezTo>
                  <a:cubicBezTo>
                    <a:pt y="3686" x="18321"/>
                    <a:pt y="3498" x="18414"/>
                    <a:pt y="3387" x="18600"/>
                  </a:cubicBezTo>
                  <a:cubicBezTo>
                    <a:pt y="3277" x="18786"/>
                    <a:pt y="3222" x="19120"/>
                    <a:pt y="3222" x="19602"/>
                  </a:cubicBezTo>
                  <a:close/>
                  <a:moveTo>
                    <a:pt y="3222" x="50604"/>
                  </a:moveTo>
                  <a:lnTo>
                    <a:pt y="3355" x="50604"/>
                  </a:lnTo>
                  <a:cubicBezTo>
                    <a:pt y="3744" x="50604"/>
                    <a:pt y="4056" x="50504"/>
                    <a:pt y="4291" x="50304"/>
                  </a:cubicBezTo>
                  <a:cubicBezTo>
                    <a:pt y="4526" x="50104"/>
                    <a:pt y="4643" x="49838"/>
                    <a:pt y="4643" x="49507"/>
                  </a:cubicBezTo>
                  <a:cubicBezTo>
                    <a:pt y="4643" x="49267"/>
                    <a:pt y="4581" x="49077"/>
                    <a:pt y="4456" x="48938"/>
                  </a:cubicBezTo>
                  <a:cubicBezTo>
                    <a:pt y="4332" x="48798"/>
                    <a:pt y="4164" x="48729"/>
                    <a:pt y="3952" x="48729"/>
                  </a:cubicBezTo>
                  <a:cubicBezTo>
                    <a:pt y="3686" x="48729"/>
                    <a:pt y="3498" x="48822"/>
                    <a:pt y="3387" x="49008"/>
                  </a:cubicBezTo>
                  <a:cubicBezTo>
                    <a:pt y="3277" x="49194"/>
                    <a:pt y="3222" x="49528"/>
                    <a:pt y="3222" x="50010"/>
                  </a:cubicBezTo>
                  <a:close/>
                  <a:moveTo>
                    <a:pt y="0" x="4406"/>
                  </a:moveTo>
                  <a:lnTo>
                    <a:pt y="5048" x="4406"/>
                  </a:lnTo>
                  <a:lnTo>
                    <a:pt y="5048" x="5003"/>
                  </a:lnTo>
                  <a:lnTo>
                    <a:pt y="0" x="5003"/>
                  </a:lnTo>
                  <a:close/>
                  <a:moveTo>
                    <a:pt y="1415" x="6252"/>
                  </a:moveTo>
                  <a:lnTo>
                    <a:pt y="5048" x="6252"/>
                  </a:lnTo>
                  <a:lnTo>
                    <a:pt y="5048" x="6849"/>
                  </a:lnTo>
                  <a:lnTo>
                    <a:pt y="1415" x="6849"/>
                  </a:lnTo>
                  <a:close/>
                  <a:moveTo>
                    <a:pt y="383" x="27586"/>
                  </a:moveTo>
                  <a:lnTo>
                    <a:pt y="1415" x="27586"/>
                  </a:lnTo>
                  <a:lnTo>
                    <a:pt y="1415" x="27148"/>
                  </a:lnTo>
                  <a:lnTo>
                    <a:pt y="1879" x="27148"/>
                  </a:lnTo>
                  <a:lnTo>
                    <a:pt y="1879" x="27586"/>
                  </a:lnTo>
                  <a:lnTo>
                    <a:pt y="3851" x="27586"/>
                  </a:lnTo>
                  <a:cubicBezTo>
                    <a:pt y="4305" x="27586"/>
                    <a:pt y="4619" x="27674"/>
                    <a:pt y="4790" x="27849"/>
                  </a:cubicBezTo>
                  <a:cubicBezTo>
                    <a:pt y="4962" x="28024"/>
                    <a:pt y="5048" x="28342"/>
                    <a:pt y="5048" x="28803"/>
                  </a:cubicBezTo>
                  <a:lnTo>
                    <a:pt y="5048" x="29416"/>
                  </a:lnTo>
                  <a:lnTo>
                    <a:pt y="4549" x="29416"/>
                  </a:lnTo>
                  <a:lnTo>
                    <a:pt y="4549" x="28803"/>
                  </a:lnTo>
                  <a:cubicBezTo>
                    <a:pt y="4549" x="28554"/>
                    <a:pt y="4507" x="28389"/>
                    <a:pt y="4422" x="28308"/>
                  </a:cubicBezTo>
                  <a:cubicBezTo>
                    <a:pt y="4338" x="28227"/>
                    <a:pt y="4148" x="28186"/>
                    <a:pt y="3851" x="28186"/>
                  </a:cubicBezTo>
                  <a:lnTo>
                    <a:pt y="1879" x="28186"/>
                  </a:lnTo>
                  <a:lnTo>
                    <a:pt y="1879" x="29416"/>
                  </a:lnTo>
                  <a:lnTo>
                    <a:pt y="1415" x="29416"/>
                  </a:lnTo>
                  <a:lnTo>
                    <a:pt y="1415" x="28186"/>
                  </a:lnTo>
                  <a:lnTo>
                    <a:pt y="383" x="28186"/>
                  </a:lnTo>
                  <a:close/>
                  <a:moveTo>
                    <a:pt y="0" x="30178"/>
                  </a:moveTo>
                  <a:lnTo>
                    <a:pt y="5048" x="30178"/>
                  </a:lnTo>
                  <a:lnTo>
                    <a:pt y="5048" x="30778"/>
                  </a:lnTo>
                  <a:lnTo>
                    <a:pt y="2995" x="30778"/>
                  </a:lnTo>
                  <a:cubicBezTo>
                    <a:pt y="2640" x="30778"/>
                    <a:pt y="2360" x="30871"/>
                    <a:pt y="2155" x="31057"/>
                  </a:cubicBezTo>
                  <a:cubicBezTo>
                    <a:pt y="1949" x="31243"/>
                    <a:pt y="1846" x="31497"/>
                    <a:pt y="1846" x="31820"/>
                  </a:cubicBezTo>
                  <a:cubicBezTo>
                    <a:pt y="1846" x="32088"/>
                    <a:pt y="1932" x="32289"/>
                    <a:pt y="2103" x="32423"/>
                  </a:cubicBezTo>
                  <a:cubicBezTo>
                    <a:pt y="2274" x="32557"/>
                    <a:pt y="2531" x="32624"/>
                    <a:pt y="2875" x="32624"/>
                  </a:cubicBezTo>
                  <a:lnTo>
                    <a:pt y="5048" x="32624"/>
                  </a:lnTo>
                  <a:lnTo>
                    <a:pt y="5048" x="33221"/>
                  </a:lnTo>
                  <a:lnTo>
                    <a:pt y="2855" x="33221"/>
                  </a:lnTo>
                  <a:cubicBezTo>
                    <a:pt y="2354" x="33221"/>
                    <a:pt y="1973" x="33114"/>
                    <a:pt y="1715" x="32900"/>
                  </a:cubicBezTo>
                  <a:cubicBezTo>
                    <a:pt y="1457" x="32686"/>
                    <a:pt y="1327" x="32370"/>
                    <a:pt y="1327" x="31953"/>
                  </a:cubicBezTo>
                  <a:cubicBezTo>
                    <a:pt y="1327" x="31700"/>
                    <a:pt y="1381" x="31476"/>
                    <a:pt y="1490" x="31283"/>
                  </a:cubicBezTo>
                  <a:cubicBezTo>
                    <a:pt y="1598" x="31089"/>
                    <a:pt y="1761" x="30921"/>
                    <a:pt y="1979" x="30778"/>
                  </a:cubicBezTo>
                  <a:lnTo>
                    <a:pt y="0" x="30778"/>
                  </a:lnTo>
                  <a:close/>
                  <a:moveTo>
                    <a:pt y="1415" x="34412"/>
                  </a:moveTo>
                  <a:lnTo>
                    <a:pt y="5048" x="34412"/>
                  </a:lnTo>
                  <a:lnTo>
                    <a:pt y="5048" x="35009"/>
                  </a:lnTo>
                  <a:lnTo>
                    <a:pt y="1415" x="35009"/>
                  </a:lnTo>
                  <a:close/>
                  <a:moveTo>
                    <a:pt y="1327" x="38010"/>
                  </a:moveTo>
                  <a:cubicBezTo>
                    <a:pt y="1327" x="37757"/>
                    <a:pt y="1381" x="37533"/>
                    <a:pt y="1490" x="37340"/>
                  </a:cubicBezTo>
                  <a:cubicBezTo>
                    <a:pt y="1598" x="37146"/>
                    <a:pt y="1761" x="36978"/>
                    <a:pt y="1979" x="36835"/>
                  </a:cubicBezTo>
                  <a:lnTo>
                    <a:pt y="1415" x="36835"/>
                  </a:lnTo>
                  <a:lnTo>
                    <a:pt y="1415" x="36235"/>
                  </a:lnTo>
                  <a:lnTo>
                    <a:pt y="5048" x="36235"/>
                  </a:lnTo>
                  <a:lnTo>
                    <a:pt y="5048" x="36835"/>
                  </a:lnTo>
                  <a:lnTo>
                    <a:pt y="2995" x="36835"/>
                  </a:lnTo>
                  <a:cubicBezTo>
                    <a:pt y="2640" x="36835"/>
                    <a:pt y="2360" x="36928"/>
                    <a:pt y="2155" x="37114"/>
                  </a:cubicBezTo>
                  <a:cubicBezTo>
                    <a:pt y="1949" x="37300"/>
                    <a:pt y="1846" x="37554"/>
                    <a:pt y="1846" x="37877"/>
                  </a:cubicBezTo>
                  <a:cubicBezTo>
                    <a:pt y="1846" x="38145"/>
                    <a:pt y="1932" x="38346"/>
                    <a:pt y="2103" x="38480"/>
                  </a:cubicBezTo>
                  <a:cubicBezTo>
                    <a:pt y="2274" x="38614"/>
                    <a:pt y="2531" x="38681"/>
                    <a:pt y="2875" x="38681"/>
                  </a:cubicBezTo>
                  <a:lnTo>
                    <a:pt y="5048" x="38681"/>
                  </a:lnTo>
                  <a:lnTo>
                    <a:pt y="5048" x="39278"/>
                  </a:lnTo>
                  <a:lnTo>
                    <a:pt y="2855" x="39278"/>
                  </a:lnTo>
                  <a:cubicBezTo>
                    <a:pt y="2354" x="39278"/>
                    <a:pt y="1973" x="39171"/>
                    <a:pt y="1715" x="38957"/>
                  </a:cubicBezTo>
                  <a:cubicBezTo>
                    <a:pt y="1457" x="38743"/>
                    <a:pt y="1327" x="38427"/>
                    <a:pt y="1327" x="38010"/>
                  </a:cubicBezTo>
                  <a:close/>
                  <a:moveTo>
                    <a:pt y="0" x="40469"/>
                  </a:moveTo>
                  <a:lnTo>
                    <a:pt y="5048" x="40469"/>
                  </a:lnTo>
                  <a:lnTo>
                    <a:pt y="5048" x="41066"/>
                  </a:lnTo>
                  <a:lnTo>
                    <a:pt y="0" x="41066"/>
                  </a:lnTo>
                  <a:close/>
                  <a:moveTo>
                    <a:pt y="117" x="1701"/>
                  </a:moveTo>
                  <a:cubicBezTo>
                    <a:pt y="117" x="1171"/>
                    <a:pt y="241" x="755"/>
                    <a:pt y="487" x="453"/>
                  </a:cubicBezTo>
                  <a:cubicBezTo>
                    <a:pt y="734" x="152"/>
                    <a:pt y="1071" x="1"/>
                    <a:pt y="1499" x="1"/>
                  </a:cubicBezTo>
                  <a:cubicBezTo>
                    <a:pt y="1869" x="1"/>
                    <a:pt y="2158" x="110"/>
                    <a:pt y="2365" x="328"/>
                  </a:cubicBezTo>
                  <a:cubicBezTo>
                    <a:pt y="2573" x="547"/>
                    <a:pt y="2726" x="900"/>
                    <a:pt y="2823" x="1389"/>
                  </a:cubicBezTo>
                  <a:lnTo>
                    <a:pt y="2901" x="1788"/>
                  </a:lnTo>
                  <a:cubicBezTo>
                    <a:pt y="2968" x="2121"/>
                    <a:pt y="3068" x="2361"/>
                    <a:pt y="3202" x="2507"/>
                  </a:cubicBezTo>
                  <a:cubicBezTo>
                    <a:pt y="3337" x="2653"/>
                    <a:pt y="3523" x="2726"/>
                    <a:pt y="3760" x="2726"/>
                  </a:cubicBezTo>
                  <a:cubicBezTo>
                    <a:pt y="4033" x="2726"/>
                    <a:pt y="4243" x="2624"/>
                    <a:pt y="4390" x="2421"/>
                  </a:cubicBezTo>
                  <a:cubicBezTo>
                    <a:pt y="4537" x="2217"/>
                    <a:pt y="4610" x="1929"/>
                    <a:pt y="4610" x="1555"/>
                  </a:cubicBezTo>
                  <a:cubicBezTo>
                    <a:pt y="4610" x="1308"/>
                    <a:pt y="4573" x="1057"/>
                    <a:pt y="4497" x="802"/>
                  </a:cubicBezTo>
                  <a:cubicBezTo>
                    <a:pt y="4421" x="547"/>
                    <a:pt y="4309" x="286"/>
                    <a:pt y="4159" x="20"/>
                  </a:cubicBezTo>
                  <a:lnTo>
                    <a:pt y="4834" x="20"/>
                  </a:lnTo>
                  <a:cubicBezTo>
                    <a:pt y="4936" x="297"/>
                    <a:pt y="5013" x="565"/>
                    <a:pt y="5065" x="823"/>
                  </a:cubicBezTo>
                  <a:cubicBezTo>
                    <a:pt y="5116" x="1081"/>
                    <a:pt y="5142" x="1325"/>
                    <a:pt y="5142" x="1555"/>
                  </a:cubicBezTo>
                  <a:cubicBezTo>
                    <a:pt y="5142" x="2162"/>
                    <a:pt y="5021" x="2624"/>
                    <a:pt y="4779" x="2938"/>
                  </a:cubicBezTo>
                  <a:cubicBezTo>
                    <a:pt y="4537" x="3253"/>
                    <a:pt y="4181" x="3410"/>
                    <a:pt y="3712" x="3410"/>
                  </a:cubicBezTo>
                  <a:cubicBezTo>
                    <a:pt y="3318" x="3410"/>
                    <a:pt y="3004" x="3294"/>
                    <a:pt y="2769" x="3061"/>
                  </a:cubicBezTo>
                  <a:cubicBezTo>
                    <a:pt y="2535" x="2829"/>
                    <a:pt y="2371" x="2468"/>
                    <a:pt y="2278" x="1980"/>
                  </a:cubicBezTo>
                  <a:lnTo>
                    <a:pt y="2197" x="1584"/>
                  </a:lnTo>
                  <a:cubicBezTo>
                    <a:pt y="2130" x="1225"/>
                    <a:pt y="2042" x="981"/>
                    <a:pt y="1932" x="852"/>
                  </a:cubicBezTo>
                  <a:cubicBezTo>
                    <a:pt y="1823" x="724"/>
                    <a:pt y="1661" x="659"/>
                    <a:pt y="1447" x="659"/>
                  </a:cubicBezTo>
                  <a:cubicBezTo>
                    <a:pt y="1192" x="659"/>
                    <a:pt y="995" x="756"/>
                    <a:pt y="857" x="950"/>
                  </a:cubicBezTo>
                  <a:cubicBezTo>
                    <a:pt y="718" x="1143"/>
                    <a:pt y="649" x="1418"/>
                    <a:pt y="649" x="1775"/>
                  </a:cubicBezTo>
                  <a:cubicBezTo>
                    <a:pt y="649" x="1981"/>
                    <a:pt y="678" x="2194"/>
                    <a:pt y="737" x="2414"/>
                  </a:cubicBezTo>
                  <a:cubicBezTo>
                    <a:pt y="795" x="2635"/>
                    <a:pt y="884" x="2870"/>
                    <a:pt y="1003" x="3118"/>
                  </a:cubicBezTo>
                  <a:lnTo>
                    <a:pt y="364" x="3118"/>
                  </a:lnTo>
                  <a:cubicBezTo>
                    <a:pt y="282" x="2872"/>
                    <a:pt y="220" x="2631"/>
                    <a:pt y="179" x="2395"/>
                  </a:cubicBezTo>
                  <a:cubicBezTo>
                    <a:pt y="138" x="2159"/>
                    <a:pt y="117" x="1928"/>
                    <a:pt y="117" x="1701"/>
                  </a:cubicBezTo>
                  <a:close/>
                  <a:moveTo>
                    <a:pt y="1327" x="9665"/>
                  </a:moveTo>
                  <a:cubicBezTo>
                    <a:pt y="1327" x="9098"/>
                    <a:pt y="1497" x="8652"/>
                    <a:pt y="1837" x="8327"/>
                  </a:cubicBezTo>
                  <a:cubicBezTo>
                    <a:pt y="2176" x="8001"/>
                    <a:pt y="2642" x="7838"/>
                    <a:pt y="3235" x="7838"/>
                  </a:cubicBezTo>
                  <a:cubicBezTo>
                    <a:pt y="3819" x="7838"/>
                    <a:pt y="4283" x="7999"/>
                    <a:pt y="4627" x="8322"/>
                  </a:cubicBezTo>
                  <a:cubicBezTo>
                    <a:pt y="4970" x="8644"/>
                    <a:pt y="5142" x="9079"/>
                    <a:pt y="5142" x="9626"/>
                  </a:cubicBezTo>
                  <a:cubicBezTo>
                    <a:pt y="5142" x="9827"/>
                    <a:pt y="5123" x="10017"/>
                    <a:pt y="5084" x="10195"/>
                  </a:cubicBezTo>
                  <a:cubicBezTo>
                    <a:pt y="5045" x="10374"/>
                    <a:pt y="4987" x="10546"/>
                    <a:pt y="4909" x="10713"/>
                  </a:cubicBezTo>
                  <a:lnTo>
                    <a:pt y="4357" x="10713"/>
                  </a:lnTo>
                  <a:cubicBezTo>
                    <a:pt y="4450" x="10544"/>
                    <a:pt y="4520" x="10375"/>
                    <a:pt y="4567" x="10205"/>
                  </a:cubicBezTo>
                  <a:cubicBezTo>
                    <a:pt y="4613" x="10035"/>
                    <a:pt y="4636" x="9864"/>
                    <a:pt y="4636" x="9691"/>
                  </a:cubicBezTo>
                  <a:cubicBezTo>
                    <a:pt y="4636" x="9304"/>
                    <a:pt y="4514" x="9003"/>
                    <a:pt y="4268" x="8789"/>
                  </a:cubicBezTo>
                  <a:cubicBezTo>
                    <a:pt y="4023" x="8575"/>
                    <a:pt y="3678" x="8468"/>
                    <a:pt y="3235" x="8468"/>
                  </a:cubicBezTo>
                  <a:cubicBezTo>
                    <a:pt y="2792" x="8468"/>
                    <a:pt y="2447" x="8575"/>
                    <a:pt y="2202" x="8789"/>
                  </a:cubicBezTo>
                  <a:cubicBezTo>
                    <a:pt y="1956" x="9003"/>
                    <a:pt y="1833" x="9304"/>
                    <a:pt y="1833" x="9691"/>
                  </a:cubicBezTo>
                  <a:cubicBezTo>
                    <a:pt y="1833" x="9864"/>
                    <a:pt y="1857" x="10035"/>
                    <a:pt y="1903" x="10205"/>
                  </a:cubicBezTo>
                  <a:cubicBezTo>
                    <a:pt y="1950" x="10375"/>
                    <a:pt y="2019" x="10544"/>
                    <a:pt y="2112" x="10713"/>
                  </a:cubicBezTo>
                  <a:lnTo>
                    <a:pt y="1554" x="10713"/>
                  </a:lnTo>
                  <a:cubicBezTo>
                    <a:pt y="1479" x="10548"/>
                    <a:pt y="1422" x="10378"/>
                    <a:pt y="1384" x="10203"/>
                  </a:cubicBezTo>
                  <a:cubicBezTo>
                    <a:pt y="1346" x="10028"/>
                    <a:pt y="1327" x="9849"/>
                    <a:pt y="1327" x="9665"/>
                  </a:cubicBezTo>
                  <a:close/>
                  <a:moveTo>
                    <a:pt y="1327" x="13272"/>
                  </a:moveTo>
                  <a:cubicBezTo>
                    <a:pt y="1327" x="12727"/>
                    <a:pt y="1502" x="12294"/>
                    <a:pt y="1851" x="11973"/>
                  </a:cubicBezTo>
                  <a:cubicBezTo>
                    <a:pt y="2201" x="11652"/>
                    <a:pt y="2673" x="11491"/>
                    <a:pt y="3267" x="11491"/>
                  </a:cubicBezTo>
                  <a:cubicBezTo>
                    <a:pt y="3843" x="11491"/>
                    <a:pt y="4299" x="11661"/>
                    <a:pt y="4636" x="11999"/>
                  </a:cubicBezTo>
                  <a:cubicBezTo>
                    <a:pt y="4974" x="12337"/>
                    <a:pt y="5142" x="12797"/>
                    <a:pt y="5142" x="13376"/>
                  </a:cubicBezTo>
                  <a:cubicBezTo>
                    <a:pt y="5142" x="13608"/>
                    <a:pt y="5119" x="13836"/>
                    <a:pt y="5071" x="14061"/>
                  </a:cubicBezTo>
                  <a:cubicBezTo>
                    <a:pt y="5023" x="14286"/>
                    <a:pt y="4954" x="14505"/>
                    <a:pt y="4863" x="14719"/>
                  </a:cubicBezTo>
                  <a:lnTo>
                    <a:pt y="4299" x="14719"/>
                  </a:lnTo>
                  <a:cubicBezTo>
                    <a:pt y="4411" x="14507"/>
                    <a:pt y="4496" x="14294"/>
                    <a:pt y="4552" x="14078"/>
                  </a:cubicBezTo>
                  <a:cubicBezTo>
                    <a:pt y="4608" x="13863"/>
                    <a:pt y="4636" x="13641"/>
                    <a:pt y="4636" x="13412"/>
                  </a:cubicBezTo>
                  <a:cubicBezTo>
                    <a:pt y="4636" x="13016"/>
                    <a:pt y="4529" x="12707"/>
                    <a:pt y="4314" x="12486"/>
                  </a:cubicBezTo>
                  <a:cubicBezTo>
                    <a:pt y="4098" x="12264"/>
                    <a:pt y="3785" x="12140"/>
                    <a:pt y="3374" x="12114"/>
                  </a:cubicBezTo>
                  <a:lnTo>
                    <a:pt y="3374" x="14859"/>
                  </a:lnTo>
                  <a:lnTo>
                    <a:pt y="3082" x="14859"/>
                  </a:lnTo>
                  <a:cubicBezTo>
                    <a:pt y="2542" x="14859"/>
                    <a:pt y="2114" x="14716"/>
                    <a:pt y="1799" x="14432"/>
                  </a:cubicBezTo>
                  <a:cubicBezTo>
                    <a:pt y="1485" x="14148"/>
                    <a:pt y="1327" x="13761"/>
                    <a:pt y="1327" x="13272"/>
                  </a:cubicBezTo>
                  <a:close/>
                  <a:moveTo>
                    <a:pt y="1327" x="19226"/>
                  </a:moveTo>
                  <a:cubicBezTo>
                    <a:pt y="1327" x="19031"/>
                    <a:pt y="1348" x="18831"/>
                    <a:pt y="1391" x="18626"/>
                  </a:cubicBezTo>
                  <a:cubicBezTo>
                    <a:pt y="1433" x="18420"/>
                    <a:pt y="1496" x="18208"/>
                    <a:pt y="1580" x="17990"/>
                  </a:cubicBezTo>
                  <a:lnTo>
                    <a:pt y="2132" x="17990"/>
                  </a:lnTo>
                  <a:cubicBezTo>
                    <a:pt y="2032" x="18171"/>
                    <a:pt y="1958" x="18361"/>
                    <a:pt y="1908" x="18557"/>
                  </a:cubicBezTo>
                  <a:cubicBezTo>
                    <a:pt y="1858" x="18754"/>
                    <a:pt y="1833" x="18956"/>
                    <a:pt y="1833" x="19164"/>
                  </a:cubicBezTo>
                  <a:cubicBezTo>
                    <a:pt y="1833" x="19491"/>
                    <a:pt y="1909" x="19744"/>
                    <a:pt y="2059" x="19925"/>
                  </a:cubicBezTo>
                  <a:cubicBezTo>
                    <a:pt y="2209" x="20105"/>
                    <a:pt y="2422" x="20196"/>
                    <a:pt y="2696" x="20196"/>
                  </a:cubicBezTo>
                  <a:lnTo>
                    <a:pt y="2755" x="20196"/>
                  </a:lnTo>
                  <a:lnTo>
                    <a:pt y="2755" x="19359"/>
                  </a:lnTo>
                  <a:cubicBezTo>
                    <a:pt y="2755" x="18816"/>
                    <a:pt y="2859" x="18408"/>
                    <a:pt y="3066" x="18134"/>
                  </a:cubicBezTo>
                  <a:cubicBezTo>
                    <a:pt y="3274" x="17861"/>
                    <a:pt y="3582" x="17724"/>
                    <a:pt y="3991" x="17724"/>
                  </a:cubicBezTo>
                  <a:cubicBezTo>
                    <a:pt y="4341" x="17724"/>
                    <a:pt y="4621" x="17834"/>
                    <a:pt y="4829" x="18053"/>
                  </a:cubicBezTo>
                  <a:cubicBezTo>
                    <a:pt y="5038" x="18273"/>
                    <a:pt y="5142" x="18568"/>
                    <a:pt y="5142" x="18940"/>
                  </a:cubicBezTo>
                  <a:cubicBezTo>
                    <a:pt y="5142" x="19234"/>
                    <a:pt y="5090" x="19483"/>
                    <a:pt y="4985" x="19686"/>
                  </a:cubicBezTo>
                  <a:cubicBezTo>
                    <a:pt y="4880" x="19890"/>
                    <a:pt y="4717" x="20059"/>
                    <a:pt y="4497" x="20196"/>
                  </a:cubicBezTo>
                  <a:lnTo>
                    <a:pt y="5048" x="20196"/>
                  </a:lnTo>
                  <a:lnTo>
                    <a:pt y="5048" x="20793"/>
                  </a:lnTo>
                  <a:lnTo>
                    <a:pt y="2975" x="20793"/>
                  </a:lnTo>
                  <a:cubicBezTo>
                    <a:pt y="2422" x="20793"/>
                    <a:pt y="2009" x="20663"/>
                    <a:pt y="1736" x="20403"/>
                  </a:cubicBezTo>
                  <a:cubicBezTo>
                    <a:pt y="1464" x="20144"/>
                    <a:pt y="1327" x="19751"/>
                    <a:pt y="1327" x="19226"/>
                  </a:cubicBezTo>
                  <a:close/>
                  <a:moveTo>
                    <a:pt y="1327" x="23177"/>
                  </a:moveTo>
                  <a:cubicBezTo>
                    <a:pt y="1327" x="22731"/>
                    <a:pt y="1420" x="22387"/>
                    <a:pt y="1606" x="22145"/>
                  </a:cubicBezTo>
                  <a:cubicBezTo>
                    <a:pt y="1792" x="21903"/>
                    <a:pt y="2056" x="21782"/>
                    <a:pt y="2398" x="21782"/>
                  </a:cubicBezTo>
                  <a:cubicBezTo>
                    <a:pt y="2679" x="21782"/>
                    <a:pt y="2900" x="21864"/>
                    <a:pt y="3061" x="22028"/>
                  </a:cubicBezTo>
                  <a:cubicBezTo>
                    <a:pt y="3222" x="22193"/>
                    <a:pt y="3342" x="22460"/>
                    <a:pt y="3420" x="22830"/>
                  </a:cubicBezTo>
                  <a:lnTo>
                    <a:pt y="3468" x="23037"/>
                  </a:lnTo>
                  <a:cubicBezTo>
                    <a:pt y="3548" x="23407"/>
                    <a:pt y="3632" x="23647"/>
                    <a:pt y="3718" x="23756"/>
                  </a:cubicBezTo>
                  <a:cubicBezTo>
                    <a:pt y="3805" x="23865"/>
                    <a:pt y="3929" x="23920"/>
                    <a:pt y="4091" x="23920"/>
                  </a:cubicBezTo>
                  <a:cubicBezTo>
                    <a:pt y="4267" x="23920"/>
                    <a:pt y="4402" x="23844"/>
                    <a:pt y="4498" x="23693"/>
                  </a:cubicBezTo>
                  <a:cubicBezTo>
                    <a:pt y="4595" x="23541"/>
                    <a:pt y="4643" x="23325"/>
                    <a:pt y="4643" x="23044"/>
                  </a:cubicBezTo>
                  <a:cubicBezTo>
                    <a:pt y="4643" x="22834"/>
                    <a:pt y="4614" x="22622"/>
                    <a:pt y="4557" x="22408"/>
                  </a:cubicBezTo>
                  <a:cubicBezTo>
                    <a:pt y="4500" x="22194"/>
                    <a:pt y="4414" x="21976"/>
                    <a:pt y="4299" x="21756"/>
                  </a:cubicBezTo>
                  <a:lnTo>
                    <a:pt y="4915" x="21756"/>
                  </a:lnTo>
                  <a:cubicBezTo>
                    <a:pt y="4991" x="21989"/>
                    <a:pt y="5048" x="22212"/>
                    <a:pt y="5086" x="22422"/>
                  </a:cubicBezTo>
                  <a:cubicBezTo>
                    <a:pt y="5123" x="22633"/>
                    <a:pt y="5142" x="22836"/>
                    <a:pt y="5142" x="23031"/>
                  </a:cubicBezTo>
                  <a:cubicBezTo>
                    <a:pt y="5142" x="23498"/>
                    <a:pt y="5044" x="23865"/>
                    <a:pt y="4847" x="24132"/>
                  </a:cubicBezTo>
                  <a:cubicBezTo>
                    <a:pt y="4650" x="24399"/>
                    <a:pt y="4383" x="24533"/>
                    <a:pt y="4046" x="24533"/>
                  </a:cubicBezTo>
                  <a:cubicBezTo>
                    <a:pt y="3750" x="24533"/>
                    <a:pt y="3519" x="24444"/>
                    <a:pt y="3353" x="24265"/>
                  </a:cubicBezTo>
                  <a:cubicBezTo>
                    <a:pt y="3188" x="24087"/>
                    <a:pt y="3060" x="23786"/>
                    <a:pt y="2969" x="23362"/>
                  </a:cubicBezTo>
                  <a:lnTo>
                    <a:pt y="2923" x="23157"/>
                  </a:lnTo>
                  <a:cubicBezTo>
                    <a:pt y="2852" x="22837"/>
                    <a:pt y="2777" x="22624"/>
                    <a:pt y="2698" x="22518"/>
                  </a:cubicBezTo>
                  <a:cubicBezTo>
                    <a:pt y="2619" x="22412"/>
                    <a:pt y="2510" x="22359"/>
                    <a:pt y="2372" x="22359"/>
                  </a:cubicBezTo>
                  <a:cubicBezTo>
                    <a:pt y="2190" x="22359"/>
                    <a:pt y="2054" x="22433"/>
                    <a:pt y="1963" x="22581"/>
                  </a:cubicBezTo>
                  <a:cubicBezTo>
                    <a:pt y="1872" x="22730"/>
                    <a:pt y="1827" x="22952"/>
                    <a:pt y="1827" x="23248"/>
                  </a:cubicBezTo>
                  <a:cubicBezTo>
                    <a:pt y="1827" x="23443"/>
                    <a:pt y="1849" x="23631"/>
                    <a:pt y="1892" x="23813"/>
                  </a:cubicBezTo>
                  <a:cubicBezTo>
                    <a:pt y="1935" x="23994"/>
                    <a:pt y="2000" x="24169"/>
                    <a:pt y="2086" x="24338"/>
                  </a:cubicBezTo>
                  <a:lnTo>
                    <a:pt y="1522" x="24338"/>
                  </a:lnTo>
                  <a:cubicBezTo>
                    <a:pt y="1457" x="24174"/>
                    <a:pt y="1408" x="23994"/>
                    <a:pt y="1376" x="23800"/>
                  </a:cubicBezTo>
                  <a:cubicBezTo>
                    <a:pt y="1344" x="23605"/>
                    <a:pt y="1327" x="23397"/>
                    <a:pt y="1327" x="23177"/>
                  </a:cubicBezTo>
                  <a:close/>
                  <a:moveTo>
                    <a:pt y="1327" x="49634"/>
                  </a:moveTo>
                  <a:cubicBezTo>
                    <a:pt y="1327" x="49439"/>
                    <a:pt y="1348" x="49239"/>
                    <a:pt y="1391" x="49034"/>
                  </a:cubicBezTo>
                  <a:cubicBezTo>
                    <a:pt y="1433" x="48828"/>
                    <a:pt y="1496" x="48616"/>
                    <a:pt y="1580" x="48398"/>
                  </a:cubicBezTo>
                  <a:lnTo>
                    <a:pt y="2132" x="48398"/>
                  </a:lnTo>
                  <a:cubicBezTo>
                    <a:pt y="2032" x="48579"/>
                    <a:pt y="1958" x="48769"/>
                    <a:pt y="1908" x="48965"/>
                  </a:cubicBezTo>
                  <a:cubicBezTo>
                    <a:pt y="1858" x="49162"/>
                    <a:pt y="1833" x="49364"/>
                    <a:pt y="1833" x="49572"/>
                  </a:cubicBezTo>
                  <a:cubicBezTo>
                    <a:pt y="1833" x="49899"/>
                    <a:pt y="1909" x="50152"/>
                    <a:pt y="2059" x="50333"/>
                  </a:cubicBezTo>
                  <a:cubicBezTo>
                    <a:pt y="2209" x="50513"/>
                    <a:pt y="2422" x="50604"/>
                    <a:pt y="2696" x="50604"/>
                  </a:cubicBezTo>
                  <a:lnTo>
                    <a:pt y="2755" x="50604"/>
                  </a:lnTo>
                  <a:lnTo>
                    <a:pt y="2755" x="49767"/>
                  </a:lnTo>
                  <a:cubicBezTo>
                    <a:pt y="2755" x="49224"/>
                    <a:pt y="2859" x="48816"/>
                    <a:pt y="3066" x="48542"/>
                  </a:cubicBezTo>
                  <a:cubicBezTo>
                    <a:pt y="3274" x="48269"/>
                    <a:pt y="3582" x="48132"/>
                    <a:pt y="3991" x="48132"/>
                  </a:cubicBezTo>
                  <a:cubicBezTo>
                    <a:pt y="4341" x="48132"/>
                    <a:pt y="4621" x="48241"/>
                    <a:pt y="4829" x="48461"/>
                  </a:cubicBezTo>
                  <a:cubicBezTo>
                    <a:pt y="5038" x="48681"/>
                    <a:pt y="5142" x="48976"/>
                    <a:pt y="5142" x="49348"/>
                  </a:cubicBezTo>
                  <a:cubicBezTo>
                    <a:pt y="5142" x="49642"/>
                    <a:pt y="5090" x="49891"/>
                    <a:pt y="4985" x="50094"/>
                  </a:cubicBezTo>
                  <a:cubicBezTo>
                    <a:pt y="4880" x="50298"/>
                    <a:pt y="4717" x="50467"/>
                    <a:pt y="4497" x="50604"/>
                  </a:cubicBezTo>
                  <a:lnTo>
                    <a:pt y="5048" x="50604"/>
                  </a:lnTo>
                  <a:lnTo>
                    <a:pt y="5048" x="51201"/>
                  </a:lnTo>
                  <a:lnTo>
                    <a:pt y="2975" x="51201"/>
                  </a:lnTo>
                  <a:cubicBezTo>
                    <a:pt y="2422" x="51201"/>
                    <a:pt y="2009" x="51071"/>
                    <a:pt y="1736" x="50811"/>
                  </a:cubicBezTo>
                  <a:cubicBezTo>
                    <a:pt y="1464" x="50552"/>
                    <a:pt y="1327" x="50159"/>
                    <a:pt y="1327" x="49634"/>
                  </a:cubicBezTo>
                  <a:close/>
                  <a:moveTo>
                    <a:pt y="1327" x="53585"/>
                  </a:moveTo>
                  <a:cubicBezTo>
                    <a:pt y="1327" x="53139"/>
                    <a:pt y="1420" x="52795"/>
                    <a:pt y="1606" x="52553"/>
                  </a:cubicBezTo>
                  <a:cubicBezTo>
                    <a:pt y="1792" x="52311"/>
                    <a:pt y="2056" x="52190"/>
                    <a:pt y="2398" x="52190"/>
                  </a:cubicBezTo>
                  <a:cubicBezTo>
                    <a:pt y="2679" x="52190"/>
                    <a:pt y="2900" x="52272"/>
                    <a:pt y="3061" x="52436"/>
                  </a:cubicBezTo>
                  <a:cubicBezTo>
                    <a:pt y="3222" x="52601"/>
                    <a:pt y="3342" x="52868"/>
                    <a:pt y="3420" x="53238"/>
                  </a:cubicBezTo>
                  <a:lnTo>
                    <a:pt y="3468" x="53445"/>
                  </a:lnTo>
                  <a:cubicBezTo>
                    <a:pt y="3548" x="53815"/>
                    <a:pt y="3632" x="54055"/>
                    <a:pt y="3718" x="54164"/>
                  </a:cubicBezTo>
                  <a:cubicBezTo>
                    <a:pt y="3805" x="54273"/>
                    <a:pt y="3929" x="54328"/>
                    <a:pt y="4091" x="54328"/>
                  </a:cubicBezTo>
                  <a:cubicBezTo>
                    <a:pt y="4267" x="54328"/>
                    <a:pt y="4402" x="54252"/>
                    <a:pt y="4498" x="54101"/>
                  </a:cubicBezTo>
                  <a:cubicBezTo>
                    <a:pt y="4595" x="53949"/>
                    <a:pt y="4643" x="53733"/>
                    <a:pt y="4643" x="53452"/>
                  </a:cubicBezTo>
                  <a:cubicBezTo>
                    <a:pt y="4643" x="53242"/>
                    <a:pt y="4614" x="53030"/>
                    <a:pt y="4557" x="52816"/>
                  </a:cubicBezTo>
                  <a:cubicBezTo>
                    <a:pt y="4500" x="52602"/>
                    <a:pt y="4414" x="52384"/>
                    <a:pt y="4299" x="52164"/>
                  </a:cubicBezTo>
                  <a:lnTo>
                    <a:pt y="4915" x="52164"/>
                  </a:lnTo>
                  <a:cubicBezTo>
                    <a:pt y="4991" x="52397"/>
                    <a:pt y="5048" x="52620"/>
                    <a:pt y="5086" x="52830"/>
                  </a:cubicBezTo>
                  <a:cubicBezTo>
                    <a:pt y="5123" x="53041"/>
                    <a:pt y="5142" x="53244"/>
                    <a:pt y="5142" x="53439"/>
                  </a:cubicBezTo>
                  <a:cubicBezTo>
                    <a:pt y="5142" x="53906"/>
                    <a:pt y="5044" x="54273"/>
                    <a:pt y="4847" x="54540"/>
                  </a:cubicBezTo>
                  <a:cubicBezTo>
                    <a:pt y="4650" x="54807"/>
                    <a:pt y="4383" x="54941"/>
                    <a:pt y="4046" x="54941"/>
                  </a:cubicBezTo>
                  <a:cubicBezTo>
                    <a:pt y="3750" x="54941"/>
                    <a:pt y="3519" x="54852"/>
                    <a:pt y="3353" x="54673"/>
                  </a:cubicBezTo>
                  <a:cubicBezTo>
                    <a:pt y="3188" x="54495"/>
                    <a:pt y="3060" x="54194"/>
                    <a:pt y="2969" x="53770"/>
                  </a:cubicBezTo>
                  <a:lnTo>
                    <a:pt y="2923" x="53565"/>
                  </a:lnTo>
                  <a:cubicBezTo>
                    <a:pt y="2852" x="53245"/>
                    <a:pt y="2777" x="53032"/>
                    <a:pt y="2698" x="52926"/>
                  </a:cubicBezTo>
                  <a:cubicBezTo>
                    <a:pt y="2619" x="52820"/>
                    <a:pt y="2510" x="52767"/>
                    <a:pt y="2372" x="52767"/>
                  </a:cubicBezTo>
                  <a:cubicBezTo>
                    <a:pt y="2190" x="52767"/>
                    <a:pt y="2054" x="52841"/>
                    <a:pt y="1963" x="52989"/>
                  </a:cubicBezTo>
                  <a:cubicBezTo>
                    <a:pt y="1872" x="53138"/>
                    <a:pt y="1827" x="53360"/>
                    <a:pt y="1827" x="53656"/>
                  </a:cubicBezTo>
                  <a:cubicBezTo>
                    <a:pt y="1827" x="53851"/>
                    <a:pt y="1849" x="54039"/>
                    <a:pt y="1892" x="54221"/>
                  </a:cubicBezTo>
                  <a:cubicBezTo>
                    <a:pt y="1935" x="54402"/>
                    <a:pt y="2000" x="54577"/>
                    <a:pt y="2086" x="54746"/>
                  </a:cubicBezTo>
                  <a:lnTo>
                    <a:pt y="1522" x="54746"/>
                  </a:lnTo>
                  <a:cubicBezTo>
                    <a:pt y="1457" x="54582"/>
                    <a:pt y="1408" x="54402"/>
                    <a:pt y="1376" x="54208"/>
                  </a:cubicBezTo>
                  <a:cubicBezTo>
                    <a:pt y="1344" x="54013"/>
                    <a:pt y="1327" x="53805"/>
                    <a:pt y="1327" x="53585"/>
                  </a:cubicBezTo>
                  <a:close/>
                  <a:moveTo>
                    <a:pt y="1415" x="41887"/>
                  </a:moveTo>
                  <a:lnTo>
                    <a:pt y="4990" x="43356"/>
                  </a:lnTo>
                  <a:lnTo>
                    <a:pt y="5262" x="43249"/>
                  </a:lnTo>
                  <a:cubicBezTo>
                    <a:pt y="5552" x="43139"/>
                    <a:pt y="5736" x="43038"/>
                    <a:pt y="5814" x="42947"/>
                  </a:cubicBezTo>
                  <a:cubicBezTo>
                    <a:pt y="5892" x="42857"/>
                    <a:pt y="5931" x="42729"/>
                    <a:pt y="5931" x="42565"/>
                  </a:cubicBezTo>
                  <a:lnTo>
                    <a:pt y="5931" x="42214"/>
                  </a:lnTo>
                  <a:lnTo>
                    <a:pt y="6430" x="42214"/>
                  </a:lnTo>
                  <a:lnTo>
                    <a:pt y="6430" x="42691"/>
                  </a:lnTo>
                  <a:cubicBezTo>
                    <a:pt y="6430" x="42959"/>
                    <a:pt y="6364" x="43173"/>
                    <a:pt y="6232" x="43333"/>
                  </a:cubicBezTo>
                  <a:cubicBezTo>
                    <a:pt y="6101" x="43493"/>
                    <a:pt y="5818" x="43658"/>
                    <a:pt y="5386" x="43827"/>
                  </a:cubicBezTo>
                  <a:lnTo>
                    <a:pt y="1415" x="45423"/>
                  </a:lnTo>
                  <a:lnTo>
                    <a:pt y="1415" x="44790"/>
                  </a:lnTo>
                  <a:lnTo>
                    <a:pt y="4257" x="43655"/>
                  </a:lnTo>
                  <a:lnTo>
                    <a:pt y="1415" x="425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y="3502925" x="3266250"/>
              <a:ext cy="160775" cx="1480775"/>
            </a:xfrm>
            <a:custGeom>
              <a:pathLst>
                <a:path w="59231" extrusionOk="0" h="6431">
                  <a:moveTo>
                    <a:pt y="0" x="15229"/>
                  </a:moveTo>
                  <a:lnTo>
                    <a:pt y="756" x="15229"/>
                  </a:lnTo>
                  <a:lnTo>
                    <a:pt y="756" x="15826"/>
                  </a:lnTo>
                  <a:lnTo>
                    <a:pt y="0" x="15826"/>
                  </a:lnTo>
                  <a:close/>
                  <a:moveTo>
                    <a:pt y="0" x="38983"/>
                  </a:moveTo>
                  <a:lnTo>
                    <a:pt y="756" x="38983"/>
                  </a:lnTo>
                  <a:lnTo>
                    <a:pt y="756" x="39580"/>
                  </a:lnTo>
                  <a:lnTo>
                    <a:pt y="0" x="39580"/>
                  </a:lnTo>
                  <a:close/>
                  <a:moveTo>
                    <a:pt y="0" x="54942"/>
                  </a:moveTo>
                  <a:lnTo>
                    <a:pt y="756" x="54942"/>
                  </a:lnTo>
                  <a:lnTo>
                    <a:pt y="756" x="55539"/>
                  </a:lnTo>
                  <a:lnTo>
                    <a:pt y="0" x="55539"/>
                  </a:lnTo>
                  <a:close/>
                  <a:moveTo>
                    <a:pt y="1833" x="24666"/>
                  </a:moveTo>
                  <a:cubicBezTo>
                    <a:pt y="1833" x="24960"/>
                    <a:pt y="1930" x="25196"/>
                    <a:pt y="2125" x="25375"/>
                  </a:cubicBezTo>
                  <a:cubicBezTo>
                    <a:pt y="2320" x="25553"/>
                    <a:pt y="2580" x="25644"/>
                    <a:pt y="2907" x="25649"/>
                  </a:cubicBezTo>
                  <a:lnTo>
                    <a:pt y="2910" x="23521"/>
                  </a:lnTo>
                  <a:cubicBezTo>
                    <a:pt y="2568" x="23551"/>
                    <a:pt y="2303" x="23666"/>
                    <a:pt y="2115" x="23866"/>
                  </a:cubicBezTo>
                  <a:cubicBezTo>
                    <a:pt y="1927" x="24066"/>
                    <a:pt y="1833" x="24333"/>
                    <a:pt y="1833" x="24666"/>
                  </a:cubicBezTo>
                  <a:close/>
                  <a:moveTo>
                    <a:pt y="1833" x="44203"/>
                  </a:moveTo>
                  <a:cubicBezTo>
                    <a:pt y="1833" x="44497"/>
                    <a:pt y="1930" x="44733"/>
                    <a:pt y="2125" x="44912"/>
                  </a:cubicBezTo>
                  <a:cubicBezTo>
                    <a:pt y="2320" x="45090"/>
                    <a:pt y="2580" x="45181"/>
                    <a:pt y="2907" x="45186"/>
                  </a:cubicBezTo>
                  <a:lnTo>
                    <a:pt y="2910" x="43058"/>
                  </a:lnTo>
                  <a:cubicBezTo>
                    <a:pt y="2568" x="43088"/>
                    <a:pt y="2303" x="43203"/>
                    <a:pt y="2115" x="43403"/>
                  </a:cubicBezTo>
                  <a:cubicBezTo>
                    <a:pt y="1927" x="43603"/>
                    <a:pt y="1833" x="43870"/>
                    <a:pt y="1833" x="44203"/>
                  </a:cubicBezTo>
                  <a:close/>
                  <a:moveTo>
                    <a:pt y="1833" x="5648"/>
                  </a:moveTo>
                  <a:cubicBezTo>
                    <a:pt y="1833" x="5966"/>
                    <a:pt y="1959" x="6218"/>
                    <a:pt y="2211" x="6404"/>
                  </a:cubicBezTo>
                  <a:cubicBezTo>
                    <a:pt y="2463" x="6590"/>
                    <a:pt y="2804" x="6683"/>
                    <a:pt y="3235" x="6683"/>
                  </a:cubicBezTo>
                  <a:cubicBezTo>
                    <a:pt y="3667" x="6683"/>
                    <a:pt y="4009" x="6590"/>
                    <a:pt y="4260" x="6404"/>
                  </a:cubicBezTo>
                  <a:cubicBezTo>
                    <a:pt y="4511" x="6218"/>
                    <a:pt y="4636" x="5966"/>
                    <a:pt y="4636" x="5648"/>
                  </a:cubicBezTo>
                  <a:cubicBezTo>
                    <a:pt y="4636" x="5326"/>
                    <a:pt y="4511" x="5072"/>
                    <a:pt y="4261" x="4887"/>
                  </a:cubicBezTo>
                  <a:cubicBezTo>
                    <a:pt y="4012" x="4702"/>
                    <a:pt y="3669" x="4610"/>
                    <a:pt y="3235" x="4610"/>
                  </a:cubicBezTo>
                  <a:cubicBezTo>
                    <a:pt y="2800" x="4610"/>
                    <a:pt y="2458" x="4703"/>
                    <a:pt y="2208" x="4889"/>
                  </a:cubicBezTo>
                  <a:cubicBezTo>
                    <a:pt y="1958" x="5075"/>
                    <a:pt y="1833" x="5328"/>
                    <a:pt y="1833" x="5648"/>
                  </a:cubicBezTo>
                  <a:close/>
                  <a:moveTo>
                    <a:pt y="1827" x="1616"/>
                  </a:moveTo>
                  <a:cubicBezTo>
                    <a:pt y="1827" x="1931"/>
                    <a:pt y="1951" x="2180"/>
                    <a:pt y="2201" x="2360"/>
                  </a:cubicBezTo>
                  <a:cubicBezTo>
                    <a:pt y="2451" x="2541"/>
                    <a:pt y="2796" x="2631"/>
                    <a:pt y="3235" x="2631"/>
                  </a:cubicBezTo>
                  <a:cubicBezTo>
                    <a:pt y="3674" x="2631"/>
                    <a:pt y="4018" x="2541"/>
                    <a:pt y="4268" x="2360"/>
                  </a:cubicBezTo>
                  <a:cubicBezTo>
                    <a:pt y="4518" x="2180"/>
                    <a:pt y="4643" x="1931"/>
                    <a:pt y="4643" x="1616"/>
                  </a:cubicBezTo>
                  <a:cubicBezTo>
                    <a:pt y="4643" x="1300"/>
                    <a:pt y="4518" x="1052"/>
                    <a:pt y="4268" x="871"/>
                  </a:cubicBezTo>
                  <a:cubicBezTo>
                    <a:pt y="4018" x="691"/>
                    <a:pt y="3674" x="600"/>
                    <a:pt y="3235" x="600"/>
                  </a:cubicBezTo>
                  <a:cubicBezTo>
                    <a:pt y="2796" x="600"/>
                    <a:pt y="2451" x="691"/>
                    <a:pt y="2201" x="871"/>
                  </a:cubicBezTo>
                  <a:cubicBezTo>
                    <a:pt y="1951" x="1052"/>
                    <a:pt y="1827" x="1300"/>
                    <a:pt y="1827" x="1616"/>
                  </a:cubicBezTo>
                  <a:close/>
                  <a:moveTo>
                    <a:pt y="1827" x="18668"/>
                  </a:moveTo>
                  <a:cubicBezTo>
                    <a:pt y="1827" x="18983"/>
                    <a:pt y="1951" x="19232"/>
                    <a:pt y="2201" x="19412"/>
                  </a:cubicBezTo>
                  <a:cubicBezTo>
                    <a:pt y="2451" x="19593"/>
                    <a:pt y="2796" x="19683"/>
                    <a:pt y="3235" x="19683"/>
                  </a:cubicBezTo>
                  <a:cubicBezTo>
                    <a:pt y="3674" x="19683"/>
                    <a:pt y="4018" x="19593"/>
                    <a:pt y="4268" x="19412"/>
                  </a:cubicBezTo>
                  <a:cubicBezTo>
                    <a:pt y="4518" x="19232"/>
                    <a:pt y="4643" x="18983"/>
                    <a:pt y="4643" x="18668"/>
                  </a:cubicBezTo>
                  <a:cubicBezTo>
                    <a:pt y="4643" x="18352"/>
                    <a:pt y="4518" x="18104"/>
                    <a:pt y="4268" x="17923"/>
                  </a:cubicBezTo>
                  <a:cubicBezTo>
                    <a:pt y="4018" x="17743"/>
                    <a:pt y="3674" x="17652"/>
                    <a:pt y="3235" x="17652"/>
                  </a:cubicBezTo>
                  <a:cubicBezTo>
                    <a:pt y="2796" x="17652"/>
                    <a:pt y="2451" x="17743"/>
                    <a:pt y="2201" x="17923"/>
                  </a:cubicBezTo>
                  <a:cubicBezTo>
                    <a:pt y="1951" x="18104"/>
                    <a:pt y="1827" x="18352"/>
                    <a:pt y="1827" x="18668"/>
                  </a:cubicBezTo>
                  <a:close/>
                  <a:moveTo>
                    <a:pt y="1415" x="15229"/>
                  </a:moveTo>
                  <a:lnTo>
                    <a:pt y="5048" x="15229"/>
                  </a:lnTo>
                  <a:lnTo>
                    <a:pt y="5048" x="15826"/>
                  </a:lnTo>
                  <a:lnTo>
                    <a:pt y="1415" x="15826"/>
                  </a:lnTo>
                  <a:close/>
                  <a:moveTo>
                    <a:pt y="0" x="21292"/>
                  </a:moveTo>
                  <a:lnTo>
                    <a:pt y="5048" x="21292"/>
                  </a:lnTo>
                  <a:lnTo>
                    <a:pt y="5048" x="21889"/>
                  </a:lnTo>
                  <a:lnTo>
                    <a:pt y="0" x="21889"/>
                  </a:lnTo>
                  <a:close/>
                  <a:moveTo>
                    <a:pt y="1415" x="28991"/>
                  </a:moveTo>
                  <a:lnTo>
                    <a:pt y="5048" x="29941"/>
                  </a:lnTo>
                  <a:lnTo>
                    <a:pt y="5048" x="30645"/>
                  </a:lnTo>
                  <a:lnTo>
                    <a:pt y="2070" x="31430"/>
                  </a:lnTo>
                  <a:lnTo>
                    <a:pt y="5048" x="32212"/>
                  </a:lnTo>
                  <a:lnTo>
                    <a:pt y="5048" x="32916"/>
                  </a:lnTo>
                  <a:lnTo>
                    <a:pt y="1415" x="33867"/>
                  </a:lnTo>
                  <a:lnTo>
                    <a:pt y="1415" x="33270"/>
                  </a:lnTo>
                  <a:lnTo>
                    <a:pt y="4250" x="32527"/>
                  </a:lnTo>
                  <a:lnTo>
                    <a:pt y="1415" x="31781"/>
                  </a:lnTo>
                  <a:lnTo>
                    <a:pt y="1415" x="31077"/>
                  </a:lnTo>
                  <a:lnTo>
                    <a:pt y="4250" x="30334"/>
                  </a:lnTo>
                  <a:lnTo>
                    <a:pt y="1415" x="29588"/>
                  </a:lnTo>
                  <a:close/>
                  <a:moveTo>
                    <a:pt y="0" x="34749"/>
                  </a:moveTo>
                  <a:lnTo>
                    <a:pt y="5048" x="34749"/>
                  </a:lnTo>
                  <a:lnTo>
                    <a:pt y="5048" x="35349"/>
                  </a:lnTo>
                  <a:lnTo>
                    <a:pt y="2994" x="35349"/>
                  </a:lnTo>
                  <a:cubicBezTo>
                    <a:pt y="2640" x="35349"/>
                    <a:pt y="2360" x="35442"/>
                    <a:pt y="2154" x="35628"/>
                  </a:cubicBezTo>
                  <a:cubicBezTo>
                    <a:pt y="1949" x="35814"/>
                    <a:pt y="1846" x="36068"/>
                    <a:pt y="1846" x="36391"/>
                  </a:cubicBezTo>
                  <a:cubicBezTo>
                    <a:pt y="1846" x="36659"/>
                    <a:pt y="1931" x="36860"/>
                    <a:pt y="2102" x="36994"/>
                  </a:cubicBezTo>
                  <a:cubicBezTo>
                    <a:pt y="2273" x="37128"/>
                    <a:pt y="2531" x="37195"/>
                    <a:pt y="2874" x="37195"/>
                  </a:cubicBezTo>
                  <a:lnTo>
                    <a:pt y="5048" x="37195"/>
                  </a:lnTo>
                  <a:lnTo>
                    <a:pt y="5048" x="37792"/>
                  </a:lnTo>
                  <a:lnTo>
                    <a:pt y="2855" x="37792"/>
                  </a:lnTo>
                  <a:cubicBezTo>
                    <a:pt y="2353" x="37792"/>
                    <a:pt y="1973" x="37685"/>
                    <a:pt y="1715" x="37471"/>
                  </a:cubicBezTo>
                  <a:cubicBezTo>
                    <a:pt y="1456" x="37257"/>
                    <a:pt y="1327" x="36941"/>
                    <a:pt y="1327" x="36524"/>
                  </a:cubicBezTo>
                  <a:cubicBezTo>
                    <a:pt y="1327" x="36271"/>
                    <a:pt y="1381" x="36047"/>
                    <a:pt y="1489" x="35854"/>
                  </a:cubicBezTo>
                  <a:cubicBezTo>
                    <a:pt y="1597" x="35660"/>
                    <a:pt y="1761" x="35492"/>
                    <a:pt y="1979" x="35349"/>
                  </a:cubicBezTo>
                  <a:lnTo>
                    <a:pt y="0" x="35349"/>
                  </a:lnTo>
                  <a:close/>
                  <a:moveTo>
                    <a:pt y="1415" x="38983"/>
                  </a:moveTo>
                  <a:lnTo>
                    <a:pt y="5048" x="38983"/>
                  </a:lnTo>
                  <a:lnTo>
                    <a:pt y="5048" x="39580"/>
                  </a:lnTo>
                  <a:lnTo>
                    <a:pt y="1415" x="39580"/>
                  </a:lnTo>
                  <a:close/>
                  <a:moveTo>
                    <a:pt y="0" x="40829"/>
                  </a:moveTo>
                  <a:lnTo>
                    <a:pt y="5048" x="40829"/>
                  </a:lnTo>
                  <a:lnTo>
                    <a:pt y="5048" x="41426"/>
                  </a:lnTo>
                  <a:lnTo>
                    <a:pt y="0" x="41426"/>
                  </a:lnTo>
                  <a:close/>
                  <a:moveTo>
                    <a:pt y="383" x="52327"/>
                  </a:moveTo>
                  <a:lnTo>
                    <a:pt y="1415" x="52327"/>
                  </a:lnTo>
                  <a:lnTo>
                    <a:pt y="1415" x="51889"/>
                  </a:lnTo>
                  <a:lnTo>
                    <a:pt y="1879" x="51889"/>
                  </a:lnTo>
                  <a:lnTo>
                    <a:pt y="1879" x="52327"/>
                  </a:lnTo>
                  <a:lnTo>
                    <a:pt y="3851" x="52327"/>
                  </a:lnTo>
                  <a:cubicBezTo>
                    <a:pt y="4305" x="52327"/>
                    <a:pt y="4618" x="52415"/>
                    <a:pt y="4790" x="52590"/>
                  </a:cubicBezTo>
                  <a:cubicBezTo>
                    <a:pt y="4962" x="52765"/>
                    <a:pt y="5048" x="53083"/>
                    <a:pt y="5048" x="53544"/>
                  </a:cubicBezTo>
                  <a:lnTo>
                    <a:pt y="5048" x="54157"/>
                  </a:lnTo>
                  <a:lnTo>
                    <a:pt y="4548" x="54157"/>
                  </a:lnTo>
                  <a:lnTo>
                    <a:pt y="4548" x="53544"/>
                  </a:lnTo>
                  <a:cubicBezTo>
                    <a:pt y="4548" x="53295"/>
                    <a:pt y="4506" x="53130"/>
                    <a:pt y="4422" x="53049"/>
                  </a:cubicBezTo>
                  <a:cubicBezTo>
                    <a:pt y="4338" x="52968"/>
                    <a:pt y="4147" x="52927"/>
                    <a:pt y="3851" x="52927"/>
                  </a:cubicBezTo>
                  <a:lnTo>
                    <a:pt y="1879" x="52927"/>
                  </a:lnTo>
                  <a:lnTo>
                    <a:pt y="1879" x="54157"/>
                  </a:lnTo>
                  <a:lnTo>
                    <a:pt y="1415" x="54157"/>
                  </a:lnTo>
                  <a:lnTo>
                    <a:pt y="1415" x="52927"/>
                  </a:lnTo>
                  <a:lnTo>
                    <a:pt y="383" x="52927"/>
                  </a:lnTo>
                  <a:close/>
                  <a:moveTo>
                    <a:pt y="1415" x="54942"/>
                  </a:moveTo>
                  <a:lnTo>
                    <a:pt y="5048" x="54942"/>
                  </a:lnTo>
                  <a:lnTo>
                    <a:pt y="5048" x="55539"/>
                  </a:lnTo>
                  <a:lnTo>
                    <a:pt y="1415" x="55539"/>
                  </a:lnTo>
                  <a:close/>
                  <a:moveTo>
                    <a:pt y="0" x="56788"/>
                  </a:moveTo>
                  <a:lnTo>
                    <a:pt y="5048" x="56788"/>
                  </a:lnTo>
                  <a:lnTo>
                    <a:pt y="5048" x="57385"/>
                  </a:lnTo>
                  <a:lnTo>
                    <a:pt y="0" x="57385"/>
                  </a:lnTo>
                  <a:close/>
                  <a:moveTo>
                    <a:pt y="0" x="58634"/>
                  </a:moveTo>
                  <a:lnTo>
                    <a:pt y="5048" x="58634"/>
                  </a:lnTo>
                  <a:lnTo>
                    <a:pt y="5048" x="59231"/>
                  </a:lnTo>
                  <a:lnTo>
                    <a:pt y="0" x="59231"/>
                  </a:lnTo>
                  <a:close/>
                  <a:moveTo>
                    <a:pt y="1327" x="5648"/>
                  </a:moveTo>
                  <a:cubicBezTo>
                    <a:pt y="1327" x="5127"/>
                    <a:pt y="1496" x="4718"/>
                    <a:pt y="1833" x="4423"/>
                  </a:cubicBezTo>
                  <a:cubicBezTo>
                    <a:pt y="2170" x="4128"/>
                    <a:pt y="2638" x="3980"/>
                    <a:pt y="3235" x="3980"/>
                  </a:cubicBezTo>
                  <a:cubicBezTo>
                    <a:pt y="3829" x="3980"/>
                    <a:pt y="4296" x="4128"/>
                    <a:pt y="4634" x="4423"/>
                  </a:cubicBezTo>
                  <a:cubicBezTo>
                    <a:pt y="4973" x="4718"/>
                    <a:pt y="5142" x="5127"/>
                    <a:pt y="5142" x="5648"/>
                  </a:cubicBezTo>
                  <a:cubicBezTo>
                    <a:pt y="5142" x="6167"/>
                    <a:pt y="4973" x="6574"/>
                    <a:pt y="4634" x="6871"/>
                  </a:cubicBezTo>
                  <a:cubicBezTo>
                    <a:pt y="4296" x="7167"/>
                    <a:pt y="3829" x="7315"/>
                    <a:pt y="3235" x="7315"/>
                  </a:cubicBezTo>
                  <a:cubicBezTo>
                    <a:pt y="2638" x="7315"/>
                    <a:pt y="2170" x="7167"/>
                    <a:pt y="1833" x="6871"/>
                  </a:cubicBezTo>
                  <a:cubicBezTo>
                    <a:pt y="1496" x="6574"/>
                    <a:pt y="1327" x="6167"/>
                    <a:pt y="1327" x="5648"/>
                  </a:cubicBezTo>
                  <a:close/>
                  <a:moveTo>
                    <a:pt y="1327" x="9460"/>
                  </a:moveTo>
                  <a:cubicBezTo>
                    <a:pt y="1327" x="9014"/>
                    <a:pt y="1420" x="8670"/>
                    <a:pt y="1606" x="8428"/>
                  </a:cubicBezTo>
                  <a:cubicBezTo>
                    <a:pt y="1792" x="8186"/>
                    <a:pt y="2056" x="8065"/>
                    <a:pt y="2398" x="8065"/>
                  </a:cubicBezTo>
                  <a:cubicBezTo>
                    <a:pt y="2679" x="8065"/>
                    <a:pt y="2900" x="8147"/>
                    <a:pt y="3061" x="8311"/>
                  </a:cubicBezTo>
                  <a:cubicBezTo>
                    <a:pt y="3222" x="8476"/>
                    <a:pt y="3342" x="8743"/>
                    <a:pt y="3419" x="9113"/>
                  </a:cubicBezTo>
                  <a:lnTo>
                    <a:pt y="3468" x="9320"/>
                  </a:lnTo>
                  <a:cubicBezTo>
                    <a:pt y="3548" x="9690"/>
                    <a:pt y="3631" x="9930"/>
                    <a:pt y="3718" x="10039"/>
                  </a:cubicBezTo>
                  <a:cubicBezTo>
                    <a:pt y="3804" x="10148"/>
                    <a:pt y="3929" x="10203"/>
                    <a:pt y="4091" x="10203"/>
                  </a:cubicBezTo>
                  <a:cubicBezTo>
                    <a:pt y="4266" x="10203"/>
                    <a:pt y="4402" x="10127"/>
                    <a:pt y="4498" x="9976"/>
                  </a:cubicBezTo>
                  <a:cubicBezTo>
                    <a:pt y="4594" x="9824"/>
                    <a:pt y="4643" x="9608"/>
                    <a:pt y="4643" x="9327"/>
                  </a:cubicBezTo>
                  <a:cubicBezTo>
                    <a:pt y="4643" x="9117"/>
                    <a:pt y="4614" x="8905"/>
                    <a:pt y="4557" x="8691"/>
                  </a:cubicBezTo>
                  <a:cubicBezTo>
                    <a:pt y="4499" x="8477"/>
                    <a:pt y="4413" x="8259"/>
                    <a:pt y="4299" x="8039"/>
                  </a:cubicBezTo>
                  <a:lnTo>
                    <a:pt y="4915" x="8039"/>
                  </a:lnTo>
                  <a:cubicBezTo>
                    <a:pt y="4991" x="8272"/>
                    <a:pt y="5047" x="8495"/>
                    <a:pt y="5085" x="8705"/>
                  </a:cubicBezTo>
                  <a:cubicBezTo>
                    <a:pt y="5123" x="8916"/>
                    <a:pt y="5142" x="9119"/>
                    <a:pt y="5142" x="9314"/>
                  </a:cubicBezTo>
                  <a:cubicBezTo>
                    <a:pt y="5142" x="9781"/>
                    <a:pt y="5044" x="10148"/>
                    <a:pt y="4847" x="10415"/>
                  </a:cubicBezTo>
                  <a:cubicBezTo>
                    <a:pt y="4650" x="10682"/>
                    <a:pt y="4383" x="10816"/>
                    <a:pt y="4046" x="10816"/>
                  </a:cubicBezTo>
                  <a:cubicBezTo>
                    <a:pt y="3749" x="10816"/>
                    <a:pt y="3518" x="10727"/>
                    <a:pt y="3353" x="10548"/>
                  </a:cubicBezTo>
                  <a:cubicBezTo>
                    <a:pt y="3188" x="10370"/>
                    <a:pt y="3059" x="10069"/>
                    <a:pt y="2969" x="9645"/>
                  </a:cubicBezTo>
                  <a:lnTo>
                    <a:pt y="2923" x="9440"/>
                  </a:lnTo>
                  <a:cubicBezTo>
                    <a:pt y="2852" x="9120"/>
                    <a:pt y="2777" x="8907"/>
                    <a:pt y="2698" x="8801"/>
                  </a:cubicBezTo>
                  <a:cubicBezTo>
                    <a:pt y="2619" x="8695"/>
                    <a:pt y="2510" x="8642"/>
                    <a:pt y="2372" x="8642"/>
                  </a:cubicBezTo>
                  <a:cubicBezTo>
                    <a:pt y="2190" x="8642"/>
                    <a:pt y="2054" x="8716"/>
                    <a:pt y="1963" x="8864"/>
                  </a:cubicBezTo>
                  <a:cubicBezTo>
                    <a:pt y="1872" x="9013"/>
                    <a:pt y="1827" x="9235"/>
                    <a:pt y="1827" x="9531"/>
                  </a:cubicBezTo>
                  <a:cubicBezTo>
                    <a:pt y="1827" x="9726"/>
                    <a:pt y="1848" x="9914"/>
                    <a:pt y="1891" x="10096"/>
                  </a:cubicBezTo>
                  <a:cubicBezTo>
                    <a:pt y="1935" x="10277"/>
                    <a:pt y="2000" x="10452"/>
                    <a:pt y="2086" x="10621"/>
                  </a:cubicBezTo>
                  <a:lnTo>
                    <a:pt y="1522" x="10621"/>
                  </a:lnTo>
                  <a:cubicBezTo>
                    <a:pt y="1457" x="10457"/>
                    <a:pt y="1408" x="10277"/>
                    <a:pt y="1376" x="10083"/>
                  </a:cubicBezTo>
                  <a:cubicBezTo>
                    <a:pt y="1343" x="9888"/>
                    <a:pt y="1327" x="9680"/>
                    <a:pt y="1327" x="9460"/>
                  </a:cubicBezTo>
                  <a:close/>
                  <a:moveTo>
                    <a:pt y="1327" x="12922"/>
                  </a:moveTo>
                  <a:cubicBezTo>
                    <a:pt y="1327" x="12476"/>
                    <a:pt y="1420" x="12132"/>
                    <a:pt y="1606" x="11890"/>
                  </a:cubicBezTo>
                  <a:cubicBezTo>
                    <a:pt y="1792" x="11648"/>
                    <a:pt y="2056" x="11527"/>
                    <a:pt y="2398" x="11527"/>
                  </a:cubicBezTo>
                  <a:cubicBezTo>
                    <a:pt y="2679" x="11527"/>
                    <a:pt y="2900" x="11609"/>
                    <a:pt y="3061" x="11773"/>
                  </a:cubicBezTo>
                  <a:cubicBezTo>
                    <a:pt y="3222" x="11938"/>
                    <a:pt y="3342" x="12205"/>
                    <a:pt y="3419" x="12575"/>
                  </a:cubicBezTo>
                  <a:lnTo>
                    <a:pt y="3468" x="12782"/>
                  </a:lnTo>
                  <a:cubicBezTo>
                    <a:pt y="3548" x="13152"/>
                    <a:pt y="3631" x="13392"/>
                    <a:pt y="3718" x="13501"/>
                  </a:cubicBezTo>
                  <a:cubicBezTo>
                    <a:pt y="3804" x="13610"/>
                    <a:pt y="3929" x="13665"/>
                    <a:pt y="4091" x="13665"/>
                  </a:cubicBezTo>
                  <a:cubicBezTo>
                    <a:pt y="4266" x="13665"/>
                    <a:pt y="4402" x="13589"/>
                    <a:pt y="4498" x="13438"/>
                  </a:cubicBezTo>
                  <a:cubicBezTo>
                    <a:pt y="4594" x="13286"/>
                    <a:pt y="4643" x="13070"/>
                    <a:pt y="4643" x="12789"/>
                  </a:cubicBezTo>
                  <a:cubicBezTo>
                    <a:pt y="4643" x="12579"/>
                    <a:pt y="4614" x="12367"/>
                    <a:pt y="4557" x="12153"/>
                  </a:cubicBezTo>
                  <a:cubicBezTo>
                    <a:pt y="4499" x="11939"/>
                    <a:pt y="4413" x="11721"/>
                    <a:pt y="4299" x="11501"/>
                  </a:cubicBezTo>
                  <a:lnTo>
                    <a:pt y="4915" x="11501"/>
                  </a:lnTo>
                  <a:cubicBezTo>
                    <a:pt y="4991" x="11734"/>
                    <a:pt y="5047" x="11957"/>
                    <a:pt y="5085" x="12167"/>
                  </a:cubicBezTo>
                  <a:cubicBezTo>
                    <a:pt y="5123" x="12378"/>
                    <a:pt y="5142" x="12581"/>
                    <a:pt y="5142" x="12776"/>
                  </a:cubicBezTo>
                  <a:cubicBezTo>
                    <a:pt y="5142" x="13243"/>
                    <a:pt y="5044" x="13610"/>
                    <a:pt y="4847" x="13877"/>
                  </a:cubicBezTo>
                  <a:cubicBezTo>
                    <a:pt y="4650" x="14144"/>
                    <a:pt y="4383" x="14278"/>
                    <a:pt y="4046" x="14278"/>
                  </a:cubicBezTo>
                  <a:cubicBezTo>
                    <a:pt y="3749" x="14278"/>
                    <a:pt y="3518" x="14189"/>
                    <a:pt y="3353" x="14010"/>
                  </a:cubicBezTo>
                  <a:cubicBezTo>
                    <a:pt y="3188" x="13832"/>
                    <a:pt y="3059" x="13531"/>
                    <a:pt y="2969" x="13107"/>
                  </a:cubicBezTo>
                  <a:lnTo>
                    <a:pt y="2923" x="12902"/>
                  </a:lnTo>
                  <a:cubicBezTo>
                    <a:pt y="2852" x="12582"/>
                    <a:pt y="2777" x="12369"/>
                    <a:pt y="2698" x="12263"/>
                  </a:cubicBezTo>
                  <a:cubicBezTo>
                    <a:pt y="2619" x="12157"/>
                    <a:pt y="2510" x="12104"/>
                    <a:pt y="2372" x="12104"/>
                  </a:cubicBezTo>
                  <a:cubicBezTo>
                    <a:pt y="2190" x="12104"/>
                    <a:pt y="2054" x="12178"/>
                    <a:pt y="1963" x="12326"/>
                  </a:cubicBezTo>
                  <a:cubicBezTo>
                    <a:pt y="1872" x="12475"/>
                    <a:pt y="1827" x="12697"/>
                    <a:pt y="1827" x="12993"/>
                  </a:cubicBezTo>
                  <a:cubicBezTo>
                    <a:pt y="1827" x="13188"/>
                    <a:pt y="1848" x="13376"/>
                    <a:pt y="1891" x="13558"/>
                  </a:cubicBezTo>
                  <a:cubicBezTo>
                    <a:pt y="1935" x="13739"/>
                    <a:pt y="2000" x="13914"/>
                    <a:pt y="2086" x="14083"/>
                  </a:cubicBezTo>
                  <a:lnTo>
                    <a:pt y="1522" x="14083"/>
                  </a:lnTo>
                  <a:cubicBezTo>
                    <a:pt y="1457" x="13919"/>
                    <a:pt y="1408" x="13739"/>
                    <a:pt y="1376" x="13545"/>
                  </a:cubicBezTo>
                  <a:cubicBezTo>
                    <a:pt y="1343" x="13350"/>
                    <a:pt y="1327" x="13142"/>
                    <a:pt y="1327" x="12922"/>
                  </a:cubicBezTo>
                  <a:close/>
                  <a:moveTo>
                    <a:pt y="0" x="17052"/>
                  </a:moveTo>
                  <a:lnTo>
                    <a:pt y="5048" x="17052"/>
                  </a:lnTo>
                  <a:lnTo>
                    <a:pt y="5048" x="17652"/>
                  </a:lnTo>
                  <a:lnTo>
                    <a:pt y="4503" x="17652"/>
                  </a:lnTo>
                  <a:cubicBezTo>
                    <a:pt y="4719" x="17778"/>
                    <a:pt y="4880" x="17936"/>
                    <a:pt y="4985" x="18128"/>
                  </a:cubicBezTo>
                  <a:cubicBezTo>
                    <a:pt y="5090" x="18319"/>
                    <a:pt y="5142" x="18548"/>
                    <a:pt y="5142" x="18814"/>
                  </a:cubicBezTo>
                  <a:cubicBezTo>
                    <a:pt y="5142" x="19255"/>
                    <a:pt y="4967" x="19613"/>
                    <a:pt y="4617" x="19889"/>
                  </a:cubicBezTo>
                  <a:cubicBezTo>
                    <a:pt y="4266" x="20165"/>
                    <a:pt y="3806" x="20303"/>
                    <a:pt y="3235" x="20303"/>
                  </a:cubicBezTo>
                  <a:cubicBezTo>
                    <a:pt y="2664" x="20303"/>
                    <a:pt y="2203" x="20165"/>
                    <a:pt y="1853" x="19889"/>
                  </a:cubicBezTo>
                  <a:cubicBezTo>
                    <a:pt y="1502" x="19613"/>
                    <a:pt y="1327" x="19255"/>
                    <a:pt y="1327" x="18814"/>
                  </a:cubicBezTo>
                  <a:cubicBezTo>
                    <a:pt y="1327" x="18548"/>
                    <a:pt y="1379" x="18319"/>
                    <a:pt y="1484" x="18128"/>
                  </a:cubicBezTo>
                  <a:cubicBezTo>
                    <a:pt y="1589" x="17936"/>
                    <a:pt y="1750" x="17778"/>
                    <a:pt y="1966" x="17652"/>
                  </a:cubicBezTo>
                  <a:lnTo>
                    <a:pt y="0" x="17652"/>
                  </a:lnTo>
                  <a:close/>
                  <a:moveTo>
                    <a:pt y="1327" x="24659"/>
                  </a:moveTo>
                  <a:cubicBezTo>
                    <a:pt y="1327" x="24114"/>
                    <a:pt y="1502" x="23681"/>
                    <a:pt y="1851" x="23360"/>
                  </a:cubicBezTo>
                  <a:cubicBezTo>
                    <a:pt y="2200" x="23039"/>
                    <a:pt y="2672" x="22878"/>
                    <a:pt y="3267" x="22878"/>
                  </a:cubicBezTo>
                  <a:cubicBezTo>
                    <a:pt y="3842" x="22878"/>
                    <a:pt y="4299" x="23048"/>
                    <a:pt y="4636" x="23386"/>
                  </a:cubicBezTo>
                  <a:cubicBezTo>
                    <a:pt y="4973" x="23724"/>
                    <a:pt y="5142" x="24184"/>
                    <a:pt y="5142" x="24763"/>
                  </a:cubicBezTo>
                  <a:cubicBezTo>
                    <a:pt y="5142" x="24995"/>
                    <a:pt y="5118" x="25223"/>
                    <a:pt y="5071" x="25448"/>
                  </a:cubicBezTo>
                  <a:cubicBezTo>
                    <a:pt y="5023" x="25673"/>
                    <a:pt y="4954" x="25892"/>
                    <a:pt y="4863" x="26106"/>
                  </a:cubicBezTo>
                  <a:lnTo>
                    <a:pt y="4299" x="26106"/>
                  </a:lnTo>
                  <a:cubicBezTo>
                    <a:pt y="4411" x="25894"/>
                    <a:pt y="4495" x="25681"/>
                    <a:pt y="4552" x="25465"/>
                  </a:cubicBezTo>
                  <a:cubicBezTo>
                    <a:pt y="4608" x="25250"/>
                    <a:pt y="4636" x="25028"/>
                    <a:pt y="4636" x="24799"/>
                  </a:cubicBezTo>
                  <a:cubicBezTo>
                    <a:pt y="4636" x="24403"/>
                    <a:pt y="4528" x="24094"/>
                    <a:pt y="4313" x="23873"/>
                  </a:cubicBezTo>
                  <a:cubicBezTo>
                    <a:pt y="4098" x="23651"/>
                    <a:pt y="3785" x="23527"/>
                    <a:pt y="3374" x="23501"/>
                  </a:cubicBezTo>
                  <a:lnTo>
                    <a:pt y="3374" x="26246"/>
                  </a:lnTo>
                  <a:lnTo>
                    <a:pt y="3082" x="26246"/>
                  </a:lnTo>
                  <a:cubicBezTo>
                    <a:pt y="2541" x="26246"/>
                    <a:pt y="2114" x="26103"/>
                    <a:pt y="1799" x="25819"/>
                  </a:cubicBezTo>
                  <a:cubicBezTo>
                    <a:pt y="1484" x="25535"/>
                    <a:pt y="1327" x="25148"/>
                    <a:pt y="1327" x="24659"/>
                  </a:cubicBezTo>
                  <a:close/>
                  <a:moveTo>
                    <a:pt y="1327" x="44196"/>
                  </a:moveTo>
                  <a:cubicBezTo>
                    <a:pt y="1327" x="43651"/>
                    <a:pt y="1502" x="43218"/>
                    <a:pt y="1851" x="42897"/>
                  </a:cubicBezTo>
                  <a:cubicBezTo>
                    <a:pt y="2200" x="42576"/>
                    <a:pt y="2672" x="42415"/>
                    <a:pt y="3267" x="42415"/>
                  </a:cubicBezTo>
                  <a:cubicBezTo>
                    <a:pt y="3842" x="42415"/>
                    <a:pt y="4299" x="42585"/>
                    <a:pt y="4636" x="42923"/>
                  </a:cubicBezTo>
                  <a:cubicBezTo>
                    <a:pt y="4973" x="43261"/>
                    <a:pt y="5142" x="43721"/>
                    <a:pt y="5142" x="44300"/>
                  </a:cubicBezTo>
                  <a:cubicBezTo>
                    <a:pt y="5142" x="44532"/>
                    <a:pt y="5118" x="44760"/>
                    <a:pt y="5071" x="44985"/>
                  </a:cubicBezTo>
                  <a:cubicBezTo>
                    <a:pt y="5023" x="45210"/>
                    <a:pt y="4954" x="45429"/>
                    <a:pt y="4863" x="45643"/>
                  </a:cubicBezTo>
                  <a:lnTo>
                    <a:pt y="4299" x="45643"/>
                  </a:lnTo>
                  <a:cubicBezTo>
                    <a:pt y="4411" x="45431"/>
                    <a:pt y="4495" x="45218"/>
                    <a:pt y="4552" x="45002"/>
                  </a:cubicBezTo>
                  <a:cubicBezTo>
                    <a:pt y="4608" x="44787"/>
                    <a:pt y="4636" x="44565"/>
                    <a:pt y="4636" x="44336"/>
                  </a:cubicBezTo>
                  <a:cubicBezTo>
                    <a:pt y="4636" x="43940"/>
                    <a:pt y="4528" x="43631"/>
                    <a:pt y="4313" x="43410"/>
                  </a:cubicBezTo>
                  <a:cubicBezTo>
                    <a:pt y="4098" x="43188"/>
                    <a:pt y="3785" x="43064"/>
                    <a:pt y="3374" x="43038"/>
                  </a:cubicBezTo>
                  <a:lnTo>
                    <a:pt y="3374" x="45783"/>
                  </a:lnTo>
                  <a:lnTo>
                    <a:pt y="3082" x="45783"/>
                  </a:lnTo>
                  <a:cubicBezTo>
                    <a:pt y="2541" x="45783"/>
                    <a:pt y="2114" x="45640"/>
                    <a:pt y="1799" x="45356"/>
                  </a:cubicBezTo>
                  <a:cubicBezTo>
                    <a:pt y="1484" x="45072"/>
                    <a:pt y="1327" x="44685"/>
                    <a:pt y="1327" x="44196"/>
                  </a:cubicBezTo>
                  <a:close/>
                  <a:moveTo>
                    <a:pt y="1327" x="50030"/>
                  </a:moveTo>
                  <a:cubicBezTo>
                    <a:pt y="1327" x="49584"/>
                    <a:pt y="1420" x="49240"/>
                    <a:pt y="1606" x="48998"/>
                  </a:cubicBezTo>
                  <a:cubicBezTo>
                    <a:pt y="1792" x="48756"/>
                    <a:pt y="2056" x="48635"/>
                    <a:pt y="2398" x="48635"/>
                  </a:cubicBezTo>
                  <a:cubicBezTo>
                    <a:pt y="2679" x="48635"/>
                    <a:pt y="2900" x="48717"/>
                    <a:pt y="3061" x="48881"/>
                  </a:cubicBezTo>
                  <a:cubicBezTo>
                    <a:pt y="3222" x="49046"/>
                    <a:pt y="3342" x="49313"/>
                    <a:pt y="3419" x="49683"/>
                  </a:cubicBezTo>
                  <a:lnTo>
                    <a:pt y="3468" x="49890"/>
                  </a:lnTo>
                  <a:cubicBezTo>
                    <a:pt y="3548" x="50260"/>
                    <a:pt y="3631" x="50500"/>
                    <a:pt y="3718" x="50609"/>
                  </a:cubicBezTo>
                  <a:cubicBezTo>
                    <a:pt y="3804" x="50718"/>
                    <a:pt y="3929" x="50773"/>
                    <a:pt y="4091" x="50773"/>
                  </a:cubicBezTo>
                  <a:cubicBezTo>
                    <a:pt y="4266" x="50773"/>
                    <a:pt y="4402" x="50697"/>
                    <a:pt y="4498" x="50546"/>
                  </a:cubicBezTo>
                  <a:cubicBezTo>
                    <a:pt y="4594" x="50394"/>
                    <a:pt y="4643" x="50178"/>
                    <a:pt y="4643" x="49897"/>
                  </a:cubicBezTo>
                  <a:cubicBezTo>
                    <a:pt y="4643" x="49687"/>
                    <a:pt y="4614" x="49475"/>
                    <a:pt y="4557" x="49261"/>
                  </a:cubicBezTo>
                  <a:cubicBezTo>
                    <a:pt y="4499" x="49047"/>
                    <a:pt y="4413" x="48829"/>
                    <a:pt y="4299" x="48609"/>
                  </a:cubicBezTo>
                  <a:lnTo>
                    <a:pt y="4915" x="48609"/>
                  </a:lnTo>
                  <a:cubicBezTo>
                    <a:pt y="4991" x="48842"/>
                    <a:pt y="5047" x="49065"/>
                    <a:pt y="5085" x="49275"/>
                  </a:cubicBezTo>
                  <a:cubicBezTo>
                    <a:pt y="5123" x="49486"/>
                    <a:pt y="5142" x="49689"/>
                    <a:pt y="5142" x="49884"/>
                  </a:cubicBezTo>
                  <a:cubicBezTo>
                    <a:pt y="5142" x="50351"/>
                    <a:pt y="5044" x="50718"/>
                    <a:pt y="4847" x="50985"/>
                  </a:cubicBezTo>
                  <a:cubicBezTo>
                    <a:pt y="4650" x="51252"/>
                    <a:pt y="4383" x="51386"/>
                    <a:pt y="4046" x="51386"/>
                  </a:cubicBezTo>
                  <a:cubicBezTo>
                    <a:pt y="3749" x="51386"/>
                    <a:pt y="3518" x="51297"/>
                    <a:pt y="3353" x="51118"/>
                  </a:cubicBezTo>
                  <a:cubicBezTo>
                    <a:pt y="3188" x="50940"/>
                    <a:pt y="3059" x="50639"/>
                    <a:pt y="2969" x="50215"/>
                  </a:cubicBezTo>
                  <a:lnTo>
                    <a:pt y="2923" x="50010"/>
                  </a:lnTo>
                  <a:cubicBezTo>
                    <a:pt y="2852" x="49690"/>
                    <a:pt y="2777" x="49477"/>
                    <a:pt y="2698" x="49371"/>
                  </a:cubicBezTo>
                  <a:cubicBezTo>
                    <a:pt y="2619" x="49265"/>
                    <a:pt y="2510" x="49212"/>
                    <a:pt y="2372" x="49212"/>
                  </a:cubicBezTo>
                  <a:cubicBezTo>
                    <a:pt y="2190" x="49212"/>
                    <a:pt y="2054" x="49286"/>
                    <a:pt y="1963" x="49434"/>
                  </a:cubicBezTo>
                  <a:cubicBezTo>
                    <a:pt y="1872" x="49583"/>
                    <a:pt y="1827" x="49805"/>
                    <a:pt y="1827" x="50101"/>
                  </a:cubicBezTo>
                  <a:cubicBezTo>
                    <a:pt y="1827" x="50296"/>
                    <a:pt y="1848" x="50484"/>
                    <a:pt y="1891" x="50666"/>
                  </a:cubicBezTo>
                  <a:cubicBezTo>
                    <a:pt y="1935" x="50847"/>
                    <a:pt y="2000" x="51022"/>
                    <a:pt y="2086" x="51191"/>
                  </a:cubicBezTo>
                  <a:lnTo>
                    <a:pt y="1522" x="51191"/>
                  </a:lnTo>
                  <a:cubicBezTo>
                    <a:pt y="1457" x="51027"/>
                    <a:pt y="1408" x="50847"/>
                    <a:pt y="1376" x="50653"/>
                  </a:cubicBezTo>
                  <a:cubicBezTo>
                    <a:pt y="1343" x="50458"/>
                    <a:pt y="1327" x="50250"/>
                    <a:pt y="1327" x="50030"/>
                  </a:cubicBezTo>
                  <a:close/>
                  <a:moveTo>
                    <a:pt y="1327" x="1762"/>
                  </a:moveTo>
                  <a:cubicBezTo>
                    <a:pt y="1327" x="1496"/>
                    <a:pt y="1379" x="1267"/>
                    <a:pt y="1484" x="1076"/>
                  </a:cubicBezTo>
                  <a:cubicBezTo>
                    <a:pt y="1589" x="884"/>
                    <a:pt y="1750" x="726"/>
                    <a:pt y="1966" x="600"/>
                  </a:cubicBezTo>
                  <a:lnTo>
                    <a:pt y="1415" x="600"/>
                  </a:lnTo>
                  <a:lnTo>
                    <a:pt y="1415" x="0"/>
                  </a:lnTo>
                  <a:lnTo>
                    <a:pt y="6430" x="0"/>
                  </a:lnTo>
                  <a:lnTo>
                    <a:pt y="6430" x="600"/>
                  </a:lnTo>
                  <a:lnTo>
                    <a:pt y="4503" x="600"/>
                  </a:lnTo>
                  <a:cubicBezTo>
                    <a:pt y="4719" x="726"/>
                    <a:pt y="4880" x="884"/>
                    <a:pt y="4985" x="1076"/>
                  </a:cubicBezTo>
                  <a:cubicBezTo>
                    <a:pt y="5090" x="1267"/>
                    <a:pt y="5142" x="1496"/>
                    <a:pt y="5142" x="1762"/>
                  </a:cubicBezTo>
                  <a:cubicBezTo>
                    <a:pt y="5142" x="2203"/>
                    <a:pt y="4967" x="2561"/>
                    <a:pt y="4617" x="2837"/>
                  </a:cubicBezTo>
                  <a:cubicBezTo>
                    <a:pt y="4266" x="3113"/>
                    <a:pt y="3806" x="3251"/>
                    <a:pt y="3235" x="3251"/>
                  </a:cubicBezTo>
                  <a:cubicBezTo>
                    <a:pt y="2664" x="3251"/>
                    <a:pt y="2203" x="3113"/>
                    <a:pt y="1853" x="2837"/>
                  </a:cubicBezTo>
                  <a:cubicBezTo>
                    <a:pt y="1502" x="2561"/>
                    <a:pt y="1327" x="2203"/>
                    <a:pt y="1327" x="17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y="3701875" x="3260325"/>
              <a:ext cy="128575" cx="275200"/>
            </a:xfrm>
            <a:custGeom>
              <a:pathLst>
                <a:path w="11008" extrusionOk="0" h="5143">
                  <a:moveTo>
                    <a:pt y="1" x="10411"/>
                  </a:moveTo>
                  <a:lnTo>
                    <a:pt y="757" x="10411"/>
                  </a:lnTo>
                  <a:lnTo>
                    <a:pt y="757" x="11008"/>
                  </a:lnTo>
                  <a:lnTo>
                    <a:pt y="1" x="11008"/>
                  </a:lnTo>
                  <a:close/>
                  <a:moveTo>
                    <a:pt y="1834" x="6005"/>
                  </a:moveTo>
                  <a:cubicBezTo>
                    <a:pt y="1834" x="6299"/>
                    <a:pt y="1931" x="6535"/>
                    <a:pt y="2126" x="6714"/>
                  </a:cubicBezTo>
                  <a:cubicBezTo>
                    <a:pt y="2320" x="6892"/>
                    <a:pt y="2581" x="6983"/>
                    <a:pt y="2907" x="6988"/>
                  </a:cubicBezTo>
                  <a:lnTo>
                    <a:pt y="2911" x="4860"/>
                  </a:lnTo>
                  <a:cubicBezTo>
                    <a:pt y="2569" x="4890"/>
                    <a:pt y="2304" x="5005"/>
                    <a:pt y="2116" x="5205"/>
                  </a:cubicBezTo>
                  <a:cubicBezTo>
                    <a:pt y="1928" x="5405"/>
                    <a:pt y="1834" x="5672"/>
                    <a:pt y="1834" x="6005"/>
                  </a:cubicBezTo>
                  <a:close/>
                  <a:moveTo>
                    <a:pt y="1827" x="1632"/>
                  </a:moveTo>
                  <a:cubicBezTo>
                    <a:pt y="1827" x="1948"/>
                    <a:pt y="1952" x="2197"/>
                    <a:pt y="2202" x="2378"/>
                  </a:cubicBezTo>
                  <a:cubicBezTo>
                    <a:pt y="2452" x="2560"/>
                    <a:pt y="2796" x="2651"/>
                    <a:pt y="3235" x="2651"/>
                  </a:cubicBezTo>
                  <a:cubicBezTo>
                    <a:pt y="3674" x="2651"/>
                    <a:pt y="4018" x="2560"/>
                    <a:pt y="4268" x="2378"/>
                  </a:cubicBezTo>
                  <a:cubicBezTo>
                    <a:pt y="4518" x="2197"/>
                    <a:pt y="4643" x="1948"/>
                    <a:pt y="4643" x="1632"/>
                  </a:cubicBezTo>
                  <a:cubicBezTo>
                    <a:pt y="4643" x="1316"/>
                    <a:pt y="4518" x="1068"/>
                    <a:pt y="4268" x="888"/>
                  </a:cubicBezTo>
                  <a:cubicBezTo>
                    <a:pt y="4018" x="707"/>
                    <a:pt y="3674" x="617"/>
                    <a:pt y="3235" x="617"/>
                  </a:cubicBezTo>
                  <a:cubicBezTo>
                    <a:pt y="2796" x="617"/>
                    <a:pt y="2452" x="707"/>
                    <a:pt y="2202" x="888"/>
                  </a:cubicBezTo>
                  <a:cubicBezTo>
                    <a:pt y="1952" x="1068"/>
                    <a:pt y="1827" x="1316"/>
                    <a:pt y="1827" x="1632"/>
                  </a:cubicBezTo>
                  <a:close/>
                  <a:moveTo>
                    <a:pt y="1" x="8565"/>
                  </a:moveTo>
                  <a:lnTo>
                    <a:pt y="5049" x="8565"/>
                  </a:lnTo>
                  <a:lnTo>
                    <a:pt y="5049" x="9162"/>
                  </a:lnTo>
                  <a:lnTo>
                    <a:pt y="1" x="9162"/>
                  </a:lnTo>
                  <a:close/>
                  <a:moveTo>
                    <a:pt y="1415" x="10411"/>
                  </a:moveTo>
                  <a:lnTo>
                    <a:pt y="5049" x="10411"/>
                  </a:lnTo>
                  <a:lnTo>
                    <a:pt y="5049" x="11008"/>
                  </a:lnTo>
                  <a:lnTo>
                    <a:pt y="1415" x="11008"/>
                  </a:lnTo>
                  <a:close/>
                  <a:moveTo>
                    <a:pt y="1" x="2651"/>
                  </a:moveTo>
                  <a:lnTo>
                    <a:pt y="1967" x="2651"/>
                  </a:lnTo>
                  <a:cubicBezTo>
                    <a:pt y="1750" x="2525"/>
                    <a:pt y="1590" x="2367"/>
                    <a:pt y="1485" x="2175"/>
                  </a:cubicBezTo>
                  <a:cubicBezTo>
                    <a:pt y="1380" x="1984"/>
                    <a:pt y="1327" x="1754"/>
                    <a:pt y="1327" x="1486"/>
                  </a:cubicBezTo>
                  <a:cubicBezTo>
                    <a:pt y="1327" x="1047"/>
                    <a:pt y="1503" x="690"/>
                    <a:pt y="1853" x="414"/>
                  </a:cubicBezTo>
                  <a:cubicBezTo>
                    <a:pt y="2203" x="138"/>
                    <a:pt y="2664" x="0"/>
                    <a:pt y="3235" x="0"/>
                  </a:cubicBezTo>
                  <a:cubicBezTo>
                    <a:pt y="3806" x="0"/>
                    <a:pt y="4267" x="138"/>
                    <a:pt y="4617" x="414"/>
                  </a:cubicBezTo>
                  <a:cubicBezTo>
                    <a:pt y="4967" x="690"/>
                    <a:pt y="5143" x="1047"/>
                    <a:pt y="5143" x="1486"/>
                  </a:cubicBezTo>
                  <a:cubicBezTo>
                    <a:pt y="5143" x="1754"/>
                    <a:pt y="5090" x="1984"/>
                    <a:pt y="4985" x="2175"/>
                  </a:cubicBezTo>
                  <a:cubicBezTo>
                    <a:pt y="4880" x="2367"/>
                    <a:pt y="4720" x="2525"/>
                    <a:pt y="4503" x="2651"/>
                  </a:cubicBezTo>
                  <a:lnTo>
                    <a:pt y="5049" x="2651"/>
                  </a:lnTo>
                  <a:lnTo>
                    <a:pt y="5049" x="3248"/>
                  </a:lnTo>
                  <a:lnTo>
                    <a:pt y="1" x="3248"/>
                  </a:lnTo>
                  <a:close/>
                  <a:moveTo>
                    <a:pt y="1327" x="5998"/>
                  </a:moveTo>
                  <a:cubicBezTo>
                    <a:pt y="1327" x="5453"/>
                    <a:pt y="1502" x="5020"/>
                    <a:pt y="1851" x="4699"/>
                  </a:cubicBezTo>
                  <a:cubicBezTo>
                    <a:pt y="2201" x="4378"/>
                    <a:pt y="2673" x="4217"/>
                    <a:pt y="3267" x="4217"/>
                  </a:cubicBezTo>
                  <a:cubicBezTo>
                    <a:pt y="3843" x="4217"/>
                    <a:pt y="4299" x="4387"/>
                    <a:pt y="4637" x="4725"/>
                  </a:cubicBezTo>
                  <a:cubicBezTo>
                    <a:pt y="4974" x="5063"/>
                    <a:pt y="5143" x="5523"/>
                    <a:pt y="5143" x="6102"/>
                  </a:cubicBezTo>
                  <a:cubicBezTo>
                    <a:pt y="5143" x="6334"/>
                    <a:pt y="5119" x="6562"/>
                    <a:pt y="5071" x="6787"/>
                  </a:cubicBezTo>
                  <a:cubicBezTo>
                    <a:pt y="5024" x="7012"/>
                    <a:pt y="4954" x="7231"/>
                    <a:pt y="4864" x="7445"/>
                  </a:cubicBezTo>
                  <a:lnTo>
                    <a:pt y="4299" x="7445"/>
                  </a:lnTo>
                  <a:cubicBezTo>
                    <a:pt y="4412" x="7233"/>
                    <a:pt y="4496" x="7020"/>
                    <a:pt y="4552" x="6804"/>
                  </a:cubicBezTo>
                  <a:cubicBezTo>
                    <a:pt y="4608" x="6589"/>
                    <a:pt y="4637" x="6367"/>
                    <a:pt y="4637" x="6138"/>
                  </a:cubicBezTo>
                  <a:cubicBezTo>
                    <a:pt y="4637" x="5742"/>
                    <a:pt y="4529" x="5433"/>
                    <a:pt y="4314" x="5212"/>
                  </a:cubicBezTo>
                  <a:cubicBezTo>
                    <a:pt y="4099" x="4990"/>
                    <a:pt y="3785" x="4866"/>
                    <a:pt y="3375" x="4840"/>
                  </a:cubicBezTo>
                  <a:lnTo>
                    <a:pt y="3375" x="7585"/>
                  </a:lnTo>
                  <a:lnTo>
                    <a:pt y="3083" x="7585"/>
                  </a:lnTo>
                  <a:cubicBezTo>
                    <a:pt y="2542" x="7585"/>
                    <a:pt y="2114" x="7442"/>
                    <a:pt y="1800" x="7158"/>
                  </a:cubicBezTo>
                  <a:cubicBezTo>
                    <a:pt y="1485" x="6874"/>
                    <a:pt y="1327" x="6487"/>
                    <a:pt y="1327" x="59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y="3737250" x="3550225"/>
              <a:ext cy="90850" cx="88425"/>
            </a:xfrm>
            <a:custGeom>
              <a:pathLst>
                <a:path w="3537" extrusionOk="0" h="3634">
                  <a:moveTo>
                    <a:pt y="0" x="0"/>
                  </a:moveTo>
                  <a:lnTo>
                    <a:pt y="3634" x="1363"/>
                  </a:lnTo>
                  <a:lnTo>
                    <a:pt y="3634" x="2174"/>
                  </a:lnTo>
                  <a:lnTo>
                    <a:pt y="0" x="3536"/>
                  </a:lnTo>
                  <a:lnTo>
                    <a:pt y="0" x="2904"/>
                  </a:lnTo>
                  <a:lnTo>
                    <a:pt y="3050" x="1768"/>
                  </a:lnTo>
                  <a:lnTo>
                    <a:pt y="0" x="6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y="3701875" x="3651325"/>
              <a:ext cy="160775" cx="403125"/>
            </a:xfrm>
            <a:custGeom>
              <a:pathLst>
                <a:path w="16125" extrusionOk="0" h="6431">
                  <a:moveTo>
                    <a:pt y="1" x="7080"/>
                  </a:moveTo>
                  <a:lnTo>
                    <a:pt y="757" x="7080"/>
                  </a:lnTo>
                  <a:lnTo>
                    <a:pt y="757" x="7677"/>
                  </a:lnTo>
                  <a:lnTo>
                    <a:pt y="1" x="7677"/>
                  </a:lnTo>
                  <a:close/>
                  <a:moveTo>
                    <a:pt y="1834" x="1788"/>
                  </a:moveTo>
                  <a:cubicBezTo>
                    <a:pt y="1834" x="2082"/>
                    <a:pt y="1931" x="2318"/>
                    <a:pt y="2126" x="2497"/>
                  </a:cubicBezTo>
                  <a:cubicBezTo>
                    <a:pt y="2320" x="2675"/>
                    <a:pt y="2581" x="2766"/>
                    <a:pt y="2907" x="2771"/>
                  </a:cubicBezTo>
                  <a:lnTo>
                    <a:pt y="2911" x="643"/>
                  </a:lnTo>
                  <a:cubicBezTo>
                    <a:pt y="2569" x="673"/>
                    <a:pt y="2304" x="788"/>
                    <a:pt y="2116" x="988"/>
                  </a:cubicBezTo>
                  <a:cubicBezTo>
                    <a:pt y="1928" x="1188"/>
                    <a:pt y="1834" x="1455"/>
                    <a:pt y="1834" x="1788"/>
                  </a:cubicBezTo>
                  <a:close/>
                  <a:moveTo>
                    <a:pt y="1827" x="14509"/>
                  </a:moveTo>
                  <a:cubicBezTo>
                    <a:pt y="1827" x="14831"/>
                    <a:pt y="1946" x="15082"/>
                    <a:pt y="2184" x="15260"/>
                  </a:cubicBezTo>
                  <a:cubicBezTo>
                    <a:pt y="2422" x="15439"/>
                    <a:pt y="2757" x="15528"/>
                    <a:pt y="3190" x="15528"/>
                  </a:cubicBezTo>
                  <a:cubicBezTo>
                    <a:pt y="3620" x="15528"/>
                    <a:pt y="3954" x="15439"/>
                    <a:pt y="4192" x="15260"/>
                  </a:cubicBezTo>
                  <a:cubicBezTo>
                    <a:pt y="4430" x="15082"/>
                    <a:pt y="4549" x="14831"/>
                    <a:pt y="4549" x="14509"/>
                  </a:cubicBezTo>
                  <a:cubicBezTo>
                    <a:pt y="4549" x="14189"/>
                    <a:pt y="4430" x="13940"/>
                    <a:pt y="4192" x="13761"/>
                  </a:cubicBezTo>
                  <a:cubicBezTo>
                    <a:pt y="3954" x="13583"/>
                    <a:pt y="3620" x="13494"/>
                    <a:pt y="3190" x="13494"/>
                  </a:cubicBezTo>
                  <a:cubicBezTo>
                    <a:pt y="2757" x="13494"/>
                    <a:pt y="2422" x="13583"/>
                    <a:pt y="2184" x="13761"/>
                  </a:cubicBezTo>
                  <a:cubicBezTo>
                    <a:pt y="1946" x="13940"/>
                    <a:pt y="1827" x="14189"/>
                    <a:pt y="1827" x="14509"/>
                  </a:cubicBezTo>
                  <a:close/>
                  <a:moveTo>
                    <a:pt y="1327" x="6148"/>
                  </a:moveTo>
                  <a:cubicBezTo>
                    <a:pt y="1327" x="5861"/>
                    <a:pt y="1381" x="5616"/>
                    <a:pt y="1488" x="5415"/>
                  </a:cubicBezTo>
                  <a:cubicBezTo>
                    <a:pt y="1595" x="5214"/>
                    <a:pt y="1759" x="5051"/>
                    <a:pt y="1980" x="4925"/>
                  </a:cubicBezTo>
                  <a:lnTo>
                    <a:pt y="1415" x="4925"/>
                  </a:lnTo>
                  <a:lnTo>
                    <a:pt y="1415" x="4325"/>
                  </a:lnTo>
                  <a:lnTo>
                    <a:pt y="5049" x="4325"/>
                  </a:lnTo>
                  <a:lnTo>
                    <a:pt y="5049" x="4925"/>
                  </a:lnTo>
                  <a:lnTo>
                    <a:pt y="3134" x="4925"/>
                  </a:lnTo>
                  <a:cubicBezTo>
                    <a:pt y="2724" x="4925"/>
                    <a:pt y="2408" x="5016"/>
                    <a:pt y="2189" x="5196"/>
                  </a:cubicBezTo>
                  <a:cubicBezTo>
                    <a:pt y="1969" x="5377"/>
                    <a:pt y="1860" x="5636"/>
                    <a:pt y="1860" x="5973"/>
                  </a:cubicBezTo>
                  <a:cubicBezTo>
                    <a:pt y="1860" x="6068"/>
                    <a:pt y="1869" x="6155"/>
                    <a:pt y="1887" x="6234"/>
                  </a:cubicBezTo>
                  <a:cubicBezTo>
                    <a:pt y="1905" x="6313"/>
                    <a:pt y="1934" x="6386"/>
                    <a:pt y="1973" x="6453"/>
                  </a:cubicBezTo>
                  <a:lnTo>
                    <a:pt y="1360" x="6450"/>
                  </a:lnTo>
                  <a:cubicBezTo>
                    <a:pt y="1349" x="6389"/>
                    <a:pt y="1341" x="6334"/>
                    <a:pt y="1336" x="6285"/>
                  </a:cubicBezTo>
                  <a:cubicBezTo>
                    <a:pt y="1330" x="6235"/>
                    <a:pt y="1327" x="6189"/>
                    <a:pt y="1327" x="6148"/>
                  </a:cubicBezTo>
                  <a:close/>
                  <a:moveTo>
                    <a:pt y="1415" x="7080"/>
                  </a:moveTo>
                  <a:lnTo>
                    <a:pt y="5049" x="7080"/>
                  </a:lnTo>
                  <a:lnTo>
                    <a:pt y="5049" x="7677"/>
                  </a:lnTo>
                  <a:lnTo>
                    <a:pt y="1415" x="7677"/>
                  </a:lnTo>
                  <a:close/>
                  <a:moveTo>
                    <a:pt y="1327" x="10678"/>
                  </a:moveTo>
                  <a:cubicBezTo>
                    <a:pt y="1327" x="10425"/>
                    <a:pt y="1382" x="10201"/>
                    <a:pt y="1490" x="10008"/>
                  </a:cubicBezTo>
                  <a:cubicBezTo>
                    <a:pt y="1598" x="9814"/>
                    <a:pt y="1761" x="9646"/>
                    <a:pt y="1980" x="9503"/>
                  </a:cubicBezTo>
                  <a:lnTo>
                    <a:pt y="1415" x="9503"/>
                  </a:lnTo>
                  <a:lnTo>
                    <a:pt y="1415" x="8903"/>
                  </a:lnTo>
                  <a:lnTo>
                    <a:pt y="5049" x="8903"/>
                  </a:lnTo>
                  <a:lnTo>
                    <a:pt y="5049" x="9503"/>
                  </a:lnTo>
                  <a:lnTo>
                    <a:pt y="2995" x="9503"/>
                  </a:lnTo>
                  <a:cubicBezTo>
                    <a:pt y="2640" x="9503"/>
                    <a:pt y="2360" x="9596"/>
                    <a:pt y="2155" x="9782"/>
                  </a:cubicBezTo>
                  <a:cubicBezTo>
                    <a:pt y="1949" x="9968"/>
                    <a:pt y="1847" x="10222"/>
                    <a:pt y="1847" x="10545"/>
                  </a:cubicBezTo>
                  <a:cubicBezTo>
                    <a:pt y="1847" x="10813"/>
                    <a:pt y="1932" x="11014"/>
                    <a:pt y="2103" x="11148"/>
                  </a:cubicBezTo>
                  <a:cubicBezTo>
                    <a:pt y="2274" x="11282"/>
                    <a:pt y="2531" x="11349"/>
                    <a:pt y="2875" x="11349"/>
                  </a:cubicBezTo>
                  <a:lnTo>
                    <a:pt y="5049" x="11349"/>
                  </a:lnTo>
                  <a:lnTo>
                    <a:pt y="5049" x="11946"/>
                  </a:lnTo>
                  <a:lnTo>
                    <a:pt y="2855" x="11946"/>
                  </a:lnTo>
                  <a:cubicBezTo>
                    <a:pt y="2354" x="11946"/>
                    <a:pt y="1974" x="11839"/>
                    <a:pt y="1715" x="11625"/>
                  </a:cubicBezTo>
                  <a:cubicBezTo>
                    <a:pt y="1457" x="11411"/>
                    <a:pt y="1327" x="11095"/>
                    <a:pt y="1327" x="10678"/>
                  </a:cubicBezTo>
                  <a:close/>
                  <a:moveTo>
                    <a:pt y="1327" x="1781"/>
                  </a:moveTo>
                  <a:cubicBezTo>
                    <a:pt y="1327" x="1236"/>
                    <a:pt y="1502" x="803"/>
                    <a:pt y="1851" x="482"/>
                  </a:cubicBezTo>
                  <a:cubicBezTo>
                    <a:pt y="2201" x="161"/>
                    <a:pt y="2673" x="0"/>
                    <a:pt y="3267" x="0"/>
                  </a:cubicBezTo>
                  <a:cubicBezTo>
                    <a:pt y="3843" x="0"/>
                    <a:pt y="4299" x="170"/>
                    <a:pt y="4637" x="508"/>
                  </a:cubicBezTo>
                  <a:cubicBezTo>
                    <a:pt y="4974" x="847"/>
                    <a:pt y="5143" x="1306"/>
                    <a:pt y="5143" x="1885"/>
                  </a:cubicBezTo>
                  <a:cubicBezTo>
                    <a:pt y="5143" x="2117"/>
                    <a:pt y="5119" x="2345"/>
                    <a:pt y="5071" x="2570"/>
                  </a:cubicBezTo>
                  <a:cubicBezTo>
                    <a:pt y="5024" x="2795"/>
                    <a:pt y="4954" x="3014"/>
                    <a:pt y="4864" x="3228"/>
                  </a:cubicBezTo>
                  <a:lnTo>
                    <a:pt y="4299" x="3228"/>
                  </a:lnTo>
                  <a:cubicBezTo>
                    <a:pt y="4412" x="3016"/>
                    <a:pt y="4496" x="2803"/>
                    <a:pt y="4552" x="2587"/>
                  </a:cubicBezTo>
                  <a:cubicBezTo>
                    <a:pt y="4608" x="2372"/>
                    <a:pt y="4637" x="2150"/>
                    <a:pt y="4637" x="1921"/>
                  </a:cubicBezTo>
                  <a:cubicBezTo>
                    <a:pt y="4637" x="1525"/>
                    <a:pt y="4529" x="1216"/>
                    <a:pt y="4314" x="995"/>
                  </a:cubicBezTo>
                  <a:cubicBezTo>
                    <a:pt y="4099" x="773"/>
                    <a:pt y="3785" x="649"/>
                    <a:pt y="3375" x="623"/>
                  </a:cubicBezTo>
                  <a:lnTo>
                    <a:pt y="3375" x="3368"/>
                  </a:lnTo>
                  <a:lnTo>
                    <a:pt y="3083" x="3368"/>
                  </a:lnTo>
                  <a:cubicBezTo>
                    <a:pt y="2542" x="3368"/>
                    <a:pt y="2114" x="3225"/>
                    <a:pt y="1800" x="2941"/>
                  </a:cubicBezTo>
                  <a:cubicBezTo>
                    <a:pt y="1485" x="2657"/>
                    <a:pt y="1327" x="2270"/>
                    <a:pt y="1327" x="1781"/>
                  </a:cubicBezTo>
                  <a:close/>
                  <a:moveTo>
                    <a:pt y="1327" x="14363"/>
                  </a:moveTo>
                  <a:cubicBezTo>
                    <a:pt y="1327" x="13918"/>
                    <a:pt y="1497" x="13559"/>
                    <a:pt y="1837" x="13286"/>
                  </a:cubicBezTo>
                  <a:cubicBezTo>
                    <a:pt y="2176" x="13014"/>
                    <a:pt y="2627" x="12877"/>
                    <a:pt y="3190" x="12877"/>
                  </a:cubicBezTo>
                  <a:cubicBezTo>
                    <a:pt y="3750" x="12877"/>
                    <a:pt y="4200" x="13014"/>
                    <a:pt y="4539" x="13286"/>
                  </a:cubicBezTo>
                  <a:cubicBezTo>
                    <a:pt y="4879" x="13559"/>
                    <a:pt y="5049" x="13918"/>
                    <a:pt y="5049" x="14363"/>
                  </a:cubicBezTo>
                  <a:cubicBezTo>
                    <a:pt y="5049" x="14631"/>
                    <a:pt y="4996" x="14862"/>
                    <a:pt y="4890" x="15054"/>
                  </a:cubicBezTo>
                  <a:cubicBezTo>
                    <a:pt y="4784" x="15247"/>
                    <a:pt y="4624" x="15404"/>
                    <a:pt y="4409" x="15528"/>
                  </a:cubicBezTo>
                  <a:lnTo>
                    <a:pt y="4705" x="15528"/>
                  </a:lnTo>
                  <a:cubicBezTo>
                    <a:pt y="5118" x="15528"/>
                    <a:pt y="5426" x="15430"/>
                    <a:pt y="5631" x="15236"/>
                  </a:cubicBezTo>
                  <a:cubicBezTo>
                    <a:pt y="5835" x="15041"/>
                    <a:pt y="5937" x="14748"/>
                    <a:pt y="5937" x="14357"/>
                  </a:cubicBezTo>
                  <a:cubicBezTo>
                    <a:pt y="5937" x="14179"/>
                    <a:pt y="5915" x="14005"/>
                    <a:pt y="5869" x="13834"/>
                  </a:cubicBezTo>
                  <a:cubicBezTo>
                    <a:pt y="5824" x="13663"/>
                    <a:pt y="5754" x="13490"/>
                    <a:pt y="5658" x="13315"/>
                  </a:cubicBezTo>
                  <a:lnTo>
                    <a:pt y="6239" x="13315"/>
                  </a:lnTo>
                  <a:cubicBezTo>
                    <a:pt y="6304" x="13490"/>
                    <a:pt y="6352" x="13671"/>
                    <a:pt y="6383" x="13857"/>
                  </a:cubicBezTo>
                  <a:cubicBezTo>
                    <a:pt y="6415" x="14043"/>
                    <a:pt y="6431" x="14241"/>
                    <a:pt y="6431" x="14451"/>
                  </a:cubicBezTo>
                  <a:cubicBezTo>
                    <a:pt y="6431" x="15017"/>
                    <a:pt y="6280" x="15438"/>
                    <a:pt y="5978" x="15713"/>
                  </a:cubicBezTo>
                  <a:cubicBezTo>
                    <a:pt y="5676" x="15987"/>
                    <a:pt y="5216" x="16125"/>
                    <a:pt y="4598" x="16125"/>
                  </a:cubicBezTo>
                  <a:lnTo>
                    <a:pt y="1415" x="16125"/>
                  </a:lnTo>
                  <a:lnTo>
                    <a:pt y="1415" x="15528"/>
                  </a:lnTo>
                  <a:lnTo>
                    <a:pt y="1967" x="15528"/>
                  </a:lnTo>
                  <a:cubicBezTo>
                    <a:pt y="1752" x="15404"/>
                    <a:pt y="1592" x="15247"/>
                    <a:pt y="1486" x="15054"/>
                  </a:cubicBezTo>
                  <a:cubicBezTo>
                    <a:pt y="1380" x="14862"/>
                    <a:pt y="1327" x="14631"/>
                    <a:pt y="1327" x="143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y="3737250" x="4128075"/>
              <a:ext cy="90850" cx="88425"/>
            </a:xfrm>
            <a:custGeom>
              <a:pathLst>
                <a:path w="3537" extrusionOk="0" h="3634">
                  <a:moveTo>
                    <a:pt y="0" x="0"/>
                  </a:moveTo>
                  <a:lnTo>
                    <a:pt y="3634" x="1363"/>
                  </a:lnTo>
                  <a:lnTo>
                    <a:pt y="3634" x="2174"/>
                  </a:lnTo>
                  <a:lnTo>
                    <a:pt y="0" x="3536"/>
                  </a:lnTo>
                  <a:lnTo>
                    <a:pt y="0" x="2904"/>
                  </a:lnTo>
                  <a:lnTo>
                    <a:pt y="3050" x="1768"/>
                  </a:lnTo>
                  <a:lnTo>
                    <a:pt y="0" x="6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y="3701875" x="4228250"/>
              <a:ext cy="128575" cx="380325"/>
            </a:xfrm>
            <a:custGeom>
              <a:pathLst>
                <a:path w="15213" extrusionOk="0" h="5143">
                  <a:moveTo>
                    <a:pt y="1834" x="11884"/>
                  </a:moveTo>
                  <a:cubicBezTo>
                    <a:pt y="1834" x="12178"/>
                    <a:pt y="1931" x="12414"/>
                    <a:pt y="2126" x="12592"/>
                  </a:cubicBezTo>
                  <a:cubicBezTo>
                    <a:pt y="2320" x="12771"/>
                    <a:pt y="2581" x="12862"/>
                    <a:pt y="2907" x="12867"/>
                  </a:cubicBezTo>
                  <a:lnTo>
                    <a:pt y="2911" x="10738"/>
                  </a:lnTo>
                  <a:cubicBezTo>
                    <a:pt y="2569" x="10769"/>
                    <a:pt y="2304" x="10884"/>
                    <a:pt y="2116" x="11084"/>
                  </a:cubicBezTo>
                  <a:cubicBezTo>
                    <a:pt y="1928" x="11284"/>
                    <a:pt y="1834" x="11551"/>
                    <a:pt y="1834" x="11884"/>
                  </a:cubicBezTo>
                  <a:close/>
                  <a:moveTo>
                    <a:pt y="3222" x="2473"/>
                  </a:moveTo>
                  <a:lnTo>
                    <a:pt y="3355" x="2473"/>
                  </a:lnTo>
                  <a:cubicBezTo>
                    <a:pt y="3744" x="2473"/>
                    <a:pt y="4056" x="2373"/>
                    <a:pt y="4291" x="2173"/>
                  </a:cubicBezTo>
                  <a:cubicBezTo>
                    <a:pt y="4526" x="1972"/>
                    <a:pt y="4643" x="1707"/>
                    <a:pt y="4643" x="1376"/>
                  </a:cubicBezTo>
                  <a:cubicBezTo>
                    <a:pt y="4643" x="1136"/>
                    <a:pt y="4581" x="946"/>
                    <a:pt y="4456" x="807"/>
                  </a:cubicBezTo>
                  <a:cubicBezTo>
                    <a:pt y="4332" x="667"/>
                    <a:pt y="4164" x="598"/>
                    <a:pt y="3952" x="598"/>
                  </a:cubicBezTo>
                  <a:cubicBezTo>
                    <a:pt y="3686" x="598"/>
                    <a:pt y="3498" x="690"/>
                    <a:pt y="3388" x="876"/>
                  </a:cubicBezTo>
                  <a:cubicBezTo>
                    <a:pt y="3277" x="1062"/>
                    <a:pt y="3222" x="1397"/>
                    <a:pt y="3222" x="1879"/>
                  </a:cubicBezTo>
                  <a:close/>
                  <a:moveTo>
                    <a:pt y="1" x="4299"/>
                  </a:moveTo>
                  <a:lnTo>
                    <a:pt y="5049" x="4299"/>
                  </a:lnTo>
                  <a:lnTo>
                    <a:pt y="5049" x="4896"/>
                  </a:lnTo>
                  <a:lnTo>
                    <a:pt y="1" x="4896"/>
                  </a:lnTo>
                  <a:close/>
                  <a:moveTo>
                    <a:pt y="4224" x="14528"/>
                  </a:moveTo>
                  <a:lnTo>
                    <a:pt y="5049" x="14528"/>
                  </a:lnTo>
                  <a:lnTo>
                    <a:pt y="5049" x="15213"/>
                  </a:lnTo>
                  <a:lnTo>
                    <a:pt y="4224" x="15213"/>
                  </a:lnTo>
                  <a:close/>
                  <a:moveTo>
                    <a:pt y="1327" x="1503"/>
                  </a:moveTo>
                  <a:cubicBezTo>
                    <a:pt y="1327" x="1308"/>
                    <a:pt y="1349" x="1108"/>
                    <a:pt y="1391" x="902"/>
                  </a:cubicBezTo>
                  <a:cubicBezTo>
                    <a:pt y="1433" x="697"/>
                    <a:pt y="1496" x="485"/>
                    <a:pt y="1581" x="267"/>
                  </a:cubicBezTo>
                  <a:lnTo>
                    <a:pt y="2132" x="267"/>
                  </a:lnTo>
                  <a:cubicBezTo>
                    <a:pt y="2033" x="448"/>
                    <a:pt y="1958" x="638"/>
                    <a:pt y="1908" x="834"/>
                  </a:cubicBezTo>
                  <a:cubicBezTo>
                    <a:pt y="1858" x="1031"/>
                    <a:pt y="1834" x="1233"/>
                    <a:pt y="1834" x="1441"/>
                  </a:cubicBezTo>
                  <a:cubicBezTo>
                    <a:pt y="1834" x="1768"/>
                    <a:pt y="1909" x="2021"/>
                    <a:pt y="2059" x="2202"/>
                  </a:cubicBezTo>
                  <a:cubicBezTo>
                    <a:pt y="2209" x="2382"/>
                    <a:pt y="2422" x="2473"/>
                    <a:pt y="2697" x="2473"/>
                  </a:cubicBezTo>
                  <a:lnTo>
                    <a:pt y="2755" x="2473"/>
                  </a:lnTo>
                  <a:lnTo>
                    <a:pt y="2755" x="1636"/>
                  </a:lnTo>
                  <a:cubicBezTo>
                    <a:pt y="2755" x="1093"/>
                    <a:pt y="2859" x="685"/>
                    <a:pt y="3066" x="411"/>
                  </a:cubicBezTo>
                  <a:cubicBezTo>
                    <a:pt y="3274" x="137"/>
                    <a:pt y="3582" x="1"/>
                    <a:pt y="3991" x="1"/>
                  </a:cubicBezTo>
                  <a:cubicBezTo>
                    <a:pt y="4341" x="1"/>
                    <a:pt y="4621" x="110"/>
                    <a:pt y="4830" x="330"/>
                  </a:cubicBezTo>
                  <a:cubicBezTo>
                    <a:pt y="5038" x="549"/>
                    <a:pt y="5143" x="845"/>
                    <a:pt y="5143" x="1217"/>
                  </a:cubicBezTo>
                  <a:cubicBezTo>
                    <a:pt y="5143" x="1511"/>
                    <a:pt y="5090" x="1760"/>
                    <a:pt y="4985" x="1963"/>
                  </a:cubicBezTo>
                  <a:cubicBezTo>
                    <a:pt y="4880" x="2167"/>
                    <a:pt y="4718" x="2336"/>
                    <a:pt y="4497" x="2473"/>
                  </a:cubicBezTo>
                  <a:lnTo>
                    <a:pt y="5049" x="2473"/>
                  </a:lnTo>
                  <a:lnTo>
                    <a:pt y="5049" x="3070"/>
                  </a:lnTo>
                  <a:lnTo>
                    <a:pt y="2976" x="3070"/>
                  </a:lnTo>
                  <a:cubicBezTo>
                    <a:pt y="2422" x="3070"/>
                    <a:pt y="2009" x="2940"/>
                    <a:pt y="1736" x="2680"/>
                  </a:cubicBezTo>
                  <a:cubicBezTo>
                    <a:pt y="1464" x="2421"/>
                    <a:pt y="1327" x="2028"/>
                    <a:pt y="1327" x="1503"/>
                  </a:cubicBezTo>
                  <a:close/>
                  <a:moveTo>
                    <a:pt y="1415" x="6083"/>
                  </a:moveTo>
                  <a:lnTo>
                    <a:pt y="3615" x="6083"/>
                  </a:lnTo>
                  <a:cubicBezTo>
                    <a:pt y="4114" x="6083"/>
                    <a:pt y="4494" x="6191"/>
                    <a:pt y="4753" x="6407"/>
                  </a:cubicBezTo>
                  <a:cubicBezTo>
                    <a:pt y="5013" x="6624"/>
                    <a:pt y="5143" x="6941"/>
                    <a:pt y="5143" x="7358"/>
                  </a:cubicBezTo>
                  <a:cubicBezTo>
                    <a:pt y="5143" x="7611"/>
                    <a:pt y="5089" x="7833"/>
                    <a:pt y="4982" x="8025"/>
                  </a:cubicBezTo>
                  <a:cubicBezTo>
                    <a:pt y="4875" x="8216"/>
                    <a:pt y="4711" x="8384"/>
                    <a:pt y="4491" x="8529"/>
                  </a:cubicBezTo>
                  <a:lnTo>
                    <a:pt y="5049" x="8529"/>
                  </a:lnTo>
                  <a:lnTo>
                    <a:pt y="5049" x="9126"/>
                  </a:lnTo>
                  <a:lnTo>
                    <a:pt y="1415" x="9126"/>
                  </a:lnTo>
                  <a:lnTo>
                    <a:pt y="1415" x="8529"/>
                  </a:lnTo>
                  <a:lnTo>
                    <a:pt y="3475" x="8529"/>
                  </a:lnTo>
                  <a:cubicBezTo>
                    <a:pt y="3830" x="8529"/>
                    <a:pt y="4110" x="8436"/>
                    <a:pt y="4315" x="8248"/>
                  </a:cubicBezTo>
                  <a:cubicBezTo>
                    <a:pt y="4521" x="8061"/>
                    <a:pt y="4624" x="7807"/>
                    <a:pt y="4624" x="7484"/>
                  </a:cubicBezTo>
                  <a:cubicBezTo>
                    <a:pt y="4624" x="7216"/>
                    <a:pt y="4538" x="7015"/>
                    <a:pt y="4366" x="6881"/>
                  </a:cubicBezTo>
                  <a:cubicBezTo>
                    <a:pt y="4194" x="6747"/>
                    <a:pt y="3936" x="6680"/>
                    <a:pt y="3592" x="6680"/>
                  </a:cubicBezTo>
                  <a:lnTo>
                    <a:pt y="1415" x="6680"/>
                  </a:lnTo>
                  <a:close/>
                  <a:moveTo>
                    <a:pt y="1327" x="11877"/>
                  </a:moveTo>
                  <a:cubicBezTo>
                    <a:pt y="1327" x="11332"/>
                    <a:pt y="1502" x="10899"/>
                    <a:pt y="1851" x="10578"/>
                  </a:cubicBezTo>
                  <a:cubicBezTo>
                    <a:pt y="2201" x="10257"/>
                    <a:pt y="2673" x="10096"/>
                    <a:pt y="3267" x="10096"/>
                  </a:cubicBezTo>
                  <a:cubicBezTo>
                    <a:pt y="3843" x="10096"/>
                    <a:pt y="4299" x="10265"/>
                    <a:pt y="4637" x="10604"/>
                  </a:cubicBezTo>
                  <a:cubicBezTo>
                    <a:pt y="4974" x="10942"/>
                    <a:pt y="5143" x="11401"/>
                    <a:pt y="5143" x="11981"/>
                  </a:cubicBezTo>
                  <a:cubicBezTo>
                    <a:pt y="5143" x="12212"/>
                    <a:pt y="5119" x="12441"/>
                    <a:pt y="5071" x="12665"/>
                  </a:cubicBezTo>
                  <a:cubicBezTo>
                    <a:pt y="5024" x="12890"/>
                    <a:pt y="4954" x="13110"/>
                    <a:pt y="4864" x="13324"/>
                  </a:cubicBezTo>
                  <a:lnTo>
                    <a:pt y="4299" x="13324"/>
                  </a:lnTo>
                  <a:cubicBezTo>
                    <a:pt y="4412" x="13112"/>
                    <a:pt y="4496" x="12898"/>
                    <a:pt y="4552" x="12683"/>
                  </a:cubicBezTo>
                  <a:cubicBezTo>
                    <a:pt y="4608" x="12468"/>
                    <a:pt y="4637" x="12246"/>
                    <a:pt y="4637" x="12017"/>
                  </a:cubicBezTo>
                  <a:cubicBezTo>
                    <a:pt y="4637" x="11621"/>
                    <a:pt y="4529" x="11312"/>
                    <a:pt y="4314" x="11090"/>
                  </a:cubicBezTo>
                  <a:cubicBezTo>
                    <a:pt y="4099" x="10869"/>
                    <a:pt y="3785" x="10745"/>
                    <a:pt y="3375" x="10719"/>
                  </a:cubicBezTo>
                  <a:lnTo>
                    <a:pt y="3375" x="13464"/>
                  </a:lnTo>
                  <a:lnTo>
                    <a:pt y="3083" x="13464"/>
                  </a:lnTo>
                  <a:cubicBezTo>
                    <a:pt y="2542" x="13464"/>
                    <a:pt y="2114" x="13321"/>
                    <a:pt y="1800" x="13037"/>
                  </a:cubicBezTo>
                  <a:cubicBezTo>
                    <a:pt y="1485" x="12753"/>
                    <a:pt y="1327" x="12366"/>
                    <a:pt y="1327" x="118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y="4663725" x="3098900"/>
              <a:ext cy="615925" cx="2226650"/>
            </a:xfrm>
            <a:custGeom>
              <a:pathLst>
                <a:path w="89066" extrusionOk="0" h="24637">
                  <a:moveTo>
                    <a:pt y="0" x="1"/>
                  </a:moveTo>
                  <a:lnTo>
                    <a:pt y="24637" x="1"/>
                  </a:lnTo>
                  <a:lnTo>
                    <a:pt y="24637" x="89066"/>
                  </a:lnTo>
                  <a:lnTo>
                    <a:pt y="0" x="89066"/>
                  </a:lnTo>
                  <a:close/>
                </a:path>
              </a:pathLst>
            </a:custGeom>
            <a:solidFill>
              <a:srgbClr val="000000"/>
            </a:solidFill>
            <a:ln w="830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y="4509725" x="2292675"/>
              <a:ext cy="925650" cx="923900"/>
            </a:xfrm>
            <a:custGeom>
              <a:pathLst>
                <a:path w="36956" extrusionOk="0" h="37026">
                  <a:moveTo>
                    <a:pt y="1" x="17509"/>
                  </a:moveTo>
                  <a:lnTo>
                    <a:pt y="70" x="16610"/>
                  </a:lnTo>
                  <a:lnTo>
                    <a:pt y="209" x="15641"/>
                  </a:lnTo>
                  <a:lnTo>
                    <a:pt y="347" x="14741"/>
                  </a:lnTo>
                  <a:lnTo>
                    <a:pt y="555" x="13842"/>
                  </a:lnTo>
                  <a:lnTo>
                    <a:pt y="831" x="13011"/>
                  </a:lnTo>
                  <a:lnTo>
                    <a:pt y="1108" x="12112"/>
                  </a:lnTo>
                  <a:lnTo>
                    <a:pt y="1454" x="11281"/>
                  </a:lnTo>
                  <a:lnTo>
                    <a:pt y="1800" x="10451"/>
                  </a:lnTo>
                  <a:lnTo>
                    <a:pt y="2215" x="9689"/>
                  </a:lnTo>
                  <a:lnTo>
                    <a:pt y="2700" x="8928"/>
                  </a:lnTo>
                  <a:lnTo>
                    <a:pt y="3184" x="8167"/>
                  </a:lnTo>
                  <a:lnTo>
                    <a:pt y="3669" x="7406"/>
                  </a:lnTo>
                  <a:lnTo>
                    <a:pt y="4222" x="6714"/>
                  </a:lnTo>
                  <a:lnTo>
                    <a:pt y="4776" x="6022"/>
                  </a:lnTo>
                  <a:lnTo>
                    <a:pt y="5399" x="5399"/>
                  </a:lnTo>
                  <a:lnTo>
                    <a:pt y="6091" x="4776"/>
                  </a:lnTo>
                  <a:lnTo>
                    <a:pt y="6714" x="4222"/>
                  </a:lnTo>
                  <a:lnTo>
                    <a:pt y="7406" x="3669"/>
                  </a:lnTo>
                  <a:lnTo>
                    <a:pt y="8167" x="3184"/>
                  </a:lnTo>
                  <a:lnTo>
                    <a:pt y="8928" x="2700"/>
                  </a:lnTo>
                  <a:lnTo>
                    <a:pt y="9689" x="2215"/>
                  </a:lnTo>
                  <a:lnTo>
                    <a:pt y="10451" x="1800"/>
                  </a:lnTo>
                  <a:lnTo>
                    <a:pt y="11281" x="1454"/>
                  </a:lnTo>
                  <a:lnTo>
                    <a:pt y="12112" x="1108"/>
                  </a:lnTo>
                  <a:lnTo>
                    <a:pt y="13011" x="831"/>
                  </a:lnTo>
                  <a:lnTo>
                    <a:pt y="13842" x="555"/>
                  </a:lnTo>
                  <a:lnTo>
                    <a:pt y="14741" x="347"/>
                  </a:lnTo>
                  <a:lnTo>
                    <a:pt y="15710" x="209"/>
                  </a:lnTo>
                  <a:lnTo>
                    <a:pt y="16610" x="70"/>
                  </a:lnTo>
                  <a:lnTo>
                    <a:pt y="17579" x="1"/>
                  </a:lnTo>
                  <a:lnTo>
                    <a:pt y="18478" x="1"/>
                  </a:lnTo>
                  <a:lnTo>
                    <a:pt y="19447" x="1"/>
                  </a:lnTo>
                  <a:lnTo>
                    <a:pt y="20416" x="70"/>
                  </a:lnTo>
                  <a:lnTo>
                    <a:pt y="21316" x="209"/>
                  </a:lnTo>
                  <a:lnTo>
                    <a:pt y="22215" x="347"/>
                  </a:lnTo>
                  <a:lnTo>
                    <a:pt y="23115" x="555"/>
                  </a:lnTo>
                  <a:lnTo>
                    <a:pt y="24015" x="831"/>
                  </a:lnTo>
                  <a:lnTo>
                    <a:pt y="24845" x="1108"/>
                  </a:lnTo>
                  <a:lnTo>
                    <a:pt y="25676" x="1454"/>
                  </a:lnTo>
                  <a:lnTo>
                    <a:pt y="26506" x="1800"/>
                  </a:lnTo>
                  <a:lnTo>
                    <a:pt y="27337" x="2215"/>
                  </a:lnTo>
                  <a:lnTo>
                    <a:pt y="28098" x="2700"/>
                  </a:lnTo>
                  <a:lnTo>
                    <a:pt y="28859" x="3184"/>
                  </a:lnTo>
                  <a:lnTo>
                    <a:pt y="29551" x="3669"/>
                  </a:lnTo>
                  <a:lnTo>
                    <a:pt y="30243" x="4222"/>
                  </a:lnTo>
                  <a:lnTo>
                    <a:pt y="30935" x="4776"/>
                  </a:lnTo>
                  <a:lnTo>
                    <a:pt y="31558" x="5399"/>
                  </a:lnTo>
                  <a:lnTo>
                    <a:pt y="32181" x="6022"/>
                  </a:lnTo>
                  <a:lnTo>
                    <a:pt y="32734" x="6714"/>
                  </a:lnTo>
                  <a:lnTo>
                    <a:pt y="33288" x="7406"/>
                  </a:lnTo>
                  <a:lnTo>
                    <a:pt y="33842" x="8167"/>
                  </a:lnTo>
                  <a:lnTo>
                    <a:pt y="34326" x="8928"/>
                  </a:lnTo>
                  <a:lnTo>
                    <a:pt y="34741" x="9689"/>
                  </a:lnTo>
                  <a:lnTo>
                    <a:pt y="35157" x="10451"/>
                  </a:lnTo>
                  <a:lnTo>
                    <a:pt y="35503" x="11281"/>
                  </a:lnTo>
                  <a:lnTo>
                    <a:pt y="35849" x="12112"/>
                  </a:lnTo>
                  <a:lnTo>
                    <a:pt y="36125" x="13011"/>
                  </a:lnTo>
                  <a:lnTo>
                    <a:pt y="36402" x="13842"/>
                  </a:lnTo>
                  <a:lnTo>
                    <a:pt y="36610" x="14741"/>
                  </a:lnTo>
                  <a:lnTo>
                    <a:pt y="36748" x="15641"/>
                  </a:lnTo>
                  <a:lnTo>
                    <a:pt y="36887" x="16610"/>
                  </a:lnTo>
                  <a:lnTo>
                    <a:pt y="36956" x="17509"/>
                  </a:lnTo>
                  <a:lnTo>
                    <a:pt y="37025" x="18478"/>
                  </a:lnTo>
                  <a:lnTo>
                    <a:pt y="36956" x="19447"/>
                  </a:lnTo>
                  <a:lnTo>
                    <a:pt y="36887" x="20347"/>
                  </a:lnTo>
                  <a:lnTo>
                    <a:pt y="36748" x="21316"/>
                  </a:lnTo>
                  <a:lnTo>
                    <a:pt y="36610" x="22215"/>
                  </a:lnTo>
                  <a:lnTo>
                    <a:pt y="36402" x="23115"/>
                  </a:lnTo>
                  <a:lnTo>
                    <a:pt y="36125" x="24015"/>
                  </a:lnTo>
                  <a:lnTo>
                    <a:pt y="35849" x="24845"/>
                  </a:lnTo>
                  <a:lnTo>
                    <a:pt y="35503" x="25675"/>
                  </a:lnTo>
                  <a:lnTo>
                    <a:pt y="35157" x="26506"/>
                  </a:lnTo>
                  <a:lnTo>
                    <a:pt y="34741" x="27336"/>
                  </a:lnTo>
                  <a:lnTo>
                    <a:pt y="34326" x="28098"/>
                  </a:lnTo>
                  <a:lnTo>
                    <a:pt y="33842" x="28859"/>
                  </a:lnTo>
                  <a:lnTo>
                    <a:pt y="33288" x="29551"/>
                  </a:lnTo>
                  <a:lnTo>
                    <a:pt y="32734" x="30243"/>
                  </a:lnTo>
                  <a:lnTo>
                    <a:pt y="32181" x="30935"/>
                  </a:lnTo>
                  <a:lnTo>
                    <a:pt y="31558" x="31558"/>
                  </a:lnTo>
                  <a:lnTo>
                    <a:pt y="30935" x="32181"/>
                  </a:lnTo>
                  <a:lnTo>
                    <a:pt y="30243" x="32734"/>
                  </a:lnTo>
                  <a:lnTo>
                    <a:pt y="29551" x="33288"/>
                  </a:lnTo>
                  <a:lnTo>
                    <a:pt y="28859" x="33841"/>
                  </a:lnTo>
                  <a:lnTo>
                    <a:pt y="28098" x="34326"/>
                  </a:lnTo>
                  <a:lnTo>
                    <a:pt y="27337" x="34741"/>
                  </a:lnTo>
                  <a:lnTo>
                    <a:pt y="26506" x="35156"/>
                  </a:lnTo>
                  <a:lnTo>
                    <a:pt y="25676" x="35502"/>
                  </a:lnTo>
                  <a:lnTo>
                    <a:pt y="24845" x="35848"/>
                  </a:lnTo>
                  <a:lnTo>
                    <a:pt y="24015" x="36125"/>
                  </a:lnTo>
                  <a:lnTo>
                    <a:pt y="23115" x="36402"/>
                  </a:lnTo>
                  <a:lnTo>
                    <a:pt y="22215" x="36610"/>
                  </a:lnTo>
                  <a:lnTo>
                    <a:pt y="21316" x="36748"/>
                  </a:lnTo>
                  <a:lnTo>
                    <a:pt y="20416" x="36886"/>
                  </a:lnTo>
                  <a:lnTo>
                    <a:pt y="19447" x="36956"/>
                  </a:lnTo>
                  <a:lnTo>
                    <a:pt y="18478" x="36956"/>
                  </a:lnTo>
                  <a:lnTo>
                    <a:pt y="17579" x="36956"/>
                  </a:lnTo>
                  <a:lnTo>
                    <a:pt y="16610" x="36886"/>
                  </a:lnTo>
                  <a:lnTo>
                    <a:pt y="15710" x="36748"/>
                  </a:lnTo>
                  <a:lnTo>
                    <a:pt y="14741" x="36610"/>
                  </a:lnTo>
                  <a:lnTo>
                    <a:pt y="13842" x="36402"/>
                  </a:lnTo>
                  <a:lnTo>
                    <a:pt y="13011" x="36125"/>
                  </a:lnTo>
                  <a:lnTo>
                    <a:pt y="12112" x="35848"/>
                  </a:lnTo>
                  <a:lnTo>
                    <a:pt y="11281" x="35502"/>
                  </a:lnTo>
                  <a:lnTo>
                    <a:pt y="10451" x="35156"/>
                  </a:lnTo>
                  <a:lnTo>
                    <a:pt y="9689" x="34741"/>
                  </a:lnTo>
                  <a:lnTo>
                    <a:pt y="8928" x="34326"/>
                  </a:lnTo>
                  <a:lnTo>
                    <a:pt y="8167" x="33841"/>
                  </a:lnTo>
                  <a:lnTo>
                    <a:pt y="7406" x="33288"/>
                  </a:lnTo>
                  <a:lnTo>
                    <a:pt y="6714" x="32734"/>
                  </a:lnTo>
                  <a:lnTo>
                    <a:pt y="6091" x="32181"/>
                  </a:lnTo>
                  <a:lnTo>
                    <a:pt y="5399" x="31558"/>
                  </a:lnTo>
                  <a:lnTo>
                    <a:pt y="4776" x="30935"/>
                  </a:lnTo>
                  <a:lnTo>
                    <a:pt y="4222" x="30243"/>
                  </a:lnTo>
                  <a:lnTo>
                    <a:pt y="3669" x="29551"/>
                  </a:lnTo>
                  <a:lnTo>
                    <a:pt y="3184" x="28859"/>
                  </a:lnTo>
                  <a:lnTo>
                    <a:pt y="2700" x="28098"/>
                  </a:lnTo>
                  <a:lnTo>
                    <a:pt y="2215" x="27336"/>
                  </a:lnTo>
                  <a:lnTo>
                    <a:pt y="1800" x="26506"/>
                  </a:lnTo>
                  <a:lnTo>
                    <a:pt y="1454" x="25675"/>
                  </a:lnTo>
                  <a:lnTo>
                    <a:pt y="1108" x="24845"/>
                  </a:lnTo>
                  <a:lnTo>
                    <a:pt y="831" x="24015"/>
                  </a:lnTo>
                  <a:lnTo>
                    <a:pt y="555" x="23115"/>
                  </a:lnTo>
                  <a:lnTo>
                    <a:pt y="347" x="22215"/>
                  </a:lnTo>
                  <a:lnTo>
                    <a:pt y="209" x="21316"/>
                  </a:lnTo>
                  <a:lnTo>
                    <a:pt y="70" x="20347"/>
                  </a:lnTo>
                  <a:lnTo>
                    <a:pt y="1" x="19447"/>
                  </a:lnTo>
                  <a:close/>
                </a:path>
              </a:pathLst>
            </a:custGeom>
            <a:solidFill>
              <a:srgbClr val="FFFFFF"/>
            </a:solidFill>
            <a:ln w="830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y="4696600" x="3267450"/>
              <a:ext cy="121125" cx="152200"/>
            </a:xfrm>
            <a:custGeom>
              <a:pathLst>
                <a:path w="6088" extrusionOk="0" h="4845">
                  <a:moveTo>
                    <a:pt y="539" x="1480"/>
                  </a:moveTo>
                  <a:cubicBezTo>
                    <a:pt y="539" x="1785"/>
                    <a:pt y="618" x="2021"/>
                    <a:pt y="776" x="2187"/>
                  </a:cubicBezTo>
                  <a:cubicBezTo>
                    <a:pt y="934" x="2354"/>
                    <a:pt y="1158" x="2437"/>
                    <a:pt y="1448" x="2437"/>
                  </a:cubicBezTo>
                  <a:cubicBezTo>
                    <a:pt y="1740" x="2437"/>
                    <a:pt y="1965" x="2354"/>
                    <a:pt y="2122" x="2187"/>
                  </a:cubicBezTo>
                  <a:cubicBezTo>
                    <a:pt y="2280" x="2021"/>
                    <a:pt y="2359" x="1785"/>
                    <a:pt y="2359" x="1480"/>
                  </a:cubicBezTo>
                  <a:lnTo>
                    <a:pt y="2359" x="656"/>
                  </a:lnTo>
                  <a:lnTo>
                    <a:pt y="539" x="656"/>
                  </a:lnTo>
                  <a:close/>
                  <a:moveTo>
                    <a:pt y="1" x="1"/>
                  </a:moveTo>
                  <a:lnTo>
                    <a:pt y="4844" x="1"/>
                  </a:lnTo>
                  <a:lnTo>
                    <a:pt y="4844" x="656"/>
                  </a:lnTo>
                  <a:lnTo>
                    <a:pt y="2898" x="656"/>
                  </a:lnTo>
                  <a:lnTo>
                    <a:pt y="2898" x="1480"/>
                  </a:lnTo>
                  <a:cubicBezTo>
                    <a:pt y="2898" x="2023"/>
                    <a:pt y="2776" x="2433"/>
                    <a:pt y="2531" x="2711"/>
                  </a:cubicBezTo>
                  <a:cubicBezTo>
                    <a:pt y="2287" x="2989"/>
                    <a:pt y="1926" x="3128"/>
                    <a:pt y="1448" x="3128"/>
                  </a:cubicBezTo>
                  <a:cubicBezTo>
                    <a:pt y="974" x="3128"/>
                    <a:pt y="614" x="2989"/>
                    <a:pt y="369" x="2711"/>
                  </a:cubicBezTo>
                  <a:cubicBezTo>
                    <a:pt y="123" x="2433"/>
                    <a:pt y="1" x="2023"/>
                    <a:pt y="1" x="1480"/>
                  </a:cubicBezTo>
                  <a:close/>
                  <a:moveTo>
                    <a:pt y="1123" x="5782"/>
                  </a:moveTo>
                  <a:cubicBezTo>
                    <a:pt y="1123" x="5495"/>
                    <a:pt y="1177" x="5250"/>
                    <a:pt y="1284" x="5049"/>
                  </a:cubicBezTo>
                  <a:cubicBezTo>
                    <a:pt y="1391" x="4848"/>
                    <a:pt y="1555" x="4685"/>
                    <a:pt y="1775" x="4559"/>
                  </a:cubicBezTo>
                  <a:lnTo>
                    <a:pt y="1211" x="4559"/>
                  </a:lnTo>
                  <a:lnTo>
                    <a:pt y="1211" x="3959"/>
                  </a:lnTo>
                  <a:lnTo>
                    <a:pt y="4844" x="3959"/>
                  </a:lnTo>
                  <a:lnTo>
                    <a:pt y="4844" x="4559"/>
                  </a:lnTo>
                  <a:lnTo>
                    <a:pt y="2930" x="4559"/>
                  </a:lnTo>
                  <a:cubicBezTo>
                    <a:pt y="2519" x="4559"/>
                    <a:pt y="2204" x="4650"/>
                    <a:pt y="1985" x="4830"/>
                  </a:cubicBezTo>
                  <a:cubicBezTo>
                    <a:pt y="1765" x="5011"/>
                    <a:pt y="1655" x="5270"/>
                    <a:pt y="1655" x="5607"/>
                  </a:cubicBezTo>
                  <a:cubicBezTo>
                    <a:pt y="1655" x="5702"/>
                    <a:pt y="1664" x="5789"/>
                    <a:pt y="1683" x="5868"/>
                  </a:cubicBezTo>
                  <a:cubicBezTo>
                    <a:pt y="1701" x="5947"/>
                    <a:pt y="1730" x="6020"/>
                    <a:pt y="1769" x="6087"/>
                  </a:cubicBezTo>
                  <a:lnTo>
                    <a:pt y="1156" x="6084"/>
                  </a:lnTo>
                  <a:cubicBezTo>
                    <a:pt y="1145" x="6023"/>
                    <a:pt y="1137" x="5968"/>
                    <a:pt y="1131" x="5919"/>
                  </a:cubicBezTo>
                  <a:cubicBezTo>
                    <a:pt y="1126" x="5869"/>
                    <a:pt y="1123" x="5823"/>
                    <a:pt y="1123" x="5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y="4724675" x="3431600"/>
              <a:ext cy="95400" cx="83400"/>
            </a:xfrm>
            <a:custGeom>
              <a:pathLst>
                <a:path w="3336" extrusionOk="0" h="3816">
                  <a:moveTo>
                    <a:pt y="506" x="1668"/>
                  </a:moveTo>
                  <a:cubicBezTo>
                    <a:pt y="506" x="1986"/>
                    <a:pt y="632" x="2238"/>
                    <a:pt y="884" x="2424"/>
                  </a:cubicBezTo>
                  <a:cubicBezTo>
                    <a:pt y="1136" x="2610"/>
                    <a:pt y="1477" x="2703"/>
                    <a:pt y="1908" x="2703"/>
                  </a:cubicBezTo>
                  <a:cubicBezTo>
                    <a:pt y="2340" x="2703"/>
                    <a:pt y="2682" x="2610"/>
                    <a:pt y="2933" x="2424"/>
                  </a:cubicBezTo>
                  <a:cubicBezTo>
                    <a:pt y="3184" x="2238"/>
                    <a:pt y="3309" x="1986"/>
                    <a:pt y="3309" x="1668"/>
                  </a:cubicBezTo>
                  <a:cubicBezTo>
                    <a:pt y="3309" x="1346"/>
                    <a:pt y="3184" x="1092"/>
                    <a:pt y="2935" x="907"/>
                  </a:cubicBezTo>
                  <a:cubicBezTo>
                    <a:pt y="2685" x="722"/>
                    <a:pt y="2342" x="630"/>
                    <a:pt y="1908" x="630"/>
                  </a:cubicBezTo>
                  <a:cubicBezTo>
                    <a:pt y="1473" x="630"/>
                    <a:pt y="1131" x="723"/>
                    <a:pt y="881" x="909"/>
                  </a:cubicBezTo>
                  <a:cubicBezTo>
                    <a:pt y="631" x="1095"/>
                    <a:pt y="506" x="1348"/>
                    <a:pt y="506" x="1668"/>
                  </a:cubicBezTo>
                  <a:close/>
                  <a:moveTo>
                    <a:pt y="0" x="1668"/>
                  </a:moveTo>
                  <a:cubicBezTo>
                    <a:pt y="0" x="1147"/>
                    <a:pt y="169" x="738"/>
                    <a:pt y="506" x="443"/>
                  </a:cubicBezTo>
                  <a:cubicBezTo>
                    <a:pt y="844" x="148"/>
                    <a:pt y="1311" x="0"/>
                    <a:pt y="1908" x="0"/>
                  </a:cubicBezTo>
                  <a:cubicBezTo>
                    <a:pt y="2503" x="0"/>
                    <a:pt y="2969" x="148"/>
                    <a:pt y="3308" x="443"/>
                  </a:cubicBezTo>
                  <a:cubicBezTo>
                    <a:pt y="3646" x="738"/>
                    <a:pt y="3815" x="1147"/>
                    <a:pt y="3815" x="1668"/>
                  </a:cubicBezTo>
                  <a:cubicBezTo>
                    <a:pt y="3815" x="2187"/>
                    <a:pt y="3646" x="2595"/>
                    <a:pt y="3308" x="2891"/>
                  </a:cubicBezTo>
                  <a:cubicBezTo>
                    <a:pt y="2969" x="3187"/>
                    <a:pt y="2503" x="3335"/>
                    <a:pt y="1908" x="3335"/>
                  </a:cubicBezTo>
                  <a:cubicBezTo>
                    <a:pt y="1311" x="3335"/>
                    <a:pt y="844" x="3187"/>
                    <a:pt y="506" x="2891"/>
                  </a:cubicBezTo>
                  <a:cubicBezTo>
                    <a:pt y="169" x="2595"/>
                    <a:pt y="0" x="2187"/>
                    <a:pt y="0" x="1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y="4691500" x="3526000"/>
              <a:ext cy="128575" cx="461100"/>
            </a:xfrm>
            <a:custGeom>
              <a:pathLst>
                <a:path w="18444" extrusionOk="0" h="5143">
                  <a:moveTo>
                    <a:pt y="0" x="4361"/>
                  </a:moveTo>
                  <a:lnTo>
                    <a:pt y="756" x="4361"/>
                  </a:lnTo>
                  <a:lnTo>
                    <a:pt y="756" x="4958"/>
                  </a:lnTo>
                  <a:lnTo>
                    <a:pt y="0" x="4958"/>
                  </a:lnTo>
                  <a:close/>
                  <a:moveTo>
                    <a:pt y="1833" x="11952"/>
                  </a:moveTo>
                  <a:cubicBezTo>
                    <a:pt y="1833" x="12246"/>
                    <a:pt y="1931" x="12482"/>
                    <a:pt y="2125" x="12660"/>
                  </a:cubicBezTo>
                  <a:cubicBezTo>
                    <a:pt y="2320" x="12839"/>
                    <a:pt y="2581" x="12930"/>
                    <a:pt y="2907" x="12935"/>
                  </a:cubicBezTo>
                  <a:lnTo>
                    <a:pt y="2910" x="10806"/>
                  </a:lnTo>
                  <a:cubicBezTo>
                    <a:pt y="2569" x="10837"/>
                    <a:pt y="2304" x="10952"/>
                    <a:pt y="2116" x="11152"/>
                  </a:cubicBezTo>
                  <a:cubicBezTo>
                    <a:pt y="1927" x="11352"/>
                    <a:pt y="1833" x="11619"/>
                    <a:pt y="1833" x="11952"/>
                  </a:cubicBezTo>
                  <a:close/>
                  <a:moveTo>
                    <a:pt y="1827" x="7579"/>
                  </a:moveTo>
                  <a:cubicBezTo>
                    <a:pt y="1827" x="7895"/>
                    <a:pt y="1952" x="8143"/>
                    <a:pt y="2202" x="8325"/>
                  </a:cubicBezTo>
                  <a:cubicBezTo>
                    <a:pt y="2451" x="8507"/>
                    <a:pt y="2796" x="8597"/>
                    <a:pt y="3235" x="8597"/>
                  </a:cubicBezTo>
                  <a:cubicBezTo>
                    <a:pt y="3674" x="8597"/>
                    <a:pt y="4018" x="8507"/>
                    <a:pt y="4268" x="8325"/>
                  </a:cubicBezTo>
                  <a:cubicBezTo>
                    <a:pt y="4518" x="8143"/>
                    <a:pt y="4643" x="7895"/>
                    <a:pt y="4643" x="7579"/>
                  </a:cubicBezTo>
                  <a:cubicBezTo>
                    <a:pt y="4643" x="7263"/>
                    <a:pt y="4518" x="7015"/>
                    <a:pt y="4268" x="6834"/>
                  </a:cubicBezTo>
                  <a:cubicBezTo>
                    <a:pt y="4018" x="6654"/>
                    <a:pt y="3674" x="6563"/>
                    <a:pt y="3235" x="6563"/>
                  </a:cubicBezTo>
                  <a:cubicBezTo>
                    <a:pt y="2796" x="6563"/>
                    <a:pt y="2451" x="6654"/>
                    <a:pt y="2202" x="6834"/>
                  </a:cubicBezTo>
                  <a:cubicBezTo>
                    <a:pt y="1952" x="7015"/>
                    <a:pt y="1827" x="7263"/>
                    <a:pt y="1827" x="7579"/>
                  </a:cubicBezTo>
                  <a:close/>
                  <a:moveTo>
                    <a:pt y="1415" x="0"/>
                  </a:moveTo>
                  <a:lnTo>
                    <a:pt y="5048" x="1363"/>
                  </a:lnTo>
                  <a:lnTo>
                    <a:pt y="5048" x="2174"/>
                  </a:lnTo>
                  <a:lnTo>
                    <a:pt y="1415" x="3536"/>
                  </a:lnTo>
                  <a:lnTo>
                    <a:pt y="1415" x="2904"/>
                  </a:lnTo>
                  <a:lnTo>
                    <a:pt y="4464" x="1768"/>
                  </a:lnTo>
                  <a:lnTo>
                    <a:pt y="1415" x="633"/>
                  </a:lnTo>
                  <a:close/>
                  <a:moveTo>
                    <a:pt y="1415" x="4361"/>
                  </a:moveTo>
                  <a:lnTo>
                    <a:pt y="5048" x="4361"/>
                  </a:lnTo>
                  <a:lnTo>
                    <a:pt y="5048" x="4958"/>
                  </a:lnTo>
                  <a:lnTo>
                    <a:pt y="1415" x="4958"/>
                  </a:lnTo>
                  <a:close/>
                  <a:moveTo>
                    <a:pt y="383" x="16614"/>
                  </a:moveTo>
                  <a:lnTo>
                    <a:pt y="1415" x="16614"/>
                  </a:lnTo>
                  <a:lnTo>
                    <a:pt y="1415" x="16176"/>
                  </a:lnTo>
                  <a:lnTo>
                    <a:pt y="1879" x="16176"/>
                  </a:lnTo>
                  <a:lnTo>
                    <a:pt y="1879" x="16614"/>
                  </a:lnTo>
                  <a:lnTo>
                    <a:pt y="3851" x="16614"/>
                  </a:lnTo>
                  <a:cubicBezTo>
                    <a:pt y="4305" x="16614"/>
                    <a:pt y="4618" x="16701"/>
                    <a:pt y="4790" x="16877"/>
                  </a:cubicBezTo>
                  <a:cubicBezTo>
                    <a:pt y="4962" x="17052"/>
                    <a:pt y="5048" x="17370"/>
                    <a:pt y="5048" x="17830"/>
                  </a:cubicBezTo>
                  <a:lnTo>
                    <a:pt y="5048" x="18444"/>
                  </a:lnTo>
                  <a:lnTo>
                    <a:pt y="4549" x="18444"/>
                  </a:lnTo>
                  <a:lnTo>
                    <a:pt y="4549" x="17830"/>
                  </a:lnTo>
                  <a:cubicBezTo>
                    <a:pt y="4549" x="17582"/>
                    <a:pt y="4506" x="17417"/>
                    <a:pt y="4422" x="17336"/>
                  </a:cubicBezTo>
                  <a:cubicBezTo>
                    <a:pt y="4338" x="17255"/>
                    <a:pt y="4147" x="17214"/>
                    <a:pt y="3851" x="17214"/>
                  </a:cubicBezTo>
                  <a:lnTo>
                    <a:pt y="1879" x="17214"/>
                  </a:lnTo>
                  <a:lnTo>
                    <a:pt y="1879" x="18444"/>
                  </a:lnTo>
                  <a:lnTo>
                    <a:pt y="1415" x="18444"/>
                  </a:lnTo>
                  <a:lnTo>
                    <a:pt y="1415" x="17214"/>
                  </a:lnTo>
                  <a:lnTo>
                    <a:pt y="383" x="17214"/>
                  </a:lnTo>
                  <a:close/>
                  <a:moveTo>
                    <a:pt y="0" x="8597"/>
                  </a:moveTo>
                  <a:lnTo>
                    <a:pt y="1966" x="8597"/>
                  </a:lnTo>
                  <a:cubicBezTo>
                    <a:pt y="1750" x="8472"/>
                    <a:pt y="1589" x="8314"/>
                    <a:pt y="1485" x="8122"/>
                  </a:cubicBezTo>
                  <a:cubicBezTo>
                    <a:pt y="1380" x="7931"/>
                    <a:pt y="1327" x="7701"/>
                    <a:pt y="1327" x="7433"/>
                  </a:cubicBezTo>
                  <a:cubicBezTo>
                    <a:pt y="1327" x="6994"/>
                    <a:pt y="1502" x="6636"/>
                    <a:pt y="1853" x="6361"/>
                  </a:cubicBezTo>
                  <a:cubicBezTo>
                    <a:pt y="2203" x="6085"/>
                    <a:pt y="2664" x="5947"/>
                    <a:pt y="3235" x="5947"/>
                  </a:cubicBezTo>
                  <a:cubicBezTo>
                    <a:pt y="3806" x="5947"/>
                    <a:pt y="4266" x="6085"/>
                    <a:pt y="4617" x="6361"/>
                  </a:cubicBezTo>
                  <a:cubicBezTo>
                    <a:pt y="4967" x="6636"/>
                    <a:pt y="5142" x="6994"/>
                    <a:pt y="5142" x="7433"/>
                  </a:cubicBezTo>
                  <a:cubicBezTo>
                    <a:pt y="5142" x="7701"/>
                    <a:pt y="5090" x="7931"/>
                    <a:pt y="4985" x="8122"/>
                  </a:cubicBezTo>
                  <a:cubicBezTo>
                    <a:pt y="4880" x="8314"/>
                    <a:pt y="4720" x="8472"/>
                    <a:pt y="4503" x="8597"/>
                  </a:cubicBezTo>
                  <a:lnTo>
                    <a:pt y="5048" x="8597"/>
                  </a:lnTo>
                  <a:lnTo>
                    <a:pt y="5048" x="9194"/>
                  </a:lnTo>
                  <a:lnTo>
                    <a:pt y="0" x="9194"/>
                  </a:lnTo>
                  <a:close/>
                  <a:moveTo>
                    <a:pt y="1327" x="11945"/>
                  </a:moveTo>
                  <a:cubicBezTo>
                    <a:pt y="1327" x="11400"/>
                    <a:pt y="1502" x="10967"/>
                    <a:pt y="1851" x="10646"/>
                  </a:cubicBezTo>
                  <a:cubicBezTo>
                    <a:pt y="2200" x="10325"/>
                    <a:pt y="2672" x="10164"/>
                    <a:pt y="3267" x="10164"/>
                  </a:cubicBezTo>
                  <a:cubicBezTo>
                    <a:pt y="3843" x="10164"/>
                    <a:pt y="4299" x="10333"/>
                    <a:pt y="4636" x="10672"/>
                  </a:cubicBezTo>
                  <a:cubicBezTo>
                    <a:pt y="4974" x="11010"/>
                    <a:pt y="5142" x="11469"/>
                    <a:pt y="5142" x="12049"/>
                  </a:cubicBezTo>
                  <a:cubicBezTo>
                    <a:pt y="5142" x="12280"/>
                    <a:pt y="5119" x="12508"/>
                    <a:pt y="5071" x="12733"/>
                  </a:cubicBezTo>
                  <a:cubicBezTo>
                    <a:pt y="5023" x="12958"/>
                    <a:pt y="4954" x="13178"/>
                    <a:pt y="4863" x="13392"/>
                  </a:cubicBezTo>
                  <a:lnTo>
                    <a:pt y="4299" x="13392"/>
                  </a:lnTo>
                  <a:cubicBezTo>
                    <a:pt y="4411" x="13180"/>
                    <a:pt y="4496" x="12966"/>
                    <a:pt y="4552" x="12751"/>
                  </a:cubicBezTo>
                  <a:cubicBezTo>
                    <a:pt y="4608" x="12536"/>
                    <a:pt y="4636" x="12314"/>
                    <a:pt y="4636" x="12085"/>
                  </a:cubicBezTo>
                  <a:cubicBezTo>
                    <a:pt y="4636" x="11689"/>
                    <a:pt y="4529" x="11380"/>
                    <a:pt y="4313" x="11158"/>
                  </a:cubicBezTo>
                  <a:cubicBezTo>
                    <a:pt y="4098" x="10937"/>
                    <a:pt y="3785" x="10813"/>
                    <a:pt y="3374" x="10787"/>
                  </a:cubicBezTo>
                  <a:lnTo>
                    <a:pt y="3374" x="13531"/>
                  </a:lnTo>
                  <a:lnTo>
                    <a:pt y="3082" x="13531"/>
                  </a:lnTo>
                  <a:cubicBezTo>
                    <a:pt y="2542" x="13531"/>
                    <a:pt y="2114" x="13389"/>
                    <a:pt y="1799" x="13105"/>
                  </a:cubicBezTo>
                  <a:cubicBezTo>
                    <a:pt y="1485" x="12820"/>
                    <a:pt y="1327" x="12434"/>
                    <a:pt y="1327" x="11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y="4724675" x="4006725"/>
              <a:ext cy="93050" cx="53225"/>
            </a:xfrm>
            <a:custGeom>
              <a:pathLst>
                <a:path w="2129" extrusionOk="0" h="3722">
                  <a:moveTo>
                    <a:pt y="0" x="1823"/>
                  </a:moveTo>
                  <a:cubicBezTo>
                    <a:pt y="0" x="1536"/>
                    <a:pt y="54" x="1291"/>
                    <a:pt y="161" x="1090"/>
                  </a:cubicBezTo>
                  <a:cubicBezTo>
                    <a:pt y="268" x="889"/>
                    <a:pt y="432" x="726"/>
                    <a:pt y="652" x="600"/>
                  </a:cubicBezTo>
                  <a:lnTo>
                    <a:pt y="88" x="600"/>
                  </a:lnTo>
                  <a:lnTo>
                    <a:pt y="88" x="0"/>
                  </a:lnTo>
                  <a:lnTo>
                    <a:pt y="3721" x="0"/>
                  </a:lnTo>
                  <a:lnTo>
                    <a:pt y="3721" x="600"/>
                  </a:lnTo>
                  <a:lnTo>
                    <a:pt y="1807" x="600"/>
                  </a:lnTo>
                  <a:cubicBezTo>
                    <a:pt y="1396" x="600"/>
                    <a:pt y="1081" x="691"/>
                    <a:pt y="862" x="871"/>
                  </a:cubicBezTo>
                  <a:cubicBezTo>
                    <a:pt y="642" x="1052"/>
                    <a:pt y="532" x="1311"/>
                    <a:pt y="532" x="1648"/>
                  </a:cubicBezTo>
                  <a:cubicBezTo>
                    <a:pt y="532" x="1743"/>
                    <a:pt y="541" x="1830"/>
                    <a:pt y="560" x="1909"/>
                  </a:cubicBezTo>
                  <a:cubicBezTo>
                    <a:pt y="578" x="1988"/>
                    <a:pt y="607" x="2061"/>
                    <a:pt y="646" x="2128"/>
                  </a:cubicBezTo>
                  <a:lnTo>
                    <a:pt y="33" x="2125"/>
                  </a:lnTo>
                  <a:cubicBezTo>
                    <a:pt y="22" x="2065"/>
                    <a:pt y="14" x="2009"/>
                    <a:pt y="8" x="1960"/>
                  </a:cubicBezTo>
                  <a:cubicBezTo>
                    <a:pt y="3" x="1910"/>
                    <a:pt y="0" x="1865"/>
                    <a:pt y="0" x="18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y="4724675" x="4069075"/>
              <a:ext cy="127600" cx="951300"/>
            </a:xfrm>
            <a:custGeom>
              <a:pathLst>
                <a:path w="38052" extrusionOk="0" h="5104">
                  <a:moveTo>
                    <a:pt y="506" x="24520"/>
                  </a:moveTo>
                  <a:cubicBezTo>
                    <a:pt y="506" x="24814"/>
                    <a:pt y="604" x="25050"/>
                    <a:pt y="798" x="25229"/>
                  </a:cubicBezTo>
                  <a:cubicBezTo>
                    <a:pt y="993" x="25407"/>
                    <a:pt y="1254" x="25499"/>
                    <a:pt y="1580" x="25503"/>
                  </a:cubicBezTo>
                  <a:lnTo>
                    <a:pt y="1583" x="23375"/>
                  </a:lnTo>
                  <a:cubicBezTo>
                    <a:pt y="1242" x="23405"/>
                    <a:pt y="977" x="23520"/>
                    <a:pt y="789" x="23720"/>
                  </a:cubicBezTo>
                  <a:cubicBezTo>
                    <a:pt y="600" x="23920"/>
                    <a:pt y="506" x="24187"/>
                    <a:pt y="506" x="24520"/>
                  </a:cubicBezTo>
                  <a:close/>
                  <a:moveTo>
                    <a:pt y="1895" x="2473"/>
                  </a:moveTo>
                  <a:lnTo>
                    <a:pt y="2028" x="2473"/>
                  </a:lnTo>
                  <a:cubicBezTo>
                    <a:pt y="2417" x="2473"/>
                    <a:pt y="2729" x="2373"/>
                    <a:pt y="2964" x="2173"/>
                  </a:cubicBezTo>
                  <a:cubicBezTo>
                    <a:pt y="3198" x="1973"/>
                    <a:pt y="3316" x="1707"/>
                    <a:pt y="3316" x="1376"/>
                  </a:cubicBezTo>
                  <a:cubicBezTo>
                    <a:pt y="3316" x="1136"/>
                    <a:pt y="3254" x="947"/>
                    <a:pt y="3129" x="807"/>
                  </a:cubicBezTo>
                  <a:cubicBezTo>
                    <a:pt y="3005" x="668"/>
                    <a:pt y="2837" x="598"/>
                    <a:pt y="2625" x="598"/>
                  </a:cubicBezTo>
                  <a:cubicBezTo>
                    <a:pt y="2359" x="598"/>
                    <a:pt y="2171" x="691"/>
                    <a:pt y="2060" x="877"/>
                  </a:cubicBezTo>
                  <a:cubicBezTo>
                    <a:pt y="1950" x="1063"/>
                    <a:pt y="1895" x="1397"/>
                    <a:pt y="1895" x="1879"/>
                  </a:cubicBezTo>
                  <a:close/>
                  <a:moveTo>
                    <a:pt y="500" x="13565"/>
                  </a:moveTo>
                  <a:cubicBezTo>
                    <a:pt y="500" x="13881"/>
                    <a:pt y="625" x="14129"/>
                    <a:pt y="875" x="14309"/>
                  </a:cubicBezTo>
                  <a:cubicBezTo>
                    <a:pt y="1124" x="14490"/>
                    <a:pt y="1469" x="14580"/>
                    <a:pt y="1908" x="14580"/>
                  </a:cubicBezTo>
                  <a:cubicBezTo>
                    <a:pt y="2347" x="14580"/>
                    <a:pt y="2691" x="14490"/>
                    <a:pt y="2941" x="14309"/>
                  </a:cubicBezTo>
                  <a:cubicBezTo>
                    <a:pt y="3191" x="14129"/>
                    <a:pt y="3316" x="13881"/>
                    <a:pt y="3316" x="13565"/>
                  </a:cubicBezTo>
                  <a:cubicBezTo>
                    <a:pt y="3316" x="13249"/>
                    <a:pt y="3191" x="13001"/>
                    <a:pt y="2941" x="12820"/>
                  </a:cubicBezTo>
                  <a:cubicBezTo>
                    <a:pt y="2691" x="12640"/>
                    <a:pt y="2347" x="12549"/>
                    <a:pt y="1908" x="12549"/>
                  </a:cubicBezTo>
                  <a:cubicBezTo>
                    <a:pt y="1469" x="12549"/>
                    <a:pt y="1124" x="12640"/>
                    <a:pt y="875" x="12820"/>
                  </a:cubicBezTo>
                  <a:cubicBezTo>
                    <a:pt y="625" x="13001"/>
                    <a:pt y="500" x="13249"/>
                    <a:pt y="500" x="13565"/>
                  </a:cubicBezTo>
                  <a:close/>
                  <a:moveTo>
                    <a:pt y="1895" x="18434"/>
                  </a:moveTo>
                  <a:lnTo>
                    <a:pt y="2028" x="18434"/>
                  </a:lnTo>
                  <a:cubicBezTo>
                    <a:pt y="2417" x="18434"/>
                    <a:pt y="2729" x="18334"/>
                    <a:pt y="2964" x="18134"/>
                  </a:cubicBezTo>
                  <a:cubicBezTo>
                    <a:pt y="3198" x="17934"/>
                    <a:pt y="3316" x="17668"/>
                    <a:pt y="3316" x="17337"/>
                  </a:cubicBezTo>
                  <a:cubicBezTo>
                    <a:pt y="3316" x="17097"/>
                    <a:pt y="3254" x="16908"/>
                    <a:pt y="3129" x="16768"/>
                  </a:cubicBezTo>
                  <a:cubicBezTo>
                    <a:pt y="3005" x="16629"/>
                    <a:pt y="2837" x="16559"/>
                    <a:pt y="2625" x="16559"/>
                  </a:cubicBezTo>
                  <a:cubicBezTo>
                    <a:pt y="2359" x="16559"/>
                    <a:pt y="2171" x="16652"/>
                    <a:pt y="2060" x="16838"/>
                  </a:cubicBezTo>
                  <a:cubicBezTo>
                    <a:pt y="1950" x="17024"/>
                    <a:pt y="1895" x="17358"/>
                    <a:pt y="1895" x="17840"/>
                  </a:cubicBezTo>
                  <a:close/>
                  <a:moveTo>
                    <a:pt y="0" x="6051"/>
                  </a:moveTo>
                  <a:cubicBezTo>
                    <a:pt y="0" x="5798"/>
                    <a:pt y="54" x="5574"/>
                    <a:pt y="162" x="5381"/>
                  </a:cubicBezTo>
                  <a:cubicBezTo>
                    <a:pt y="271" x="5187"/>
                    <a:pt y="434" x="5019"/>
                    <a:pt y="652" x="4876"/>
                  </a:cubicBezTo>
                  <a:lnTo>
                    <a:pt y="88" x="4876"/>
                  </a:lnTo>
                  <a:lnTo>
                    <a:pt y="88" x="4276"/>
                  </a:lnTo>
                  <a:lnTo>
                    <a:pt y="3721" x="4276"/>
                  </a:lnTo>
                  <a:lnTo>
                    <a:pt y="3721" x="4876"/>
                  </a:lnTo>
                  <a:lnTo>
                    <a:pt y="1668" x="4876"/>
                  </a:lnTo>
                  <a:cubicBezTo>
                    <a:pt y="1313" x="4876"/>
                    <a:pt y="1033" x="4969"/>
                    <a:pt y="827" x="5155"/>
                  </a:cubicBezTo>
                  <a:cubicBezTo>
                    <a:pt y="622" x="5341"/>
                    <a:pt y="519" x="5595"/>
                    <a:pt y="519" x="5918"/>
                  </a:cubicBezTo>
                  <a:cubicBezTo>
                    <a:pt y="519" x="6186"/>
                    <a:pt y="605" x="6387"/>
                    <a:pt y="776" x="6521"/>
                  </a:cubicBezTo>
                  <a:cubicBezTo>
                    <a:pt y="946" x="6655"/>
                    <a:pt y="1204" x="6722"/>
                    <a:pt y="1548" x="6722"/>
                  </a:cubicBezTo>
                  <a:lnTo>
                    <a:pt y="3721" x="6722"/>
                  </a:lnTo>
                  <a:lnTo>
                    <a:pt y="3721" x="7319"/>
                  </a:lnTo>
                  <a:lnTo>
                    <a:pt y="1528" x="7319"/>
                  </a:lnTo>
                  <a:cubicBezTo>
                    <a:pt y="1026" x="7319"/>
                    <a:pt y="646" x="7212"/>
                    <a:pt y="388" x="6998"/>
                  </a:cubicBezTo>
                  <a:cubicBezTo>
                    <a:pt y="129" x="6784"/>
                    <a:pt y="0" x="6468"/>
                    <a:pt y="0" x="6051"/>
                  </a:cubicBezTo>
                  <a:close/>
                  <a:moveTo>
                    <a:pt y="0" x="22060"/>
                  </a:moveTo>
                  <a:cubicBezTo>
                    <a:pt y="0" x="21773"/>
                    <a:pt y="54" x="21528"/>
                    <a:pt y="161" x="21327"/>
                  </a:cubicBezTo>
                  <a:cubicBezTo>
                    <a:pt y="268" x="21126"/>
                    <a:pt y="432" x="20963"/>
                    <a:pt y="652" x="20837"/>
                  </a:cubicBezTo>
                  <a:lnTo>
                    <a:pt y="88" x="20837"/>
                  </a:lnTo>
                  <a:lnTo>
                    <a:pt y="88" x="20237"/>
                  </a:lnTo>
                  <a:lnTo>
                    <a:pt y="3721" x="20237"/>
                  </a:lnTo>
                  <a:lnTo>
                    <a:pt y="3721" x="20837"/>
                  </a:lnTo>
                  <a:lnTo>
                    <a:pt y="1807" x="20837"/>
                  </a:lnTo>
                  <a:cubicBezTo>
                    <a:pt y="1396" x="20837"/>
                    <a:pt y="1081" x="20928"/>
                    <a:pt y="862" x="21108"/>
                  </a:cubicBezTo>
                  <a:cubicBezTo>
                    <a:pt y="642" x="21289"/>
                    <a:pt y="532" x="21548"/>
                    <a:pt y="532" x="21885"/>
                  </a:cubicBezTo>
                  <a:cubicBezTo>
                    <a:pt y="532" x="21980"/>
                    <a:pt y="541" x="22067"/>
                    <a:pt y="560" x="22146"/>
                  </a:cubicBezTo>
                  <a:cubicBezTo>
                    <a:pt y="578" x="22225"/>
                    <a:pt y="607" x="22298"/>
                    <a:pt y="646" x="22365"/>
                  </a:cubicBezTo>
                  <a:lnTo>
                    <a:pt y="33" x="22362"/>
                  </a:lnTo>
                  <a:cubicBezTo>
                    <a:pt y="22" x="22302"/>
                    <a:pt y="14" x="22246"/>
                    <a:pt y="8" x="22197"/>
                  </a:cubicBezTo>
                  <a:cubicBezTo>
                    <a:pt y="3" x="22147"/>
                    <a:pt y="0" x="22102"/>
                    <a:pt y="0" x="22060"/>
                  </a:cubicBezTo>
                  <a:close/>
                  <a:moveTo>
                    <a:pt y="0" x="28832"/>
                  </a:moveTo>
                  <a:cubicBezTo>
                    <a:pt y="0" x="28579"/>
                    <a:pt y="54" x="28355"/>
                    <a:pt y="162" x="28162"/>
                  </a:cubicBezTo>
                  <a:cubicBezTo>
                    <a:pt y="271" x="27968"/>
                    <a:pt y="434" x="27800"/>
                    <a:pt y="652" x="27657"/>
                  </a:cubicBezTo>
                  <a:lnTo>
                    <a:pt y="88" x="27657"/>
                  </a:lnTo>
                  <a:lnTo>
                    <a:pt y="88" x="27057"/>
                  </a:lnTo>
                  <a:lnTo>
                    <a:pt y="3721" x="27057"/>
                  </a:lnTo>
                  <a:lnTo>
                    <a:pt y="3721" x="27657"/>
                  </a:lnTo>
                  <a:lnTo>
                    <a:pt y="1668" x="27657"/>
                  </a:lnTo>
                  <a:cubicBezTo>
                    <a:pt y="1313" x="27657"/>
                    <a:pt y="1033" x="27750"/>
                    <a:pt y="827" x="27936"/>
                  </a:cubicBezTo>
                  <a:cubicBezTo>
                    <a:pt y="622" x="28122"/>
                    <a:pt y="519" x="28376"/>
                    <a:pt y="519" x="28699"/>
                  </a:cubicBezTo>
                  <a:cubicBezTo>
                    <a:pt y="519" x="28967"/>
                    <a:pt y="605" x="29168"/>
                    <a:pt y="776" x="29302"/>
                  </a:cubicBezTo>
                  <a:cubicBezTo>
                    <a:pt y="946" x="29436"/>
                    <a:pt y="1204" x="29503"/>
                    <a:pt y="1548" x="29503"/>
                  </a:cubicBezTo>
                  <a:lnTo>
                    <a:pt y="3721" x="29503"/>
                  </a:lnTo>
                  <a:lnTo>
                    <a:pt y="3721" x="30100"/>
                  </a:lnTo>
                  <a:lnTo>
                    <a:pt y="1528" x="30100"/>
                  </a:lnTo>
                  <a:cubicBezTo>
                    <a:pt y="1026" x="30100"/>
                    <a:pt y="646" x="29993"/>
                    <a:pt y="388" x="29779"/>
                  </a:cubicBezTo>
                  <a:cubicBezTo>
                    <a:pt y="129" x="29565"/>
                    <a:pt y="0" x="29249"/>
                    <a:pt y="0" x="28832"/>
                  </a:cubicBezTo>
                  <a:close/>
                  <a:moveTo>
                    <a:pt y="0" x="1503"/>
                  </a:moveTo>
                  <a:cubicBezTo>
                    <a:pt y="0" x="1308"/>
                    <a:pt y="21" x="1108"/>
                    <a:pt y="63" x="903"/>
                  </a:cubicBezTo>
                  <a:cubicBezTo>
                    <a:pt y="106" x="697"/>
                    <a:pt y="169" x="485"/>
                    <a:pt y="253" x="267"/>
                  </a:cubicBezTo>
                  <a:lnTo>
                    <a:pt y="805" x="267"/>
                  </a:lnTo>
                  <a:cubicBezTo>
                    <a:pt y="705" x="449"/>
                    <a:pt y="631" x="638"/>
                    <a:pt y="581" x="835"/>
                  </a:cubicBezTo>
                  <a:cubicBezTo>
                    <a:pt y="531" x="1031"/>
                    <a:pt y="506" x="1234"/>
                    <a:pt y="506" x="1441"/>
                  </a:cubicBezTo>
                  <a:cubicBezTo>
                    <a:pt y="506" x="1768"/>
                    <a:pt y="581" x="2021"/>
                    <a:pt y="732" x="2202"/>
                  </a:cubicBezTo>
                  <a:cubicBezTo>
                    <a:pt y="882" x="2383"/>
                    <a:pt y="1095" x="2473"/>
                    <a:pt y="1369" x="2473"/>
                  </a:cubicBezTo>
                  <a:lnTo>
                    <a:pt y="1428" x="2473"/>
                  </a:lnTo>
                  <a:lnTo>
                    <a:pt y="1428" x="1636"/>
                  </a:lnTo>
                  <a:cubicBezTo>
                    <a:pt y="1428" x="1093"/>
                    <a:pt y="1531" x="685"/>
                    <a:pt y="1739" x="411"/>
                  </a:cubicBezTo>
                  <a:cubicBezTo>
                    <a:pt y="1947" x="138"/>
                    <a:pt y="2255" x="1"/>
                    <a:pt y="2664" x="1"/>
                  </a:cubicBezTo>
                  <a:cubicBezTo>
                    <a:pt y="3014" x="1"/>
                    <a:pt y="3294" x="111"/>
                    <a:pt y="3502" x="330"/>
                  </a:cubicBezTo>
                  <a:cubicBezTo>
                    <a:pt y="3711" x="550"/>
                    <a:pt y="3815" x="845"/>
                    <a:pt y="3815" x="1217"/>
                  </a:cubicBezTo>
                  <a:cubicBezTo>
                    <a:pt y="3815" x="1512"/>
                    <a:pt y="3763" x="1760"/>
                    <a:pt y="3658" x="1964"/>
                  </a:cubicBezTo>
                  <a:cubicBezTo>
                    <a:pt y="3553" x="2167"/>
                    <a:pt y="3390" x="2337"/>
                    <a:pt y="3170" x="2473"/>
                  </a:cubicBezTo>
                  <a:lnTo>
                    <a:pt y="3721" x="2473"/>
                  </a:lnTo>
                  <a:lnTo>
                    <a:pt y="3721" x="3070"/>
                  </a:lnTo>
                  <a:lnTo>
                    <a:pt y="1648" x="3070"/>
                  </a:lnTo>
                  <a:cubicBezTo>
                    <a:pt y="1095" x="3070"/>
                    <a:pt y="681" x="2940"/>
                    <a:pt y="409" x="2680"/>
                  </a:cubicBezTo>
                  <a:cubicBezTo>
                    <a:pt y="136" x="2421"/>
                    <a:pt y="0" x="2028"/>
                    <a:pt y="0" x="1503"/>
                  </a:cubicBezTo>
                  <a:close/>
                  <a:moveTo>
                    <a:pt y="0" x="9665"/>
                  </a:moveTo>
                  <a:cubicBezTo>
                    <a:pt y="0" x="9219"/>
                    <a:pt y="93" x="8875"/>
                    <a:pt y="279" x="8633"/>
                  </a:cubicBezTo>
                  <a:cubicBezTo>
                    <a:pt y="465" x="8391"/>
                    <a:pt y="729" x="8270"/>
                    <a:pt y="1071" x="8270"/>
                  </a:cubicBezTo>
                  <a:cubicBezTo>
                    <a:pt y="1352" x="8270"/>
                    <a:pt y="1573" x="8352"/>
                    <a:pt y="1734" x="8516"/>
                  </a:cubicBezTo>
                  <a:cubicBezTo>
                    <a:pt y="1895" x="8681"/>
                    <a:pt y="2015" x="8948"/>
                    <a:pt y="2093" x="9318"/>
                  </a:cubicBezTo>
                  <a:lnTo>
                    <a:pt y="2141" x="9525"/>
                  </a:lnTo>
                  <a:cubicBezTo>
                    <a:pt y="2221" x="9895"/>
                    <a:pt y="2305" x="10135"/>
                    <a:pt y="2391" x="10244"/>
                  </a:cubicBezTo>
                  <a:cubicBezTo>
                    <a:pt y="2478" x="10353"/>
                    <a:pt y="2602" x="10408"/>
                    <a:pt y="2764" x="10408"/>
                  </a:cubicBezTo>
                  <a:cubicBezTo>
                    <a:pt y="2939" x="10408"/>
                    <a:pt y="3075" x="10332"/>
                    <a:pt y="3171" x="10181"/>
                  </a:cubicBezTo>
                  <a:cubicBezTo>
                    <a:pt y="3268" x="10029"/>
                    <a:pt y="3316" x="9813"/>
                    <a:pt y="3316" x="9532"/>
                  </a:cubicBezTo>
                  <a:cubicBezTo>
                    <a:pt y="3316" x="9322"/>
                    <a:pt y="3287" x="9110"/>
                    <a:pt y="3230" x="8896"/>
                  </a:cubicBezTo>
                  <a:cubicBezTo>
                    <a:pt y="3172" x="8682"/>
                    <a:pt y="3086" x="8465"/>
                    <a:pt y="2972" x="8244"/>
                  </a:cubicBezTo>
                  <a:lnTo>
                    <a:pt y="3588" x="8244"/>
                  </a:lnTo>
                  <a:cubicBezTo>
                    <a:pt y="3664" x="8477"/>
                    <a:pt y="3721" x="8700"/>
                    <a:pt y="3759" x="8911"/>
                  </a:cubicBezTo>
                  <a:cubicBezTo>
                    <a:pt y="3796" x="9121"/>
                    <a:pt y="3815" x="9324"/>
                    <a:pt y="3815" x="9519"/>
                  </a:cubicBezTo>
                  <a:cubicBezTo>
                    <a:pt y="3815" x="9986"/>
                    <a:pt y="3717" x="10353"/>
                    <a:pt y="3520" x="10620"/>
                  </a:cubicBezTo>
                  <a:cubicBezTo>
                    <a:pt y="3323" x="10887"/>
                    <a:pt y="3056" x="11021"/>
                    <a:pt y="2719" x="11021"/>
                  </a:cubicBezTo>
                  <a:cubicBezTo>
                    <a:pt y="2423" x="11021"/>
                    <a:pt y="2192" x="10932"/>
                    <a:pt y="2026" x="10753"/>
                  </a:cubicBezTo>
                  <a:cubicBezTo>
                    <a:pt y="1861" x="10575"/>
                    <a:pt y="1733" x="10274"/>
                    <a:pt y="1642" x="9850"/>
                  </a:cubicBezTo>
                  <a:lnTo>
                    <a:pt y="1596" x="9645"/>
                  </a:lnTo>
                  <a:cubicBezTo>
                    <a:pt y="1525" x="9325"/>
                    <a:pt y="1450" x="9112"/>
                    <a:pt y="1371" x="9006"/>
                  </a:cubicBezTo>
                  <a:cubicBezTo>
                    <a:pt y="1292" x="8900"/>
                    <a:pt y="1183" x="8847"/>
                    <a:pt y="1045" x="8847"/>
                  </a:cubicBezTo>
                  <a:cubicBezTo>
                    <a:pt y="863" x="8847"/>
                    <a:pt y="727" x="8921"/>
                    <a:pt y="636" x="9070"/>
                  </a:cubicBezTo>
                  <a:cubicBezTo>
                    <a:pt y="545" x="9218"/>
                    <a:pt y="500" x="9440"/>
                    <a:pt y="500" x="9736"/>
                  </a:cubicBezTo>
                  <a:cubicBezTo>
                    <a:pt y="500" x="9931"/>
                    <a:pt y="521" x="10119"/>
                    <a:pt y="565" x="10301"/>
                  </a:cubicBezTo>
                  <a:cubicBezTo>
                    <a:pt y="608" x="10482"/>
                    <a:pt y="673" x="10658"/>
                    <a:pt y="759" x="10826"/>
                  </a:cubicBezTo>
                  <a:lnTo>
                    <a:pt y="195" x="10826"/>
                  </a:lnTo>
                  <a:cubicBezTo>
                    <a:pt y="130" x="10662"/>
                    <a:pt y="81" x="10482"/>
                    <a:pt y="49" x="10288"/>
                  </a:cubicBezTo>
                  <a:cubicBezTo>
                    <a:pt y="16" x="10093"/>
                    <a:pt y="0" x="9885"/>
                    <a:pt y="0" x="9665"/>
                  </a:cubicBezTo>
                  <a:close/>
                  <a:moveTo>
                    <a:pt y="0" x="17464"/>
                  </a:moveTo>
                  <a:cubicBezTo>
                    <a:pt y="0" x="17269"/>
                    <a:pt y="21" x="17069"/>
                    <a:pt y="63" x="16864"/>
                  </a:cubicBezTo>
                  <a:cubicBezTo>
                    <a:pt y="106" x="16658"/>
                    <a:pt y="169" x="16446"/>
                    <a:pt y="253" x="16228"/>
                  </a:cubicBezTo>
                  <a:lnTo>
                    <a:pt y="805" x="16228"/>
                  </a:lnTo>
                  <a:cubicBezTo>
                    <a:pt y="705" x="16410"/>
                    <a:pt y="631" x="16599"/>
                    <a:pt y="581" x="16796"/>
                  </a:cubicBezTo>
                  <a:cubicBezTo>
                    <a:pt y="531" x="16992"/>
                    <a:pt y="506" x="17195"/>
                    <a:pt y="506" x="17402"/>
                  </a:cubicBezTo>
                  <a:cubicBezTo>
                    <a:pt y="506" x="17729"/>
                    <a:pt y="581" x="17982"/>
                    <a:pt y="732" x="18163"/>
                  </a:cubicBezTo>
                  <a:cubicBezTo>
                    <a:pt y="882" x="18344"/>
                    <a:pt y="1095" x="18434"/>
                    <a:pt y="1369" x="18434"/>
                  </a:cubicBezTo>
                  <a:lnTo>
                    <a:pt y="1428" x="18434"/>
                  </a:lnTo>
                  <a:lnTo>
                    <a:pt y="1428" x="17597"/>
                  </a:lnTo>
                  <a:cubicBezTo>
                    <a:pt y="1428" x="17054"/>
                    <a:pt y="1531" x="16646"/>
                    <a:pt y="1739" x="16372"/>
                  </a:cubicBezTo>
                  <a:cubicBezTo>
                    <a:pt y="1947" x="16099"/>
                    <a:pt y="2255" x="15962"/>
                    <a:pt y="2664" x="15962"/>
                  </a:cubicBezTo>
                  <a:cubicBezTo>
                    <a:pt y="3014" x="15962"/>
                    <a:pt y="3294" x="16072"/>
                    <a:pt y="3502" x="16291"/>
                  </a:cubicBezTo>
                  <a:cubicBezTo>
                    <a:pt y="3711" x="16511"/>
                    <a:pt y="3815" x="16806"/>
                    <a:pt y="3815" x="17178"/>
                  </a:cubicBezTo>
                  <a:cubicBezTo>
                    <a:pt y="3815" x="17473"/>
                    <a:pt y="3763" x="17721"/>
                    <a:pt y="3658" x="17925"/>
                  </a:cubicBezTo>
                  <a:cubicBezTo>
                    <a:pt y="3553" x="18128"/>
                    <a:pt y="3390" x="18298"/>
                    <a:pt y="3170" x="18434"/>
                  </a:cubicBezTo>
                  <a:lnTo>
                    <a:pt y="3721" x="18434"/>
                  </a:lnTo>
                  <a:lnTo>
                    <a:pt y="3721" x="19031"/>
                  </a:lnTo>
                  <a:lnTo>
                    <a:pt y="1648" x="19031"/>
                  </a:lnTo>
                  <a:cubicBezTo>
                    <a:pt y="1095" x="19031"/>
                    <a:pt y="681" x="18901"/>
                    <a:pt y="409" x="18641"/>
                  </a:cubicBezTo>
                  <a:cubicBezTo>
                    <a:pt y="136" x="18382"/>
                    <a:pt y="0" x="17989"/>
                    <a:pt y="0" x="17464"/>
                  </a:cubicBezTo>
                  <a:close/>
                  <a:moveTo>
                    <a:pt y="0" x="24513"/>
                  </a:moveTo>
                  <a:cubicBezTo>
                    <a:pt y="0" x="23968"/>
                    <a:pt y="175" x="23535"/>
                    <a:pt y="524" x="23214"/>
                  </a:cubicBezTo>
                  <a:cubicBezTo>
                    <a:pt y="873" x="22893"/>
                    <a:pt y="1345" x="22732"/>
                    <a:pt y="1940" x="22732"/>
                  </a:cubicBezTo>
                  <a:cubicBezTo>
                    <a:pt y="2516" x="22732"/>
                    <a:pt y="2972" x="22902"/>
                    <a:pt y="3309" x="23240"/>
                  </a:cubicBezTo>
                  <a:cubicBezTo>
                    <a:pt y="3647" x="23579"/>
                    <a:pt y="3815" x="24038"/>
                    <a:pt y="3815" x="24617"/>
                  </a:cubicBezTo>
                  <a:cubicBezTo>
                    <a:pt y="3815" x="24849"/>
                    <a:pt y="3792" x="25077"/>
                    <a:pt y="3744" x="25302"/>
                  </a:cubicBezTo>
                  <a:cubicBezTo>
                    <a:pt y="3696" x="25527"/>
                    <a:pt y="3627" x="25746"/>
                    <a:pt y="3536" x="25960"/>
                  </a:cubicBezTo>
                  <a:lnTo>
                    <a:pt y="2972" x="25960"/>
                  </a:lnTo>
                  <a:cubicBezTo>
                    <a:pt y="3084" x="25748"/>
                    <a:pt y="3169" x="25535"/>
                    <a:pt y="3225" x="25320"/>
                  </a:cubicBezTo>
                  <a:cubicBezTo>
                    <a:pt y="3281" x="25104"/>
                    <a:pt y="3309" x="24882"/>
                    <a:pt y="3309" x="24653"/>
                  </a:cubicBezTo>
                  <a:cubicBezTo>
                    <a:pt y="3309" x="24257"/>
                    <a:pt y="3202" x="23948"/>
                    <a:pt y="2986" x="23727"/>
                  </a:cubicBezTo>
                  <a:cubicBezTo>
                    <a:pt y="2771" x="23505"/>
                    <a:pt y="2458" x="23381"/>
                    <a:pt y="2047" x="23355"/>
                  </a:cubicBezTo>
                  <a:lnTo>
                    <a:pt y="2047" x="26100"/>
                  </a:lnTo>
                  <a:lnTo>
                    <a:pt y="1755" x="26100"/>
                  </a:lnTo>
                  <a:cubicBezTo>
                    <a:pt y="1215" x="26100"/>
                    <a:pt y="787" x="25958"/>
                    <a:pt y="472" x="25673"/>
                  </a:cubicBezTo>
                  <a:cubicBezTo>
                    <a:pt y="158" x="25389"/>
                    <a:pt y="0" x="25002"/>
                    <a:pt y="0" x="24513"/>
                  </a:cubicBezTo>
                  <a:close/>
                  <a:moveTo>
                    <a:pt y="0" x="32858"/>
                  </a:moveTo>
                  <a:cubicBezTo>
                    <a:pt y="0" x="32291"/>
                    <a:pt y="170" x="31845"/>
                    <a:pt y="510" x="31520"/>
                  </a:cubicBezTo>
                  <a:cubicBezTo>
                    <a:pt y="849" x="31194"/>
                    <a:pt y="1315" x="31031"/>
                    <a:pt y="1908" x="31031"/>
                  </a:cubicBezTo>
                  <a:cubicBezTo>
                    <a:pt y="2492" x="31031"/>
                    <a:pt y="2956" x="31193"/>
                    <a:pt y="3300" x="31515"/>
                  </a:cubicBezTo>
                  <a:cubicBezTo>
                    <a:pt y="3643" x="31837"/>
                    <a:pt y="3815" x="32272"/>
                    <a:pt y="3815" x="32819"/>
                  </a:cubicBezTo>
                  <a:cubicBezTo>
                    <a:pt y="3815" x="33020"/>
                    <a:pt y="3796" x="33210"/>
                    <a:pt y="3757" x="33388"/>
                  </a:cubicBezTo>
                  <a:cubicBezTo>
                    <a:pt y="3718" x="33567"/>
                    <a:pt y="3660" x="33739"/>
                    <a:pt y="3582" x="33906"/>
                  </a:cubicBezTo>
                  <a:lnTo>
                    <a:pt y="3030" x="33906"/>
                  </a:lnTo>
                  <a:cubicBezTo>
                    <a:pt y="3123" x="33737"/>
                    <a:pt y="3193" x="33568"/>
                    <a:pt y="3240" x="33398"/>
                  </a:cubicBezTo>
                  <a:cubicBezTo>
                    <a:pt y="3286" x="33228"/>
                    <a:pt y="3309" x="33057"/>
                    <a:pt y="3309" x="32884"/>
                  </a:cubicBezTo>
                  <a:cubicBezTo>
                    <a:pt y="3309" x="32497"/>
                    <a:pt y="3187" x="32196"/>
                    <a:pt y="2941" x="31982"/>
                  </a:cubicBezTo>
                  <a:cubicBezTo>
                    <a:pt y="2696" x="31768"/>
                    <a:pt y="2351" x="31661"/>
                    <a:pt y="1908" x="31661"/>
                  </a:cubicBezTo>
                  <a:cubicBezTo>
                    <a:pt y="1464" x="31661"/>
                    <a:pt y="1120" x="31768"/>
                    <a:pt y="875" x="31982"/>
                  </a:cubicBezTo>
                  <a:cubicBezTo>
                    <a:pt y="629" x="32196"/>
                    <a:pt y="506" x="32497"/>
                    <a:pt y="506" x="32884"/>
                  </a:cubicBezTo>
                  <a:cubicBezTo>
                    <a:pt y="506" x="33057"/>
                    <a:pt y="530" x="33228"/>
                    <a:pt y="576" x="33398"/>
                  </a:cubicBezTo>
                  <a:cubicBezTo>
                    <a:pt y="623" x="33568"/>
                    <a:pt y="692" x="33737"/>
                    <a:pt y="785" x="33906"/>
                  </a:cubicBezTo>
                  <a:lnTo>
                    <a:pt y="227" x="33906"/>
                  </a:lnTo>
                  <a:cubicBezTo>
                    <a:pt y="152" x="33741"/>
                    <a:pt y="95" x="33572"/>
                    <a:pt y="57" x="33396"/>
                  </a:cubicBezTo>
                  <a:cubicBezTo>
                    <a:pt y="19" x="33221"/>
                    <a:pt y="0" x="33042"/>
                    <a:pt y="0" x="32858"/>
                  </a:cubicBezTo>
                  <a:close/>
                  <a:moveTo>
                    <a:pt y="0" x="13711"/>
                  </a:moveTo>
                  <a:cubicBezTo>
                    <a:pt y="0" x="13445"/>
                    <a:pt y="53" x="13216"/>
                    <a:pt y="158" x="13025"/>
                  </a:cubicBezTo>
                  <a:cubicBezTo>
                    <a:pt y="262" x="12833"/>
                    <a:pt y="423" x="12675"/>
                    <a:pt y="639" x="12549"/>
                  </a:cubicBezTo>
                  <a:lnTo>
                    <a:pt y="88" x="12549"/>
                  </a:lnTo>
                  <a:lnTo>
                    <a:pt y="88" x="11949"/>
                  </a:lnTo>
                  <a:lnTo>
                    <a:pt y="5103" x="11949"/>
                  </a:lnTo>
                  <a:lnTo>
                    <a:pt y="5103" x="12549"/>
                  </a:lnTo>
                  <a:lnTo>
                    <a:pt y="3176" x="12549"/>
                  </a:lnTo>
                  <a:cubicBezTo>
                    <a:pt y="3393" x="12675"/>
                    <a:pt y="3553" x="12833"/>
                    <a:pt y="3658" x="13025"/>
                  </a:cubicBezTo>
                  <a:cubicBezTo>
                    <a:pt y="3763" x="13216"/>
                    <a:pt y="3815" x="13445"/>
                    <a:pt y="3815" x="13711"/>
                  </a:cubicBezTo>
                  <a:cubicBezTo>
                    <a:pt y="3815" x="14152"/>
                    <a:pt y="3640" x="14510"/>
                    <a:pt y="3290" x="14786"/>
                  </a:cubicBezTo>
                  <a:cubicBezTo>
                    <a:pt y="2939" x="15062"/>
                    <a:pt y="2479" x="15200"/>
                    <a:pt y="1908" x="15200"/>
                  </a:cubicBezTo>
                  <a:cubicBezTo>
                    <a:pt y="1337" x="15200"/>
                    <a:pt y="876" x="15062"/>
                    <a:pt y="526" x="14786"/>
                  </a:cubicBezTo>
                  <a:cubicBezTo>
                    <a:pt y="175" x="14510"/>
                    <a:pt y="0" x="14152"/>
                    <a:pt y="0" x="13711"/>
                  </a:cubicBezTo>
                  <a:close/>
                  <a:moveTo>
                    <a:pt y="88" x="34516"/>
                  </a:moveTo>
                  <a:lnTo>
                    <a:pt y="3663" x="35985"/>
                  </a:lnTo>
                  <a:lnTo>
                    <a:pt y="3935" x="35878"/>
                  </a:lnTo>
                  <a:cubicBezTo>
                    <a:pt y="4225" x="35768"/>
                    <a:pt y="4409" x="35667"/>
                    <a:pt y="4487" x="35577"/>
                  </a:cubicBezTo>
                  <a:cubicBezTo>
                    <a:pt y="4565" x="35486"/>
                    <a:pt y="4604" x="35358"/>
                    <a:pt y="4604" x="35194"/>
                  </a:cubicBezTo>
                  <a:lnTo>
                    <a:pt y="4604" x="34843"/>
                  </a:lnTo>
                  <a:lnTo>
                    <a:pt y="5103" x="34843"/>
                  </a:lnTo>
                  <a:lnTo>
                    <a:pt y="5103" x="35320"/>
                  </a:lnTo>
                  <a:cubicBezTo>
                    <a:pt y="5103" x="35588"/>
                    <a:pt y="5037" x="35803"/>
                    <a:pt y="4905" x="35963"/>
                  </a:cubicBezTo>
                  <a:cubicBezTo>
                    <a:pt y="4773" x="36123"/>
                    <a:pt y="4491" x="36287"/>
                    <a:pt y="4059" x="36456"/>
                  </a:cubicBezTo>
                  <a:lnTo>
                    <a:pt y="88" x="38052"/>
                  </a:lnTo>
                  <a:lnTo>
                    <a:pt y="88" x="37419"/>
                  </a:lnTo>
                  <a:lnTo>
                    <a:pt y="2930" x="36284"/>
                  </a:lnTo>
                  <a:lnTo>
                    <a:pt y="88" x="351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y="4892200" x="3258125"/>
              <a:ext cy="160750" cx="1805825"/>
            </a:xfrm>
            <a:custGeom>
              <a:pathLst>
                <a:path w="72233" extrusionOk="0" h="6430">
                  <a:moveTo>
                    <a:pt y="0" x="5782"/>
                  </a:moveTo>
                  <a:lnTo>
                    <a:pt y="756" x="5782"/>
                  </a:lnTo>
                  <a:lnTo>
                    <a:pt y="756" x="6379"/>
                  </a:lnTo>
                  <a:lnTo>
                    <a:pt y="0" x="6379"/>
                  </a:lnTo>
                  <a:close/>
                  <a:moveTo>
                    <a:pt y="0" x="20018"/>
                  </a:moveTo>
                  <a:lnTo>
                    <a:pt y="756" x="20018"/>
                  </a:lnTo>
                  <a:lnTo>
                    <a:pt y="756" x="20615"/>
                  </a:lnTo>
                  <a:lnTo>
                    <a:pt y="0" x="20615"/>
                  </a:lnTo>
                  <a:close/>
                  <a:moveTo>
                    <a:pt y="0" x="57488"/>
                  </a:moveTo>
                  <a:lnTo>
                    <a:pt y="756" x="57488"/>
                  </a:lnTo>
                  <a:lnTo>
                    <a:pt y="756" x="58085"/>
                  </a:lnTo>
                  <a:lnTo>
                    <a:pt y="0" x="58085"/>
                  </a:lnTo>
                  <a:close/>
                  <a:moveTo>
                    <a:pt y="0" x="62066"/>
                  </a:moveTo>
                  <a:lnTo>
                    <a:pt y="756" x="62066"/>
                  </a:lnTo>
                  <a:lnTo>
                    <a:pt y="756" x="62663"/>
                  </a:lnTo>
                  <a:lnTo>
                    <a:pt y="0" x="62663"/>
                  </a:lnTo>
                  <a:close/>
                  <a:moveTo>
                    <a:pt y="1833" x="35927"/>
                  </a:moveTo>
                  <a:cubicBezTo>
                    <a:pt y="1833" x="36221"/>
                    <a:pt y="1930" x="36457"/>
                    <a:pt y="2125" x="36636"/>
                  </a:cubicBezTo>
                  <a:cubicBezTo>
                    <a:pt y="2320" x="36814"/>
                    <a:pt y="2580" x="36905"/>
                    <a:pt y="2907" x="36910"/>
                  </a:cubicBezTo>
                  <a:lnTo>
                    <a:pt y="2910" x="34782"/>
                  </a:lnTo>
                  <a:cubicBezTo>
                    <a:pt y="2568" x="34812"/>
                    <a:pt y="2303" x="34927"/>
                    <a:pt y="2115" x="35127"/>
                  </a:cubicBezTo>
                  <a:cubicBezTo>
                    <a:pt y="1927" x="35327"/>
                    <a:pt y="1833" x="35594"/>
                    <a:pt y="1833" x="35927"/>
                  </a:cubicBezTo>
                  <a:close/>
                  <a:moveTo>
                    <a:pt y="1833" x="44239"/>
                  </a:moveTo>
                  <a:cubicBezTo>
                    <a:pt y="1833" x="44533"/>
                    <a:pt y="1930" x="44769"/>
                    <a:pt y="2125" x="44948"/>
                  </a:cubicBezTo>
                  <a:cubicBezTo>
                    <a:pt y="2320" x="45126"/>
                    <a:pt y="2580" x="45217"/>
                    <a:pt y="2907" x="45222"/>
                  </a:cubicBezTo>
                  <a:lnTo>
                    <a:pt y="2910" x="43094"/>
                  </a:lnTo>
                  <a:cubicBezTo>
                    <a:pt y="2568" x="43124"/>
                    <a:pt y="2303" x="43239"/>
                    <a:pt y="2115" x="43439"/>
                  </a:cubicBezTo>
                  <a:cubicBezTo>
                    <a:pt y="1927" x="43639"/>
                    <a:pt y="1833" x="43906"/>
                    <a:pt y="1833" x="44239"/>
                  </a:cubicBezTo>
                  <a:close/>
                  <a:moveTo>
                    <a:pt y="1826" x="29929"/>
                  </a:moveTo>
                  <a:cubicBezTo>
                    <a:pt y="1826" x="30244"/>
                    <a:pt y="1951" x="30493"/>
                    <a:pt y="2201" x="30673"/>
                  </a:cubicBezTo>
                  <a:cubicBezTo>
                    <a:pt y="2451" x="30854"/>
                    <a:pt y="2795" x="30944"/>
                    <a:pt y="3234" x="30944"/>
                  </a:cubicBezTo>
                  <a:cubicBezTo>
                    <a:pt y="3673" x="30944"/>
                    <a:pt y="4018" x="30854"/>
                    <a:pt y="4268" x="30673"/>
                  </a:cubicBezTo>
                  <a:cubicBezTo>
                    <a:pt y="4518" x="30493"/>
                    <a:pt y="4642" x="30244"/>
                    <a:pt y="4642" x="29929"/>
                  </a:cubicBezTo>
                  <a:cubicBezTo>
                    <a:pt y="4642" x="29613"/>
                    <a:pt y="4518" x="29365"/>
                    <a:pt y="4268" x="29184"/>
                  </a:cubicBezTo>
                  <a:cubicBezTo>
                    <a:pt y="4018" x="29004"/>
                    <a:pt y="3673" x="28913"/>
                    <a:pt y="3234" x="28913"/>
                  </a:cubicBezTo>
                  <a:cubicBezTo>
                    <a:pt y="2795" x="28913"/>
                    <a:pt y="2451" x="29004"/>
                    <a:pt y="2201" x="29184"/>
                  </a:cubicBezTo>
                  <a:cubicBezTo>
                    <a:pt y="1951" x="29365"/>
                    <a:pt y="1826" x="29613"/>
                    <a:pt y="1826" x="29929"/>
                  </a:cubicBezTo>
                  <a:close/>
                  <a:moveTo>
                    <a:pt y="1826" x="54864"/>
                  </a:moveTo>
                  <a:cubicBezTo>
                    <a:pt y="1826" x="55179"/>
                    <a:pt y="1951" x="55428"/>
                    <a:pt y="2201" x="55608"/>
                  </a:cubicBezTo>
                  <a:cubicBezTo>
                    <a:pt y="2451" x="55789"/>
                    <a:pt y="2795" x="55879"/>
                    <a:pt y="3234" x="55879"/>
                  </a:cubicBezTo>
                  <a:cubicBezTo>
                    <a:pt y="3673" x="55879"/>
                    <a:pt y="4018" x="55789"/>
                    <a:pt y="4268" x="55608"/>
                  </a:cubicBezTo>
                  <a:cubicBezTo>
                    <a:pt y="4518" x="55428"/>
                    <a:pt y="4642" x="55179"/>
                    <a:pt y="4642" x="54864"/>
                  </a:cubicBezTo>
                  <a:cubicBezTo>
                    <a:pt y="4642" x="54548"/>
                    <a:pt y="4518" x="54300"/>
                    <a:pt y="4268" x="54119"/>
                  </a:cubicBezTo>
                  <a:cubicBezTo>
                    <a:pt y="4018" x="53939"/>
                    <a:pt y="3673" x="53848"/>
                    <a:pt y="3234" x="53848"/>
                  </a:cubicBezTo>
                  <a:cubicBezTo>
                    <a:pt y="2795" x="53848"/>
                    <a:pt y="2451" x="53939"/>
                    <a:pt y="2201" x="54119"/>
                  </a:cubicBezTo>
                  <a:cubicBezTo>
                    <a:pt y="1951" x="54300"/>
                    <a:pt y="1826" x="54548"/>
                    <a:pt y="1826" x="54864"/>
                  </a:cubicBezTo>
                  <a:close/>
                  <a:moveTo>
                    <a:pt y="3221" x="69810"/>
                  </a:moveTo>
                  <a:lnTo>
                    <a:pt y="3354" x="69810"/>
                  </a:lnTo>
                  <a:cubicBezTo>
                    <a:pt y="3744" x="69810"/>
                    <a:pt y="4056" x="69710"/>
                    <a:pt y="4290" x="69510"/>
                  </a:cubicBezTo>
                  <a:cubicBezTo>
                    <a:pt y="4525" x="69310"/>
                    <a:pt y="4642" x="69044"/>
                    <a:pt y="4642" x="68713"/>
                  </a:cubicBezTo>
                  <a:cubicBezTo>
                    <a:pt y="4642" x="68473"/>
                    <a:pt y="4580" x="68283"/>
                    <a:pt y="4456" x="68144"/>
                  </a:cubicBezTo>
                  <a:cubicBezTo>
                    <a:pt y="4331" x="68004"/>
                    <a:pt y="4163" x="67935"/>
                    <a:pt y="3951" x="67935"/>
                  </a:cubicBezTo>
                  <a:cubicBezTo>
                    <a:pt y="3685" x="67935"/>
                    <a:pt y="3497" x="68028"/>
                    <a:pt y="3387" x="68214"/>
                  </a:cubicBezTo>
                  <a:cubicBezTo>
                    <a:pt y="3277" x="68400"/>
                    <a:pt y="3221" x="68734"/>
                    <a:pt y="3221" x="69216"/>
                  </a:cubicBezTo>
                  <a:close/>
                  <a:moveTo>
                    <a:pt y="1414" x="1"/>
                  </a:moveTo>
                  <a:lnTo>
                    <a:pt y="5048" x="951"/>
                  </a:lnTo>
                  <a:lnTo>
                    <a:pt y="5048" x="1655"/>
                  </a:lnTo>
                  <a:lnTo>
                    <a:pt y="2070" x="2440"/>
                  </a:lnTo>
                  <a:lnTo>
                    <a:pt y="5048" x="3222"/>
                  </a:lnTo>
                  <a:lnTo>
                    <a:pt y="5048" x="3926"/>
                  </a:lnTo>
                  <a:lnTo>
                    <a:pt y="1414" x="4877"/>
                  </a:lnTo>
                  <a:lnTo>
                    <a:pt y="1414" x="4280"/>
                  </a:lnTo>
                  <a:lnTo>
                    <a:pt y="4250" x="3537"/>
                  </a:lnTo>
                  <a:lnTo>
                    <a:pt y="1414" x="2791"/>
                  </a:lnTo>
                  <a:lnTo>
                    <a:pt y="1414" x="2087"/>
                  </a:lnTo>
                  <a:lnTo>
                    <a:pt y="4250" x="1344"/>
                  </a:lnTo>
                  <a:lnTo>
                    <a:pt y="1414" x="598"/>
                  </a:lnTo>
                  <a:close/>
                  <a:moveTo>
                    <a:pt y="1414" x="5782"/>
                  </a:moveTo>
                  <a:lnTo>
                    <a:pt y="5048" x="5782"/>
                  </a:lnTo>
                  <a:lnTo>
                    <a:pt y="5048" x="6379"/>
                  </a:lnTo>
                  <a:lnTo>
                    <a:pt y="1414" x="6379"/>
                  </a:lnTo>
                  <a:close/>
                  <a:moveTo>
                    <a:pt y="383" x="7618"/>
                  </a:moveTo>
                  <a:lnTo>
                    <a:pt y="1414" x="7618"/>
                  </a:lnTo>
                  <a:lnTo>
                    <a:pt y="1414" x="7180"/>
                  </a:lnTo>
                  <a:lnTo>
                    <a:pt y="1878" x="7180"/>
                  </a:lnTo>
                  <a:lnTo>
                    <a:pt y="1878" x="7618"/>
                  </a:lnTo>
                  <a:lnTo>
                    <a:pt y="3851" x="7618"/>
                  </a:lnTo>
                  <a:cubicBezTo>
                    <a:pt y="4305" x="7618"/>
                    <a:pt y="4618" x="7706"/>
                    <a:pt y="4790" x="7881"/>
                  </a:cubicBezTo>
                  <a:cubicBezTo>
                    <a:pt y="4962" x="8056"/>
                    <a:pt y="5048" x="8374"/>
                    <a:pt y="5048" x="8835"/>
                  </a:cubicBezTo>
                  <a:lnTo>
                    <a:pt y="5048" x="9448"/>
                  </a:lnTo>
                  <a:lnTo>
                    <a:pt y="4548" x="9448"/>
                  </a:lnTo>
                  <a:lnTo>
                    <a:pt y="4548" x="8835"/>
                  </a:lnTo>
                  <a:cubicBezTo>
                    <a:pt y="4548" x="8586"/>
                    <a:pt y="4506" x="8421"/>
                    <a:pt y="4422" x="8340"/>
                  </a:cubicBezTo>
                  <a:cubicBezTo>
                    <a:pt y="4337" x="8259"/>
                    <a:pt y="4147" x="8218"/>
                    <a:pt y="3851" x="8218"/>
                  </a:cubicBezTo>
                  <a:lnTo>
                    <a:pt y="1878" x="8218"/>
                  </a:lnTo>
                  <a:lnTo>
                    <a:pt y="1878" x="9448"/>
                  </a:lnTo>
                  <a:lnTo>
                    <a:pt y="1414" x="9448"/>
                  </a:lnTo>
                  <a:lnTo>
                    <a:pt y="1414" x="8218"/>
                  </a:lnTo>
                  <a:lnTo>
                    <a:pt y="383" x="8218"/>
                  </a:lnTo>
                  <a:close/>
                  <a:moveTo>
                    <a:pt y="0" x="10210"/>
                  </a:moveTo>
                  <a:lnTo>
                    <a:pt y="5048" x="10210"/>
                  </a:lnTo>
                  <a:lnTo>
                    <a:pt y="5048" x="10810"/>
                  </a:lnTo>
                  <a:lnTo>
                    <a:pt y="2994" x="10810"/>
                  </a:lnTo>
                  <a:cubicBezTo>
                    <a:pt y="2640" x="10810"/>
                    <a:pt y="2360" x="10903"/>
                    <a:pt y="2154" x="11089"/>
                  </a:cubicBezTo>
                  <a:cubicBezTo>
                    <a:pt y="1949" x="11275"/>
                    <a:pt y="1846" x="11529"/>
                    <a:pt y="1846" x="11852"/>
                  </a:cubicBezTo>
                  <a:cubicBezTo>
                    <a:pt y="1846" x="12120"/>
                    <a:pt y="1931" x="12321"/>
                    <a:pt y="2102" x="12455"/>
                  </a:cubicBezTo>
                  <a:cubicBezTo>
                    <a:pt y="2273" x="12589"/>
                    <a:pt y="2530" x="12656"/>
                    <a:pt y="2874" x="12656"/>
                  </a:cubicBezTo>
                  <a:lnTo>
                    <a:pt y="5048" x="12656"/>
                  </a:lnTo>
                  <a:lnTo>
                    <a:pt y="5048" x="13253"/>
                  </a:lnTo>
                  <a:lnTo>
                    <a:pt y="2855" x="13253"/>
                  </a:lnTo>
                  <a:cubicBezTo>
                    <a:pt y="2353" x="13253"/>
                    <a:pt y="1973" x="13146"/>
                    <a:pt y="1715" x="12932"/>
                  </a:cubicBezTo>
                  <a:cubicBezTo>
                    <a:pt y="1456" x="12718"/>
                    <a:pt y="1327" x="12402"/>
                    <a:pt y="1327" x="11985"/>
                  </a:cubicBezTo>
                  <a:cubicBezTo>
                    <a:pt y="1327" x="11732"/>
                    <a:pt y="1381" x="11508"/>
                    <a:pt y="1489" x="11315"/>
                  </a:cubicBezTo>
                  <a:cubicBezTo>
                    <a:pt y="1597" x="11121"/>
                    <a:pt y="1761" x="10953"/>
                    <a:pt y="1979" x="10810"/>
                  </a:cubicBezTo>
                  <a:lnTo>
                    <a:pt y="0" x="10810"/>
                  </a:lnTo>
                  <a:close/>
                  <a:moveTo>
                    <a:pt y="1414" x="20018"/>
                  </a:moveTo>
                  <a:lnTo>
                    <a:pt y="5048" x="20018"/>
                  </a:lnTo>
                  <a:lnTo>
                    <a:pt y="5048" x="20615"/>
                  </a:lnTo>
                  <a:lnTo>
                    <a:pt y="1414" x="20615"/>
                  </a:lnTo>
                  <a:close/>
                  <a:moveTo>
                    <a:pt y="1327" x="23609"/>
                  </a:moveTo>
                  <a:cubicBezTo>
                    <a:pt y="1327" x="23347"/>
                    <a:pt y="1380" x="23121"/>
                    <a:pt y="1486" x="22931"/>
                  </a:cubicBezTo>
                  <a:cubicBezTo>
                    <a:pt y="1592" x="22741"/>
                    <a:pt y="1756" x="22578"/>
                    <a:pt y="1979" x="22441"/>
                  </a:cubicBezTo>
                  <a:lnTo>
                    <a:pt y="1414" x="22441"/>
                  </a:lnTo>
                  <a:lnTo>
                    <a:pt y="1414" x="21841"/>
                  </a:lnTo>
                  <a:lnTo>
                    <a:pt y="5048" x="21841"/>
                  </a:lnTo>
                  <a:lnTo>
                    <a:pt y="5048" x="22441"/>
                  </a:lnTo>
                  <a:lnTo>
                    <a:pt y="2994" x="22441"/>
                  </a:lnTo>
                  <a:cubicBezTo>
                    <a:pt y="2642" x="22441"/>
                    <a:pt y="2362" x="22531"/>
                    <a:pt y="2156" x="22711"/>
                  </a:cubicBezTo>
                  <a:cubicBezTo>
                    <a:pt y="1949" x="22890"/>
                    <a:pt y="1846" x="23132"/>
                    <a:pt y="1846" x="23437"/>
                  </a:cubicBezTo>
                  <a:cubicBezTo>
                    <a:pt y="1846" x="23695"/>
                    <a:pt y="1930" x="23885"/>
                    <a:pt y="2097" x="24008"/>
                  </a:cubicBezTo>
                  <a:cubicBezTo>
                    <a:pt y="2265" x="24131"/>
                    <a:pt y="2524" x="24193"/>
                    <a:pt y="2874" x="24193"/>
                  </a:cubicBezTo>
                  <a:lnTo>
                    <a:pt y="5048" x="24193"/>
                  </a:lnTo>
                  <a:lnTo>
                    <a:pt y="5048" x="24793"/>
                  </a:lnTo>
                  <a:lnTo>
                    <a:pt y="2994" x="24793"/>
                  </a:lnTo>
                  <a:cubicBezTo>
                    <a:pt y="2640" x="24793"/>
                    <a:pt y="2360" x="24883"/>
                    <a:pt y="2154" x="25063"/>
                  </a:cubicBezTo>
                  <a:cubicBezTo>
                    <a:pt y="1949" x="25242"/>
                    <a:pt y="1846" x="25486"/>
                    <a:pt y="1846" x="25796"/>
                  </a:cubicBezTo>
                  <a:cubicBezTo>
                    <a:pt y="1846" x="26049"/>
                    <a:pt y="1930" x="26237"/>
                    <a:pt y="2099" x="26360"/>
                  </a:cubicBezTo>
                  <a:cubicBezTo>
                    <a:pt y="2268" x="26483"/>
                    <a:pt y="2526" x="26545"/>
                    <a:pt y="2874" x="26545"/>
                  </a:cubicBezTo>
                  <a:lnTo>
                    <a:pt y="5048" x="26545"/>
                  </a:lnTo>
                  <a:lnTo>
                    <a:pt y="5048" x="27145"/>
                  </a:lnTo>
                  <a:lnTo>
                    <a:pt y="2855" x="27145"/>
                  </a:lnTo>
                  <a:cubicBezTo>
                    <a:pt y="2366" x="27145"/>
                    <a:pt y="1989" x="27042"/>
                    <a:pt y="1724" x="26837"/>
                  </a:cubicBezTo>
                  <a:cubicBezTo>
                    <a:pt y="1459" x="26632"/>
                    <a:pt y="1327" x="26340"/>
                    <a:pt y="1327" x="25961"/>
                  </a:cubicBezTo>
                  <a:cubicBezTo>
                    <a:pt y="1327" x="25680"/>
                    <a:pt y="1391" x="25436"/>
                    <a:pt y="1518" x="25228"/>
                  </a:cubicBezTo>
                  <a:cubicBezTo>
                    <a:pt y="1646" x="25020"/>
                    <a:pt y="1844" x="24842"/>
                    <a:pt y="2112" x="24693"/>
                  </a:cubicBezTo>
                  <a:cubicBezTo>
                    <a:pt y="1857" x="24604"/>
                    <a:pt y="1662" x="24467"/>
                    <a:pt y="1528" x="24282"/>
                  </a:cubicBezTo>
                  <a:cubicBezTo>
                    <a:pt y="1394" x="24097"/>
                    <a:pt y="1327" x="23873"/>
                    <a:pt y="1327" x="23609"/>
                  </a:cubicBezTo>
                  <a:close/>
                  <a:moveTo>
                    <a:pt y="0" x="32553"/>
                  </a:moveTo>
                  <a:lnTo>
                    <a:pt y="5048" x="32553"/>
                  </a:lnTo>
                  <a:lnTo>
                    <a:pt y="5048" x="33150"/>
                  </a:lnTo>
                  <a:lnTo>
                    <a:pt y="0" x="33150"/>
                  </a:lnTo>
                  <a:close/>
                  <a:moveTo>
                    <a:pt y="1327" x="48544"/>
                  </a:moveTo>
                  <a:cubicBezTo>
                    <a:pt y="1327" x="48282"/>
                    <a:pt y="1380" x="48056"/>
                    <a:pt y="1486" x="47866"/>
                  </a:cubicBezTo>
                  <a:cubicBezTo>
                    <a:pt y="1592" x="47676"/>
                    <a:pt y="1756" x="47513"/>
                    <a:pt y="1979" x="47376"/>
                  </a:cubicBezTo>
                  <a:lnTo>
                    <a:pt y="1414" x="47376"/>
                  </a:lnTo>
                  <a:lnTo>
                    <a:pt y="1414" x="46776"/>
                  </a:lnTo>
                  <a:lnTo>
                    <a:pt y="5048" x="46776"/>
                  </a:lnTo>
                  <a:lnTo>
                    <a:pt y="5048" x="47376"/>
                  </a:lnTo>
                  <a:lnTo>
                    <a:pt y="2994" x="47376"/>
                  </a:lnTo>
                  <a:cubicBezTo>
                    <a:pt y="2642" x="47376"/>
                    <a:pt y="2362" x="47466"/>
                    <a:pt y="2156" x="47646"/>
                  </a:cubicBezTo>
                  <a:cubicBezTo>
                    <a:pt y="1949" x="47825"/>
                    <a:pt y="1846" x="48067"/>
                    <a:pt y="1846" x="48372"/>
                  </a:cubicBezTo>
                  <a:cubicBezTo>
                    <a:pt y="1846" x="48630"/>
                    <a:pt y="1930" x="48820"/>
                    <a:pt y="2097" x="48943"/>
                  </a:cubicBezTo>
                  <a:cubicBezTo>
                    <a:pt y="2265" x="49066"/>
                    <a:pt y="2524" x="49128"/>
                    <a:pt y="2874" x="49128"/>
                  </a:cubicBezTo>
                  <a:lnTo>
                    <a:pt y="5048" x="49128"/>
                  </a:lnTo>
                  <a:lnTo>
                    <a:pt y="5048" x="49728"/>
                  </a:lnTo>
                  <a:lnTo>
                    <a:pt y="2994" x="49728"/>
                  </a:lnTo>
                  <a:cubicBezTo>
                    <a:pt y="2640" x="49728"/>
                    <a:pt y="2360" x="49818"/>
                    <a:pt y="2154" x="49998"/>
                  </a:cubicBezTo>
                  <a:cubicBezTo>
                    <a:pt y="1949" x="50177"/>
                    <a:pt y="1846" x="50421"/>
                    <a:pt y="1846" x="50731"/>
                  </a:cubicBezTo>
                  <a:cubicBezTo>
                    <a:pt y="1846" x="50984"/>
                    <a:pt y="1930" x="51172"/>
                    <a:pt y="2099" x="51295"/>
                  </a:cubicBezTo>
                  <a:cubicBezTo>
                    <a:pt y="2268" x="51418"/>
                    <a:pt y="2526" x="51480"/>
                    <a:pt y="2874" x="51480"/>
                  </a:cubicBezTo>
                  <a:lnTo>
                    <a:pt y="5048" x="51480"/>
                  </a:lnTo>
                  <a:lnTo>
                    <a:pt y="5048" x="52080"/>
                  </a:lnTo>
                  <a:lnTo>
                    <a:pt y="2855" x="52080"/>
                  </a:lnTo>
                  <a:cubicBezTo>
                    <a:pt y="2366" x="52080"/>
                    <a:pt y="1989" x="51977"/>
                    <a:pt y="1724" x="51772"/>
                  </a:cubicBezTo>
                  <a:cubicBezTo>
                    <a:pt y="1459" x="51567"/>
                    <a:pt y="1327" x="51275"/>
                    <a:pt y="1327" x="50896"/>
                  </a:cubicBezTo>
                  <a:cubicBezTo>
                    <a:pt y="1327" x="50615"/>
                    <a:pt y="1391" x="50371"/>
                    <a:pt y="1518" x="50163"/>
                  </a:cubicBezTo>
                  <a:cubicBezTo>
                    <a:pt y="1646" x="49955"/>
                    <a:pt y="1844" x="49777"/>
                    <a:pt y="2112" x="49628"/>
                  </a:cubicBezTo>
                  <a:cubicBezTo>
                    <a:pt y="1857" x="49539"/>
                    <a:pt y="1662" x="49402"/>
                    <a:pt y="1528" x="49217"/>
                  </a:cubicBezTo>
                  <a:cubicBezTo>
                    <a:pt y="1394" x="49032"/>
                    <a:pt y="1327" x="48808"/>
                    <a:pt y="1327" x="48544"/>
                  </a:cubicBezTo>
                  <a:close/>
                  <a:moveTo>
                    <a:pt y="1414" x="57488"/>
                  </a:moveTo>
                  <a:lnTo>
                    <a:pt y="5048" x="57488"/>
                  </a:lnTo>
                  <a:lnTo>
                    <a:pt y="5048" x="58085"/>
                  </a:lnTo>
                  <a:lnTo>
                    <a:pt y="1414" x="58085"/>
                  </a:lnTo>
                  <a:close/>
                  <a:moveTo>
                    <a:pt y="1327" x="61134"/>
                  </a:moveTo>
                  <a:cubicBezTo>
                    <a:pt y="1327" x="60847"/>
                    <a:pt y="1380" x="60602"/>
                    <a:pt y="1487" x="60401"/>
                  </a:cubicBezTo>
                  <a:cubicBezTo>
                    <a:pt y="1595" x="60200"/>
                    <a:pt y="1758" x="60037"/>
                    <a:pt y="1979" x="59911"/>
                  </a:cubicBezTo>
                  <a:lnTo>
                    <a:pt y="1414" x="59911"/>
                  </a:lnTo>
                  <a:lnTo>
                    <a:pt y="1414" x="59311"/>
                  </a:lnTo>
                  <a:lnTo>
                    <a:pt y="5048" x="59311"/>
                  </a:lnTo>
                  <a:lnTo>
                    <a:pt y="5048" x="59911"/>
                  </a:lnTo>
                  <a:lnTo>
                    <a:pt y="3134" x="59911"/>
                  </a:lnTo>
                  <a:cubicBezTo>
                    <a:pt y="2723" x="59911"/>
                    <a:pt y="2408" x="60002"/>
                    <a:pt y="2188" x="60182"/>
                  </a:cubicBezTo>
                  <a:cubicBezTo>
                    <a:pt y="1969" x="60363"/>
                    <a:pt y="1859" x="60622"/>
                    <a:pt y="1859" x="60959"/>
                  </a:cubicBezTo>
                  <a:cubicBezTo>
                    <a:pt y="1859" x="61054"/>
                    <a:pt y="1868" x="61141"/>
                    <a:pt y="1887" x="61220"/>
                  </a:cubicBezTo>
                  <a:cubicBezTo>
                    <a:pt y="1905" x="61299"/>
                    <a:pt y="1934" x="61372"/>
                    <a:pt y="1972" x="61439"/>
                  </a:cubicBezTo>
                  <a:lnTo>
                    <a:pt y="1359" x="61436"/>
                  </a:lnTo>
                  <a:cubicBezTo>
                    <a:pt y="1349" x="61375"/>
                    <a:pt y="1340" x="61320"/>
                    <a:pt y="1335" x="61271"/>
                  </a:cubicBezTo>
                  <a:cubicBezTo>
                    <a:pt y="1330" x="61221"/>
                    <a:pt y="1327" x="61175"/>
                    <a:pt y="1327" x="61134"/>
                  </a:cubicBezTo>
                  <a:close/>
                  <a:moveTo>
                    <a:pt y="1414" x="62066"/>
                  </a:moveTo>
                  <a:lnTo>
                    <a:pt y="5048" x="62066"/>
                  </a:lnTo>
                  <a:lnTo>
                    <a:pt y="5048" x="62663"/>
                  </a:lnTo>
                  <a:lnTo>
                    <a:pt y="1414" x="62663"/>
                  </a:lnTo>
                  <a:close/>
                  <a:moveTo>
                    <a:pt y="0" x="71636"/>
                  </a:moveTo>
                  <a:lnTo>
                    <a:pt y="5048" x="71636"/>
                  </a:lnTo>
                  <a:lnTo>
                    <a:pt y="5048" x="72233"/>
                  </a:lnTo>
                  <a:lnTo>
                    <a:pt y="0" x="72233"/>
                  </a:lnTo>
                  <a:close/>
                  <a:moveTo>
                    <a:pt y="1327" x="17711"/>
                  </a:moveTo>
                  <a:cubicBezTo>
                    <a:pt y="1327" x="17265"/>
                    <a:pt y="1420" x="16921"/>
                    <a:pt y="1606" x="16679"/>
                  </a:cubicBezTo>
                  <a:cubicBezTo>
                    <a:pt y="1792" x="16437"/>
                    <a:pt y="2056" x="16316"/>
                    <a:pt y="2397" x="16316"/>
                  </a:cubicBezTo>
                  <a:cubicBezTo>
                    <a:pt y="2679" x="16316"/>
                    <a:pt y="2900" x="16398"/>
                    <a:pt y="3061" x="16562"/>
                  </a:cubicBezTo>
                  <a:cubicBezTo>
                    <a:pt y="3222" x="16727"/>
                    <a:pt y="3342" x="16994"/>
                    <a:pt y="3419" x="17364"/>
                  </a:cubicBezTo>
                  <a:lnTo>
                    <a:pt y="3468" x="17571"/>
                  </a:lnTo>
                  <a:cubicBezTo>
                    <a:pt y="3548" x="17941"/>
                    <a:pt y="3631" x="18181"/>
                    <a:pt y="3718" x="18290"/>
                  </a:cubicBezTo>
                  <a:cubicBezTo>
                    <a:pt y="3804" x="18399"/>
                    <a:pt y="3929" x="18454"/>
                    <a:pt y="4091" x="18454"/>
                  </a:cubicBezTo>
                  <a:cubicBezTo>
                    <a:pt y="4266" x="18454"/>
                    <a:pt y="4402" x="18378"/>
                    <a:pt y="4498" x="18227"/>
                  </a:cubicBezTo>
                  <a:cubicBezTo>
                    <a:pt y="4594" x="18075"/>
                    <a:pt y="4642" x="17859"/>
                    <a:pt y="4642" x="17578"/>
                  </a:cubicBezTo>
                  <a:cubicBezTo>
                    <a:pt y="4642" x="17368"/>
                    <a:pt y="4614" x="17156"/>
                    <a:pt y="4556" x="16942"/>
                  </a:cubicBezTo>
                  <a:cubicBezTo>
                    <a:pt y="4499" x="16728"/>
                    <a:pt y="4413" x="16510"/>
                    <a:pt y="4299" x="16290"/>
                  </a:cubicBezTo>
                  <a:lnTo>
                    <a:pt y="4915" x="16290"/>
                  </a:lnTo>
                  <a:cubicBezTo>
                    <a:pt y="4991" x="16523"/>
                    <a:pt y="5047" x="16746"/>
                    <a:pt y="5085" x="16956"/>
                  </a:cubicBezTo>
                  <a:cubicBezTo>
                    <a:pt y="5123" x="17167"/>
                    <a:pt y="5142" x="17370"/>
                    <a:pt y="5142" x="17565"/>
                  </a:cubicBezTo>
                  <a:cubicBezTo>
                    <a:pt y="5142" x="18032"/>
                    <a:pt y="5044" x="18399"/>
                    <a:pt y="4847" x="18666"/>
                  </a:cubicBezTo>
                  <a:cubicBezTo>
                    <a:pt y="4650" x="18933"/>
                    <a:pt y="4383" x="19067"/>
                    <a:pt y="4045" x="19067"/>
                  </a:cubicBezTo>
                  <a:cubicBezTo>
                    <a:pt y="3749" x="19067"/>
                    <a:pt y="3518" x="18978"/>
                    <a:pt y="3353" x="18799"/>
                  </a:cubicBezTo>
                  <a:cubicBezTo>
                    <a:pt y="3187" x="18621"/>
                    <a:pt y="3059" x="18320"/>
                    <a:pt y="2968" x="17896"/>
                  </a:cubicBezTo>
                  <a:lnTo>
                    <a:pt y="2923" x="17691"/>
                  </a:lnTo>
                  <a:cubicBezTo>
                    <a:pt y="2852" x="17371"/>
                    <a:pt y="2776" x="17158"/>
                    <a:pt y="2698" x="17052"/>
                  </a:cubicBezTo>
                  <a:cubicBezTo>
                    <a:pt y="2619" x="16946"/>
                    <a:pt y="2510" x="16893"/>
                    <a:pt y="2372" x="16893"/>
                  </a:cubicBezTo>
                  <a:cubicBezTo>
                    <a:pt y="2190" x="16893"/>
                    <a:pt y="2054" x="16967"/>
                    <a:pt y="1963" x="17115"/>
                  </a:cubicBezTo>
                  <a:cubicBezTo>
                    <a:pt y="1872" x="17264"/>
                    <a:pt y="1826" x="17486"/>
                    <a:pt y="1826" x="17782"/>
                  </a:cubicBezTo>
                  <a:cubicBezTo>
                    <a:pt y="1826" x="17977"/>
                    <a:pt y="1848" x="18165"/>
                    <a:pt y="1891" x="18347"/>
                  </a:cubicBezTo>
                  <a:cubicBezTo>
                    <a:pt y="1935" x="18528"/>
                    <a:pt y="1999" x="18703"/>
                    <a:pt y="2086" x="18872"/>
                  </a:cubicBezTo>
                  <a:lnTo>
                    <a:pt y="1522" x="18872"/>
                  </a:lnTo>
                  <a:cubicBezTo>
                    <a:pt y="1457" x="18708"/>
                    <a:pt y="1408" x="18528"/>
                    <a:pt y="1376" x="18334"/>
                  </a:cubicBezTo>
                  <a:cubicBezTo>
                    <a:pt y="1343" x="18139"/>
                    <a:pt y="1327" x="17931"/>
                    <a:pt y="1327" x="17711"/>
                  </a:cubicBezTo>
                  <a:close/>
                  <a:moveTo>
                    <a:pt y="1327" x="35920"/>
                  </a:moveTo>
                  <a:cubicBezTo>
                    <a:pt y="1327" x="35375"/>
                    <a:pt y="1502" x="34942"/>
                    <a:pt y="1851" x="34621"/>
                  </a:cubicBezTo>
                  <a:cubicBezTo>
                    <a:pt y="2200" x="34300"/>
                    <a:pt y="2672" x="34139"/>
                    <a:pt y="3267" x="34139"/>
                  </a:cubicBezTo>
                  <a:cubicBezTo>
                    <a:pt y="3842" x="34139"/>
                    <a:pt y="4299" x="34309"/>
                    <a:pt y="4636" x="34647"/>
                  </a:cubicBezTo>
                  <a:cubicBezTo>
                    <a:pt y="4973" x="34985"/>
                    <a:pt y="5142" x="35445"/>
                    <a:pt y="5142" x="36024"/>
                  </a:cubicBezTo>
                  <a:cubicBezTo>
                    <a:pt y="5142" x="36256"/>
                    <a:pt y="5118" x="36484"/>
                    <a:pt y="5071" x="36709"/>
                  </a:cubicBezTo>
                  <a:cubicBezTo>
                    <a:pt y="5023" x="36934"/>
                    <a:pt y="4954" x="37153"/>
                    <a:pt y="4863" x="37367"/>
                  </a:cubicBezTo>
                  <a:lnTo>
                    <a:pt y="4299" x="37367"/>
                  </a:lnTo>
                  <a:cubicBezTo>
                    <a:pt y="4411" x="37155"/>
                    <a:pt y="4495" x="36942"/>
                    <a:pt y="4552" x="36726"/>
                  </a:cubicBezTo>
                  <a:cubicBezTo>
                    <a:pt y="4608" x="36511"/>
                    <a:pt y="4636" x="36289"/>
                    <a:pt y="4636" x="36060"/>
                  </a:cubicBezTo>
                  <a:cubicBezTo>
                    <a:pt y="4636" x="35664"/>
                    <a:pt y="4528" x="35355"/>
                    <a:pt y="4313" x="35134"/>
                  </a:cubicBezTo>
                  <a:cubicBezTo>
                    <a:pt y="4098" x="34912"/>
                    <a:pt y="3785" x="34788"/>
                    <a:pt y="3374" x="34762"/>
                  </a:cubicBezTo>
                  <a:lnTo>
                    <a:pt y="3374" x="37507"/>
                  </a:lnTo>
                  <a:lnTo>
                    <a:pt y="3082" x="37507"/>
                  </a:lnTo>
                  <a:cubicBezTo>
                    <a:pt y="2541" x="37507"/>
                    <a:pt y="2114" x="37364"/>
                    <a:pt y="1799" x="37080"/>
                  </a:cubicBezTo>
                  <a:cubicBezTo>
                    <a:pt y="1484" x="36796"/>
                    <a:pt y="1327" x="36409"/>
                    <a:pt y="1327" x="35920"/>
                  </a:cubicBezTo>
                  <a:close/>
                  <a:moveTo>
                    <a:pt y="1327" x="44232"/>
                  </a:moveTo>
                  <a:cubicBezTo>
                    <a:pt y="1327" x="43687"/>
                    <a:pt y="1502" x="43254"/>
                    <a:pt y="1851" x="42933"/>
                  </a:cubicBezTo>
                  <a:cubicBezTo>
                    <a:pt y="2200" x="42612"/>
                    <a:pt y="2672" x="42451"/>
                    <a:pt y="3267" x="42451"/>
                  </a:cubicBezTo>
                  <a:cubicBezTo>
                    <a:pt y="3842" x="42451"/>
                    <a:pt y="4299" x="42621"/>
                    <a:pt y="4636" x="42959"/>
                  </a:cubicBezTo>
                  <a:cubicBezTo>
                    <a:pt y="4973" x="43297"/>
                    <a:pt y="5142" x="43757"/>
                    <a:pt y="5142" x="44336"/>
                  </a:cubicBezTo>
                  <a:cubicBezTo>
                    <a:pt y="5142" x="44568"/>
                    <a:pt y="5118" x="44796"/>
                    <a:pt y="5071" x="45021"/>
                  </a:cubicBezTo>
                  <a:cubicBezTo>
                    <a:pt y="5023" x="45246"/>
                    <a:pt y="4954" x="45465"/>
                    <a:pt y="4863" x="45679"/>
                  </a:cubicBezTo>
                  <a:lnTo>
                    <a:pt y="4299" x="45679"/>
                  </a:lnTo>
                  <a:cubicBezTo>
                    <a:pt y="4411" x="45467"/>
                    <a:pt y="4495" x="45254"/>
                    <a:pt y="4552" x="45038"/>
                  </a:cubicBezTo>
                  <a:cubicBezTo>
                    <a:pt y="4608" x="44823"/>
                    <a:pt y="4636" x="44601"/>
                    <a:pt y="4636" x="44372"/>
                  </a:cubicBezTo>
                  <a:cubicBezTo>
                    <a:pt y="4636" x="43976"/>
                    <a:pt y="4528" x="43667"/>
                    <a:pt y="4313" x="43446"/>
                  </a:cubicBezTo>
                  <a:cubicBezTo>
                    <a:pt y="4098" x="43224"/>
                    <a:pt y="3785" x="43100"/>
                    <a:pt y="3374" x="43074"/>
                  </a:cubicBezTo>
                  <a:lnTo>
                    <a:pt y="3374" x="45819"/>
                  </a:lnTo>
                  <a:lnTo>
                    <a:pt y="3082" x="45819"/>
                  </a:lnTo>
                  <a:cubicBezTo>
                    <a:pt y="2541" x="45819"/>
                    <a:pt y="2114" x="45676"/>
                    <a:pt y="1799" x="45392"/>
                  </a:cubicBezTo>
                  <a:cubicBezTo>
                    <a:pt y="1484" x="45108"/>
                    <a:pt y="1327" x="44721"/>
                    <a:pt y="1327" x="44232"/>
                  </a:cubicBezTo>
                  <a:close/>
                  <a:moveTo>
                    <a:pt y="1327" x="65479"/>
                  </a:moveTo>
                  <a:cubicBezTo>
                    <a:pt y="1327" x="64912"/>
                    <a:pt y="1497" x="64466"/>
                    <a:pt y="1836" x="64141"/>
                  </a:cubicBezTo>
                  <a:cubicBezTo>
                    <a:pt y="2176" x="63815"/>
                    <a:pt y="2642" x="63652"/>
                    <a:pt y="3234" x="63652"/>
                  </a:cubicBezTo>
                  <a:cubicBezTo>
                    <a:pt y="3818" x="63652"/>
                    <a:pt y="4282" x="63813"/>
                    <a:pt y="4626" x="64136"/>
                  </a:cubicBezTo>
                  <a:cubicBezTo>
                    <a:pt y="4970" x="64458"/>
                    <a:pt y="5142" x="64893"/>
                    <a:pt y="5142" x="65440"/>
                  </a:cubicBezTo>
                  <a:cubicBezTo>
                    <a:pt y="5142" x="65641"/>
                    <a:pt y="5123" x="65831"/>
                    <a:pt y="5084" x="66009"/>
                  </a:cubicBezTo>
                  <a:cubicBezTo>
                    <a:pt y="5045" x="66188"/>
                    <a:pt y="4986" x="66360"/>
                    <a:pt y="4908" x="66527"/>
                  </a:cubicBezTo>
                  <a:lnTo>
                    <a:pt y="4357" x="66527"/>
                  </a:lnTo>
                  <a:cubicBezTo>
                    <a:pt y="4450" x="66358"/>
                    <a:pt y="4520" x="66189"/>
                    <a:pt y="4566" x="66019"/>
                  </a:cubicBezTo>
                  <a:cubicBezTo>
                    <a:pt y="4613" x="65849"/>
                    <a:pt y="4636" x="65678"/>
                    <a:pt y="4636" x="65505"/>
                  </a:cubicBezTo>
                  <a:cubicBezTo>
                    <a:pt y="4636" x="65118"/>
                    <a:pt y="4513" x="64817"/>
                    <a:pt y="4268" x="64603"/>
                  </a:cubicBezTo>
                  <a:cubicBezTo>
                    <a:pt y="4022" x="64389"/>
                    <a:pt y="3678" x="64282"/>
                    <a:pt y="3234" x="64282"/>
                  </a:cubicBezTo>
                  <a:cubicBezTo>
                    <a:pt y="2791" x="64282"/>
                    <a:pt y="2447" x="64389"/>
                    <a:pt y="2201" x="64603"/>
                  </a:cubicBezTo>
                  <a:cubicBezTo>
                    <a:pt y="1956" x="64817"/>
                    <a:pt y="1833" x="65118"/>
                    <a:pt y="1833" x="65505"/>
                  </a:cubicBezTo>
                  <a:cubicBezTo>
                    <a:pt y="1833" x="65678"/>
                    <a:pt y="1856" x="65849"/>
                    <a:pt y="1903" x="66019"/>
                  </a:cubicBezTo>
                  <a:cubicBezTo>
                    <a:pt y="1949" x="66189"/>
                    <a:pt y="2019" x="66358"/>
                    <a:pt y="2112" x="66527"/>
                  </a:cubicBezTo>
                  <a:lnTo>
                    <a:pt y="1554" x="66527"/>
                  </a:lnTo>
                  <a:cubicBezTo>
                    <a:pt y="1478" x="66362"/>
                    <a:pt y="1422" x="66192"/>
                    <a:pt y="1384" x="66017"/>
                  </a:cubicBezTo>
                  <a:cubicBezTo>
                    <a:pt y="1346" x="65842"/>
                    <a:pt y="1327" x="65663"/>
                    <a:pt y="1327" x="65479"/>
                  </a:cubicBezTo>
                  <a:close/>
                  <a:moveTo>
                    <a:pt y="1327" x="68840"/>
                  </a:moveTo>
                  <a:cubicBezTo>
                    <a:pt y="1327" x="68645"/>
                    <a:pt y="1348" x="68445"/>
                    <a:pt y="1390" x="68240"/>
                  </a:cubicBezTo>
                  <a:cubicBezTo>
                    <a:pt y="1432" x="68034"/>
                    <a:pt y="1496" x="67822"/>
                    <a:pt y="1580" x="67604"/>
                  </a:cubicBezTo>
                  <a:lnTo>
                    <a:pt y="2131" x="67604"/>
                  </a:lnTo>
                  <a:cubicBezTo>
                    <a:pt y="2032" x="67785"/>
                    <a:pt y="1957" x="67975"/>
                    <a:pt y="1908" x="68171"/>
                  </a:cubicBezTo>
                  <a:cubicBezTo>
                    <a:pt y="1858" x="68368"/>
                    <a:pt y="1833" x="68570"/>
                    <a:pt y="1833" x="68778"/>
                  </a:cubicBezTo>
                  <a:cubicBezTo>
                    <a:pt y="1833" x="69105"/>
                    <a:pt y="1908" x="69358"/>
                    <a:pt y="2058" x="69539"/>
                  </a:cubicBezTo>
                  <a:cubicBezTo>
                    <a:pt y="2209" x="69719"/>
                    <a:pt y="2421" x="69810"/>
                    <a:pt y="2696" x="69810"/>
                  </a:cubicBezTo>
                  <a:lnTo>
                    <a:pt y="2754" x="69810"/>
                  </a:lnTo>
                  <a:lnTo>
                    <a:pt y="2754" x="68973"/>
                  </a:lnTo>
                  <a:cubicBezTo>
                    <a:pt y="2754" x="68430"/>
                    <a:pt y="2858" x="68022"/>
                    <a:pt y="3066" x="67748"/>
                  </a:cubicBezTo>
                  <a:cubicBezTo>
                    <a:pt y="3273" x="67475"/>
                    <a:pt y="3582" x="67338"/>
                    <a:pt y="3990" x="67338"/>
                  </a:cubicBezTo>
                  <a:cubicBezTo>
                    <a:pt y="4341" x="67338"/>
                    <a:pt y="4620" x="67447"/>
                    <a:pt y="4829" x="67667"/>
                  </a:cubicBezTo>
                  <a:cubicBezTo>
                    <a:pt y="5038" x="67887"/>
                    <a:pt y="5142" x="68182"/>
                    <a:pt y="5142" x="68554"/>
                  </a:cubicBezTo>
                  <a:cubicBezTo>
                    <a:pt y="5142" x="68848"/>
                    <a:pt y="5090" x="69097"/>
                    <a:pt y="4985" x="69300"/>
                  </a:cubicBezTo>
                  <a:cubicBezTo>
                    <a:pt y="4880" x="69504"/>
                    <a:pt y="4717" x="69673"/>
                    <a:pt y="4496" x="69810"/>
                  </a:cubicBezTo>
                  <a:lnTo>
                    <a:pt y="5048" x="69810"/>
                  </a:lnTo>
                  <a:lnTo>
                    <a:pt y="5048" x="70407"/>
                  </a:lnTo>
                  <a:lnTo>
                    <a:pt y="2975" x="70407"/>
                  </a:lnTo>
                  <a:cubicBezTo>
                    <a:pt y="2421" x="70407"/>
                    <a:pt y="2008" x="70277"/>
                    <a:pt y="1736" x="70017"/>
                  </a:cubicBezTo>
                  <a:cubicBezTo>
                    <a:pt y="1463" x="69758"/>
                    <a:pt y="1327" x="69365"/>
                    <a:pt y="1327" x="68840"/>
                  </a:cubicBezTo>
                  <a:close/>
                  <a:moveTo>
                    <a:pt y="4224" x="38639"/>
                  </a:moveTo>
                  <a:lnTo>
                    <a:pt y="4782" x="38639"/>
                  </a:lnTo>
                  <a:lnTo>
                    <a:pt y="5820" x="38373"/>
                  </a:lnTo>
                  <a:lnTo>
                    <a:pt y="5820" x="38792"/>
                  </a:lnTo>
                  <a:lnTo>
                    <a:pt y="4782" x="39324"/>
                  </a:lnTo>
                  <a:lnTo>
                    <a:pt y="4224" x="39324"/>
                  </a:lnTo>
                  <a:close/>
                  <a:moveTo>
                    <a:pt y="1327" x="30075"/>
                  </a:moveTo>
                  <a:cubicBezTo>
                    <a:pt y="1327" x="29809"/>
                    <a:pt y="1379" x="29580"/>
                    <a:pt y="1484" x="29389"/>
                  </a:cubicBezTo>
                  <a:cubicBezTo>
                    <a:pt y="1589" x="29197"/>
                    <a:pt y="1750" x="29039"/>
                    <a:pt y="1966" x="28913"/>
                  </a:cubicBezTo>
                  <a:lnTo>
                    <a:pt y="1414" x="28913"/>
                  </a:lnTo>
                  <a:lnTo>
                    <a:pt y="1414" x="28313"/>
                  </a:lnTo>
                  <a:lnTo>
                    <a:pt y="6430" x="28313"/>
                  </a:lnTo>
                  <a:lnTo>
                    <a:pt y="6430" x="28913"/>
                  </a:lnTo>
                  <a:lnTo>
                    <a:pt y="4503" x="28913"/>
                  </a:lnTo>
                  <a:cubicBezTo>
                    <a:pt y="4719" x="29039"/>
                    <a:pt y="4880" x="29197"/>
                    <a:pt y="4985" x="29389"/>
                  </a:cubicBezTo>
                  <a:cubicBezTo>
                    <a:pt y="5090" x="29580"/>
                    <a:pt y="5142" x="29809"/>
                    <a:pt y="5142" x="30075"/>
                  </a:cubicBezTo>
                  <a:cubicBezTo>
                    <a:pt y="5142" x="30516"/>
                    <a:pt y="4967" x="30874"/>
                    <a:pt y="4616" x="31150"/>
                  </a:cubicBezTo>
                  <a:cubicBezTo>
                    <a:pt y="4266" x="31426"/>
                    <a:pt y="3805" x="31564"/>
                    <a:pt y="3234" x="31564"/>
                  </a:cubicBezTo>
                  <a:cubicBezTo>
                    <a:pt y="2663" x="31564"/>
                    <a:pt y="2203" x="31426"/>
                    <a:pt y="1852" x="31150"/>
                  </a:cubicBezTo>
                  <a:cubicBezTo>
                    <a:pt y="1502" x="30874"/>
                    <a:pt y="1327" x="30516"/>
                    <a:pt y="1327" x="30075"/>
                  </a:cubicBezTo>
                  <a:close/>
                  <a:moveTo>
                    <a:pt y="1327" x="55010"/>
                  </a:moveTo>
                  <a:cubicBezTo>
                    <a:pt y="1327" x="54744"/>
                    <a:pt y="1379" x="54515"/>
                    <a:pt y="1484" x="54324"/>
                  </a:cubicBezTo>
                  <a:cubicBezTo>
                    <a:pt y="1589" x="54132"/>
                    <a:pt y="1750" x="53974"/>
                    <a:pt y="1966" x="53848"/>
                  </a:cubicBezTo>
                  <a:lnTo>
                    <a:pt y="1414" x="53848"/>
                  </a:lnTo>
                  <a:lnTo>
                    <a:pt y="1414" x="53248"/>
                  </a:lnTo>
                  <a:lnTo>
                    <a:pt y="6430" x="53248"/>
                  </a:lnTo>
                  <a:lnTo>
                    <a:pt y="6430" x="53848"/>
                  </a:lnTo>
                  <a:lnTo>
                    <a:pt y="4503" x="53848"/>
                  </a:lnTo>
                  <a:cubicBezTo>
                    <a:pt y="4719" x="53974"/>
                    <a:pt y="4880" x="54132"/>
                    <a:pt y="4985" x="54324"/>
                  </a:cubicBezTo>
                  <a:cubicBezTo>
                    <a:pt y="5090" x="54515"/>
                    <a:pt y="5142" x="54744"/>
                    <a:pt y="5142" x="55010"/>
                  </a:cubicBezTo>
                  <a:cubicBezTo>
                    <a:pt y="5142" x="55451"/>
                    <a:pt y="4967" x="55809"/>
                    <a:pt y="4616" x="56085"/>
                  </a:cubicBezTo>
                  <a:cubicBezTo>
                    <a:pt y="4266" x="56361"/>
                    <a:pt y="3805" x="56499"/>
                    <a:pt y="3234" x="56499"/>
                  </a:cubicBezTo>
                  <a:cubicBezTo>
                    <a:pt y="2663" x="56499"/>
                    <a:pt y="2203" x="56361"/>
                    <a:pt y="1852" x="56085"/>
                  </a:cubicBezTo>
                  <a:cubicBezTo>
                    <a:pt y="1502" x="55809"/>
                    <a:pt y="1327" x="55451"/>
                    <a:pt y="1327" x="550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y="5091150" x="3266250"/>
              <a:ext cy="128575" cx="641250"/>
            </a:xfrm>
            <a:custGeom>
              <a:pathLst>
                <a:path w="25650" extrusionOk="0" h="5143">
                  <a:moveTo>
                    <a:pt y="0" x="15920"/>
                  </a:moveTo>
                  <a:lnTo>
                    <a:pt y="756" x="15920"/>
                  </a:lnTo>
                  <a:lnTo>
                    <a:pt y="756" x="16517"/>
                  </a:lnTo>
                  <a:lnTo>
                    <a:pt y="0" x="16517"/>
                  </a:lnTo>
                  <a:close/>
                  <a:moveTo>
                    <a:pt y="1833" x="8023"/>
                  </a:moveTo>
                  <a:cubicBezTo>
                    <a:pt y="1833" x="8317"/>
                    <a:pt y="1931" x="8553"/>
                    <a:pt y="2125" x="8732"/>
                  </a:cubicBezTo>
                  <a:cubicBezTo>
                    <a:pt y="2320" x="8910"/>
                    <a:pt y="2581" x="9001"/>
                    <a:pt y="2907" x="9006"/>
                  </a:cubicBezTo>
                  <a:lnTo>
                    <a:pt y="2911" x="6878"/>
                  </a:lnTo>
                  <a:cubicBezTo>
                    <a:pt y="2569" x="6908"/>
                    <a:pt y="2304" x="7023"/>
                    <a:pt y="2116" x="7223"/>
                  </a:cubicBezTo>
                  <a:cubicBezTo>
                    <a:pt y="1928" x="7423"/>
                    <a:pt y="1833" x="7690"/>
                    <a:pt y="1833" x="8023"/>
                  </a:cubicBezTo>
                  <a:close/>
                  <a:moveTo>
                    <a:pt y="1327" x="1768"/>
                  </a:moveTo>
                  <a:cubicBezTo>
                    <a:pt y="1327" x="1506"/>
                    <a:pt y="1380" x="1280"/>
                    <a:pt y="1486" x="1090"/>
                  </a:cubicBezTo>
                  <a:cubicBezTo>
                    <a:pt y="1592" x="900"/>
                    <a:pt y="1757" x="737"/>
                    <a:pt y="1979" x="600"/>
                  </a:cubicBezTo>
                  <a:lnTo>
                    <a:pt y="1415" x="600"/>
                  </a:lnTo>
                  <a:lnTo>
                    <a:pt y="1415" x="0"/>
                  </a:lnTo>
                  <a:lnTo>
                    <a:pt y="5048" x="0"/>
                  </a:lnTo>
                  <a:lnTo>
                    <a:pt y="5048" x="600"/>
                  </a:lnTo>
                  <a:lnTo>
                    <a:pt y="2995" x="600"/>
                  </a:lnTo>
                  <a:cubicBezTo>
                    <a:pt y="2642" x="600"/>
                    <a:pt y="2363" x="690"/>
                    <a:pt y="2156" x="870"/>
                  </a:cubicBezTo>
                  <a:cubicBezTo>
                    <a:pt y="1950" x="1049"/>
                    <a:pt y="1846" x="1291"/>
                    <a:pt y="1846" x="1596"/>
                  </a:cubicBezTo>
                  <a:cubicBezTo>
                    <a:pt y="1846" x="1854"/>
                    <a:pt y="1930" x="2044"/>
                    <a:pt y="2098" x="2167"/>
                  </a:cubicBezTo>
                  <a:cubicBezTo>
                    <a:pt y="2265" x="2290"/>
                    <a:pt y="2524" x="2352"/>
                    <a:pt y="2875" x="2352"/>
                  </a:cubicBezTo>
                  <a:lnTo>
                    <a:pt y="5048" x="2352"/>
                  </a:lnTo>
                  <a:lnTo>
                    <a:pt y="5048" x="2952"/>
                  </a:lnTo>
                  <a:lnTo>
                    <a:pt y="2995" x="2952"/>
                  </a:lnTo>
                  <a:cubicBezTo>
                    <a:pt y="2640" x="2952"/>
                    <a:pt y="2360" x="3042"/>
                    <a:pt y="2155" x="3222"/>
                  </a:cubicBezTo>
                  <a:cubicBezTo>
                    <a:pt y="1949" x="3401"/>
                    <a:pt y="1846" x="3645"/>
                    <a:pt y="1846" x="3955"/>
                  </a:cubicBezTo>
                  <a:cubicBezTo>
                    <a:pt y="1846" x="4208"/>
                    <a:pt y="1931" x="4396"/>
                    <a:pt y="2099" x="4519"/>
                  </a:cubicBezTo>
                  <a:cubicBezTo>
                    <a:pt y="2268" x="4642"/>
                    <a:pt y="2527" x="4704"/>
                    <a:pt y="2875" x="4704"/>
                  </a:cubicBezTo>
                  <a:lnTo>
                    <a:pt y="5048" x="4704"/>
                  </a:lnTo>
                  <a:lnTo>
                    <a:pt y="5048" x="5304"/>
                  </a:lnTo>
                  <a:lnTo>
                    <a:pt y="2855" x="5304"/>
                  </a:lnTo>
                  <a:cubicBezTo>
                    <a:pt y="2367" x="5304"/>
                    <a:pt y="1990" x="5201"/>
                    <a:pt y="1725" x="4996"/>
                  </a:cubicBezTo>
                  <a:cubicBezTo>
                    <a:pt y="1460" x="4791"/>
                    <a:pt y="1327" x="4499"/>
                    <a:pt y="1327" x="4120"/>
                  </a:cubicBezTo>
                  <a:cubicBezTo>
                    <a:pt y="1327" x="3839"/>
                    <a:pt y="1391" x="3595"/>
                    <a:pt y="1519" x="3387"/>
                  </a:cubicBezTo>
                  <a:cubicBezTo>
                    <a:pt y="1646" x="3179"/>
                    <a:pt y="1844" x="3001"/>
                    <a:pt y="2112" x="2852"/>
                  </a:cubicBezTo>
                  <a:cubicBezTo>
                    <a:pt y="1857" x="2763"/>
                    <a:pt y="1663" x="2626"/>
                    <a:pt y="1528" x="2441"/>
                  </a:cubicBezTo>
                  <a:cubicBezTo>
                    <a:pt y="1394" x="2256"/>
                    <a:pt y="1327" x="2032"/>
                    <a:pt y="1327" x="1768"/>
                  </a:cubicBezTo>
                  <a:close/>
                  <a:moveTo>
                    <a:pt y="383" x="10573"/>
                  </a:moveTo>
                  <a:lnTo>
                    <a:pt y="1415" x="10573"/>
                  </a:lnTo>
                  <a:lnTo>
                    <a:pt y="1415" x="10135"/>
                  </a:lnTo>
                  <a:lnTo>
                    <a:pt y="1879" x="10135"/>
                  </a:lnTo>
                  <a:lnTo>
                    <a:pt y="1879" x="10573"/>
                  </a:lnTo>
                  <a:lnTo>
                    <a:pt y="3851" x="10573"/>
                  </a:lnTo>
                  <a:cubicBezTo>
                    <a:pt y="4305" x="10573"/>
                    <a:pt y="4619" x="10661"/>
                    <a:pt y="4790" x="10836"/>
                  </a:cubicBezTo>
                  <a:cubicBezTo>
                    <a:pt y="4962" x="11011"/>
                    <a:pt y="5048" x="11329"/>
                    <a:pt y="5048" x="11790"/>
                  </a:cubicBezTo>
                  <a:lnTo>
                    <a:pt y="5048" x="12403"/>
                  </a:lnTo>
                  <a:lnTo>
                    <a:pt y="4549" x="12403"/>
                  </a:lnTo>
                  <a:lnTo>
                    <a:pt y="4549" x="11790"/>
                  </a:lnTo>
                  <a:cubicBezTo>
                    <a:pt y="4549" x="11541"/>
                    <a:pt y="4507" x="11376"/>
                    <a:pt y="4422" x="11295"/>
                  </a:cubicBezTo>
                  <a:cubicBezTo>
                    <a:pt y="4338" x="11214"/>
                    <a:pt y="4148" x="11173"/>
                    <a:pt y="3851" x="11173"/>
                  </a:cubicBezTo>
                  <a:lnTo>
                    <a:pt y="1879" x="11173"/>
                  </a:lnTo>
                  <a:lnTo>
                    <a:pt y="1879" x="12403"/>
                  </a:lnTo>
                  <a:lnTo>
                    <a:pt y="1415" x="12403"/>
                  </a:lnTo>
                  <a:lnTo>
                    <a:pt y="1415" x="11173"/>
                  </a:lnTo>
                  <a:lnTo>
                    <a:pt y="383" x="11173"/>
                  </a:lnTo>
                  <a:close/>
                  <a:moveTo>
                    <a:pt y="1327" x="14988"/>
                  </a:moveTo>
                  <a:cubicBezTo>
                    <a:pt y="1327" x="14701"/>
                    <a:pt y="1381" x="14456"/>
                    <a:pt y="1488" x="14255"/>
                  </a:cubicBezTo>
                  <a:cubicBezTo>
                    <a:pt y="1595" x="14054"/>
                    <a:pt y="1759" x="13891"/>
                    <a:pt y="1979" x="13765"/>
                  </a:cubicBezTo>
                  <a:lnTo>
                    <a:pt y="1415" x="13765"/>
                  </a:lnTo>
                  <a:lnTo>
                    <a:pt y="1415" x="13165"/>
                  </a:lnTo>
                  <a:lnTo>
                    <a:pt y="5048" x="13165"/>
                  </a:lnTo>
                  <a:lnTo>
                    <a:pt y="5048" x="13765"/>
                  </a:lnTo>
                  <a:lnTo>
                    <a:pt y="3134" x="13765"/>
                  </a:lnTo>
                  <a:cubicBezTo>
                    <a:pt y="2723" x="13765"/>
                    <a:pt y="2408" x="13856"/>
                    <a:pt y="2189" x="14036"/>
                  </a:cubicBezTo>
                  <a:cubicBezTo>
                    <a:pt y="1969" x="14217"/>
                    <a:pt y="1859" x="14476"/>
                    <a:pt y="1859" x="14813"/>
                  </a:cubicBezTo>
                  <a:cubicBezTo>
                    <a:pt y="1859" x="14908"/>
                    <a:pt y="1869" x="14995"/>
                    <a:pt y="1887" x="15074"/>
                  </a:cubicBezTo>
                  <a:cubicBezTo>
                    <a:pt y="1905" x="15153"/>
                    <a:pt y="1934" x="15226"/>
                    <a:pt y="1973" x="15293"/>
                  </a:cubicBezTo>
                  <a:lnTo>
                    <a:pt y="1360" x="15290"/>
                  </a:lnTo>
                  <a:cubicBezTo>
                    <a:pt y="1349" x="15229"/>
                    <a:pt y="1341" x="15174"/>
                    <a:pt y="1335" x="15125"/>
                  </a:cubicBezTo>
                  <a:cubicBezTo>
                    <a:pt y="1330" x="15075"/>
                    <a:pt y="1327" x="15029"/>
                    <a:pt y="1327" x="14988"/>
                  </a:cubicBezTo>
                  <a:close/>
                  <a:moveTo>
                    <a:pt y="1415" x="15920"/>
                  </a:moveTo>
                  <a:lnTo>
                    <a:pt y="5048" x="15920"/>
                  </a:lnTo>
                  <a:lnTo>
                    <a:pt y="5048" x="16517"/>
                  </a:lnTo>
                  <a:lnTo>
                    <a:pt y="1415" x="16517"/>
                  </a:lnTo>
                  <a:close/>
                  <a:moveTo>
                    <a:pt y="4224" x="24965"/>
                  </a:moveTo>
                  <a:lnTo>
                    <a:pt y="5048" x="24965"/>
                  </a:lnTo>
                  <a:lnTo>
                    <a:pt y="5048" x="25650"/>
                  </a:lnTo>
                  <a:lnTo>
                    <a:pt y="4224" x="25650"/>
                  </a:lnTo>
                  <a:close/>
                  <a:moveTo>
                    <a:pt y="1327" x="8016"/>
                  </a:moveTo>
                  <a:cubicBezTo>
                    <a:pt y="1327" x="7471"/>
                    <a:pt y="1502" x="7038"/>
                    <a:pt y="1851" x="6717"/>
                  </a:cubicBezTo>
                  <a:cubicBezTo>
                    <a:pt y="2201" x="6396"/>
                    <a:pt y="2673" x="6235"/>
                    <a:pt y="3267" x="6235"/>
                  </a:cubicBezTo>
                  <a:cubicBezTo>
                    <a:pt y="3843" x="6235"/>
                    <a:pt y="4299" x="6405"/>
                    <a:pt y="4636" x="6743"/>
                  </a:cubicBezTo>
                  <a:cubicBezTo>
                    <a:pt y="4974" x="7081"/>
                    <a:pt y="5142" x="7541"/>
                    <a:pt y="5142" x="8120"/>
                  </a:cubicBezTo>
                  <a:cubicBezTo>
                    <a:pt y="5142" x="8352"/>
                    <a:pt y="5119" x="8580"/>
                    <a:pt y="5071" x="8805"/>
                  </a:cubicBezTo>
                  <a:cubicBezTo>
                    <a:pt y="5024" x="9030"/>
                    <a:pt y="4954" x="9249"/>
                    <a:pt y="4863" x="9463"/>
                  </a:cubicBezTo>
                  <a:lnTo>
                    <a:pt y="4299" x="9463"/>
                  </a:lnTo>
                  <a:cubicBezTo>
                    <a:pt y="4411" x="9251"/>
                    <a:pt y="4496" x="9038"/>
                    <a:pt y="4552" x="8822"/>
                  </a:cubicBezTo>
                  <a:cubicBezTo>
                    <a:pt y="4608" x="8607"/>
                    <a:pt y="4636" x="8385"/>
                    <a:pt y="4636" x="8156"/>
                  </a:cubicBezTo>
                  <a:cubicBezTo>
                    <a:pt y="4636" x="7760"/>
                    <a:pt y="4529" x="7451"/>
                    <a:pt y="4314" x="7230"/>
                  </a:cubicBezTo>
                  <a:cubicBezTo>
                    <a:pt y="4098" x="7008"/>
                    <a:pt y="3785" x="6884"/>
                    <a:pt y="3374" x="6858"/>
                  </a:cubicBezTo>
                  <a:lnTo>
                    <a:pt y="3374" x="9603"/>
                  </a:lnTo>
                  <a:lnTo>
                    <a:pt y="3082" x="9603"/>
                  </a:lnTo>
                  <a:cubicBezTo>
                    <a:pt y="2542" x="9603"/>
                    <a:pt y="2114" x="9460"/>
                    <a:pt y="1799" x="9176"/>
                  </a:cubicBezTo>
                  <a:cubicBezTo>
                    <a:pt y="1485" x="8892"/>
                    <a:pt y="1327" x="8505"/>
                    <a:pt y="1327" x="8016"/>
                  </a:cubicBezTo>
                  <a:close/>
                  <a:moveTo>
                    <a:pt y="1327" x="19333"/>
                  </a:moveTo>
                  <a:cubicBezTo>
                    <a:pt y="1327" x="18766"/>
                    <a:pt y="1497" x="18320"/>
                    <a:pt y="1837" x="17995"/>
                  </a:cubicBezTo>
                  <a:cubicBezTo>
                    <a:pt y="2176" x="17669"/>
                    <a:pt y="2642" x="17506"/>
                    <a:pt y="3235" x="17506"/>
                  </a:cubicBezTo>
                  <a:cubicBezTo>
                    <a:pt y="3819" x="17506"/>
                    <a:pt y="4283" x="17667"/>
                    <a:pt y="4627" x="17990"/>
                  </a:cubicBezTo>
                  <a:cubicBezTo>
                    <a:pt y="4971" x="18312"/>
                    <a:pt y="5142" x="18747"/>
                    <a:pt y="5142" x="19294"/>
                  </a:cubicBezTo>
                  <a:cubicBezTo>
                    <a:pt y="5142" x="19495"/>
                    <a:pt y="5123" x="19685"/>
                    <a:pt y="5084" x="19863"/>
                  </a:cubicBezTo>
                  <a:cubicBezTo>
                    <a:pt y="5045" x="20042"/>
                    <a:pt y="4987" x="20214"/>
                    <a:pt y="4909" x="20381"/>
                  </a:cubicBezTo>
                  <a:lnTo>
                    <a:pt y="4357" x="20381"/>
                  </a:lnTo>
                  <a:cubicBezTo>
                    <a:pt y="4450" x="20212"/>
                    <a:pt y="4520" x="20043"/>
                    <a:pt y="4567" x="19873"/>
                  </a:cubicBezTo>
                  <a:cubicBezTo>
                    <a:pt y="4613" x="19703"/>
                    <a:pt y="4636" x="19532"/>
                    <a:pt y="4636" x="19359"/>
                  </a:cubicBezTo>
                  <a:cubicBezTo>
                    <a:pt y="4636" x="18972"/>
                    <a:pt y="4514" x="18671"/>
                    <a:pt y="4268" x="18457"/>
                  </a:cubicBezTo>
                  <a:cubicBezTo>
                    <a:pt y="4023" x="18243"/>
                    <a:pt y="3678" x="18136"/>
                    <a:pt y="3235" x="18136"/>
                  </a:cubicBezTo>
                  <a:cubicBezTo>
                    <a:pt y="2792" x="18136"/>
                    <a:pt y="2447" x="18243"/>
                    <a:pt y="2202" x="18457"/>
                  </a:cubicBezTo>
                  <a:cubicBezTo>
                    <a:pt y="1956" x="18671"/>
                    <a:pt y="1833" x="18972"/>
                    <a:pt y="1833" x="19359"/>
                  </a:cubicBezTo>
                  <a:cubicBezTo>
                    <a:pt y="1833" x="19532"/>
                    <a:pt y="1857" x="19703"/>
                    <a:pt y="1903" x="19873"/>
                  </a:cubicBezTo>
                  <a:cubicBezTo>
                    <a:pt y="1950" x="20043"/>
                    <a:pt y="2019" x="20212"/>
                    <a:pt y="2112" x="20381"/>
                  </a:cubicBezTo>
                  <a:lnTo>
                    <a:pt y="1554" x="20381"/>
                  </a:lnTo>
                  <a:cubicBezTo>
                    <a:pt y="1479" x="20216"/>
                    <a:pt y="1422" x="20046"/>
                    <a:pt y="1384" x="19871"/>
                  </a:cubicBezTo>
                  <a:cubicBezTo>
                    <a:pt y="1346" x="19696"/>
                    <a:pt y="1327" x="19517"/>
                    <a:pt y="1327" x="19333"/>
                  </a:cubicBezTo>
                  <a:close/>
                  <a:moveTo>
                    <a:pt y="1327" x="22574"/>
                  </a:moveTo>
                  <a:cubicBezTo>
                    <a:pt y="1327" x="22128"/>
                    <a:pt y="1420" x="21784"/>
                    <a:pt y="1606" x="21542"/>
                  </a:cubicBezTo>
                  <a:cubicBezTo>
                    <a:pt y="1792" x="21300"/>
                    <a:pt y="2056" x="21179"/>
                    <a:pt y="2398" x="21179"/>
                  </a:cubicBezTo>
                  <a:cubicBezTo>
                    <a:pt y="2679" x="21179"/>
                    <a:pt y="2900" x="21261"/>
                    <a:pt y="3061" x="21425"/>
                  </a:cubicBezTo>
                  <a:cubicBezTo>
                    <a:pt y="3222" x="21590"/>
                    <a:pt y="3342" x="21857"/>
                    <a:pt y="3420" x="22227"/>
                  </a:cubicBezTo>
                  <a:lnTo>
                    <a:pt y="3469" x="22434"/>
                  </a:lnTo>
                  <a:cubicBezTo>
                    <a:pt y="3549" x="22804"/>
                    <a:pt y="3632" x="23044"/>
                    <a:pt y="3718" x="23153"/>
                  </a:cubicBezTo>
                  <a:cubicBezTo>
                    <a:pt y="3805" x="23262"/>
                    <a:pt y="3929" x="23317"/>
                    <a:pt y="4091" x="23317"/>
                  </a:cubicBezTo>
                  <a:cubicBezTo>
                    <a:pt y="4267" x="23317"/>
                    <a:pt y="4402" x="23241"/>
                    <a:pt y="4499" x="23090"/>
                  </a:cubicBezTo>
                  <a:cubicBezTo>
                    <a:pt y="4595" x="22938"/>
                    <a:pt y="4643" x="22722"/>
                    <a:pt y="4643" x="22441"/>
                  </a:cubicBezTo>
                  <a:cubicBezTo>
                    <a:pt y="4643" x="22231"/>
                    <a:pt y="4614" x="22019"/>
                    <a:pt y="4557" x="21805"/>
                  </a:cubicBezTo>
                  <a:cubicBezTo>
                    <a:pt y="4500" x="21591"/>
                    <a:pt y="4414" x="21373"/>
                    <a:pt y="4299" x="21153"/>
                  </a:cubicBezTo>
                  <a:lnTo>
                    <a:pt y="4915" x="21153"/>
                  </a:lnTo>
                  <a:cubicBezTo>
                    <a:pt y="4991" x="21386"/>
                    <a:pt y="5048" x="21609"/>
                    <a:pt y="5086" x="21819"/>
                  </a:cubicBezTo>
                  <a:cubicBezTo>
                    <a:pt y="5124" x="22030"/>
                    <a:pt y="5142" x="22233"/>
                    <a:pt y="5142" x="22428"/>
                  </a:cubicBezTo>
                  <a:cubicBezTo>
                    <a:pt y="5142" x="22895"/>
                    <a:pt y="5044" x="23262"/>
                    <a:pt y="4847" x="23529"/>
                  </a:cubicBezTo>
                  <a:cubicBezTo>
                    <a:pt y="4650" x="23796"/>
                    <a:pt y="4383" x="23930"/>
                    <a:pt y="4046" x="23930"/>
                  </a:cubicBezTo>
                  <a:cubicBezTo>
                    <a:pt y="3750" x="23930"/>
                    <a:pt y="3519" x="23841"/>
                    <a:pt y="3353" x="23662"/>
                  </a:cubicBezTo>
                  <a:cubicBezTo>
                    <a:pt y="3188" x="23484"/>
                    <a:pt y="3060" x="23183"/>
                    <a:pt y="2969" x="22759"/>
                  </a:cubicBezTo>
                  <a:lnTo>
                    <a:pt y="2923" x="22554"/>
                  </a:lnTo>
                  <a:cubicBezTo>
                    <a:pt y="2852" x="22234"/>
                    <a:pt y="2777" x="22021"/>
                    <a:pt y="2698" x="21915"/>
                  </a:cubicBezTo>
                  <a:cubicBezTo>
                    <a:pt y="2619" x="21809"/>
                    <a:pt y="2510" x="21756"/>
                    <a:pt y="2372" x="21756"/>
                  </a:cubicBezTo>
                  <a:cubicBezTo>
                    <a:pt y="2190" x="21756"/>
                    <a:pt y="2054" x="21830"/>
                    <a:pt y="1963" x="21978"/>
                  </a:cubicBezTo>
                  <a:cubicBezTo>
                    <a:pt y="1872" x="22127"/>
                    <a:pt y="1827" x="22349"/>
                    <a:pt y="1827" x="22645"/>
                  </a:cubicBezTo>
                  <a:cubicBezTo>
                    <a:pt y="1827" x="22840"/>
                    <a:pt y="1849" x="23028"/>
                    <a:pt y="1892" x="23210"/>
                  </a:cubicBezTo>
                  <a:cubicBezTo>
                    <a:pt y="1935" x="23391"/>
                    <a:pt y="2000" x="23566"/>
                    <a:pt y="2086" x="23735"/>
                  </a:cubicBezTo>
                  <a:lnTo>
                    <a:pt y="1522" x="23735"/>
                  </a:lnTo>
                  <a:cubicBezTo>
                    <a:pt y="1457" x="23571"/>
                    <a:pt y="1408" x="23391"/>
                    <a:pt y="1376" x="23197"/>
                  </a:cubicBezTo>
                  <a:cubicBezTo>
                    <a:pt y="1344" x="23002"/>
                    <a:pt y="1327" x="22794"/>
                    <a:pt y="1327" x="225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y="1878250" x="3088525"/>
              <a:ext cy="614200" cx="2237025"/>
            </a:xfrm>
            <a:custGeom>
              <a:pathLst>
                <a:path w="89481" extrusionOk="0" h="24568">
                  <a:moveTo>
                    <a:pt y="0" x="1"/>
                  </a:moveTo>
                  <a:lnTo>
                    <a:pt y="24568" x="1"/>
                  </a:lnTo>
                  <a:lnTo>
                    <a:pt y="24568" x="89481"/>
                  </a:lnTo>
                  <a:lnTo>
                    <a:pt y="0" x="89481"/>
                  </a:lnTo>
                  <a:close/>
                </a:path>
              </a:pathLst>
            </a:custGeom>
            <a:solidFill>
              <a:srgbClr val="000000"/>
            </a:solidFill>
            <a:ln w="830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y="1722550" x="2292675"/>
              <a:ext cy="925625" cx="923900"/>
            </a:xfrm>
            <a:custGeom>
              <a:pathLst>
                <a:path w="36956" extrusionOk="0" h="37025">
                  <a:moveTo>
                    <a:pt y="0" x="17509"/>
                  </a:moveTo>
                  <a:lnTo>
                    <a:pt y="139" x="16610"/>
                  </a:lnTo>
                  <a:lnTo>
                    <a:pt y="208" x="15641"/>
                  </a:lnTo>
                  <a:lnTo>
                    <a:pt y="415" x="14741"/>
                  </a:lnTo>
                  <a:lnTo>
                    <a:pt y="623" x="13842"/>
                  </a:lnTo>
                  <a:lnTo>
                    <a:pt y="831" x="13011"/>
                  </a:lnTo>
                  <a:lnTo>
                    <a:pt y="1107" x="12112"/>
                  </a:lnTo>
                  <a:lnTo>
                    <a:pt y="1453" x="11281"/>
                  </a:lnTo>
                  <a:lnTo>
                    <a:pt y="1799" x="10451"/>
                  </a:lnTo>
                  <a:lnTo>
                    <a:pt y="2215" x="9689"/>
                  </a:lnTo>
                  <a:lnTo>
                    <a:pt y="2699" x="8928"/>
                  </a:lnTo>
                  <a:lnTo>
                    <a:pt y="3184" x="8167"/>
                  </a:lnTo>
                  <a:lnTo>
                    <a:pt y="3668" x="7406"/>
                  </a:lnTo>
                  <a:lnTo>
                    <a:pt y="4222" x="6714"/>
                  </a:lnTo>
                  <a:lnTo>
                    <a:pt y="4844" x="6022"/>
                  </a:lnTo>
                  <a:lnTo>
                    <a:pt y="5398" x="5399"/>
                  </a:lnTo>
                  <a:lnTo>
                    <a:pt y="6090" x="4776"/>
                  </a:lnTo>
                  <a:lnTo>
                    <a:pt y="6713" x="4222"/>
                  </a:lnTo>
                  <a:lnTo>
                    <a:pt y="7405" x="3669"/>
                  </a:lnTo>
                  <a:lnTo>
                    <a:pt y="8166" x="3184"/>
                  </a:lnTo>
                  <a:lnTo>
                    <a:pt y="8927" x="2700"/>
                  </a:lnTo>
                  <a:lnTo>
                    <a:pt y="9689" x="2215"/>
                  </a:lnTo>
                  <a:lnTo>
                    <a:pt y="10519" x="1800"/>
                  </a:lnTo>
                  <a:lnTo>
                    <a:pt y="11280" x="1454"/>
                  </a:lnTo>
                  <a:lnTo>
                    <a:pt y="12111" x="1108"/>
                  </a:lnTo>
                  <a:lnTo>
                    <a:pt y="13010" x="831"/>
                  </a:lnTo>
                  <a:lnTo>
                    <a:pt y="13910" x="555"/>
                  </a:lnTo>
                  <a:lnTo>
                    <a:pt y="14810" x="347"/>
                  </a:lnTo>
                  <a:lnTo>
                    <a:pt y="15709" x="209"/>
                  </a:lnTo>
                  <a:lnTo>
                    <a:pt y="16609" x="70"/>
                  </a:lnTo>
                  <a:lnTo>
                    <a:pt y="17578" x="1"/>
                  </a:lnTo>
                  <a:lnTo>
                    <a:pt y="18478" x="1"/>
                  </a:lnTo>
                  <a:lnTo>
                    <a:pt y="19446" x="1"/>
                  </a:lnTo>
                  <a:lnTo>
                    <a:pt y="20415" x="70"/>
                  </a:lnTo>
                  <a:lnTo>
                    <a:pt y="21315" x="209"/>
                  </a:lnTo>
                  <a:lnTo>
                    <a:pt y="22215" x="347"/>
                  </a:lnTo>
                  <a:lnTo>
                    <a:pt y="23114" x="555"/>
                  </a:lnTo>
                  <a:lnTo>
                    <a:pt y="24014" x="831"/>
                  </a:lnTo>
                  <a:lnTo>
                    <a:pt y="24844" x="1108"/>
                  </a:lnTo>
                  <a:lnTo>
                    <a:pt y="25675" x="1454"/>
                  </a:lnTo>
                  <a:lnTo>
                    <a:pt y="26505" x="1800"/>
                  </a:lnTo>
                  <a:lnTo>
                    <a:pt y="27336" x="2215"/>
                  </a:lnTo>
                  <a:lnTo>
                    <a:pt y="28097" x="2700"/>
                  </a:lnTo>
                  <a:lnTo>
                    <a:pt y="28858" x="3184"/>
                  </a:lnTo>
                  <a:lnTo>
                    <a:pt y="29550" x="3669"/>
                  </a:lnTo>
                  <a:lnTo>
                    <a:pt y="30242" x="4222"/>
                  </a:lnTo>
                  <a:lnTo>
                    <a:pt y="30934" x="4776"/>
                  </a:lnTo>
                  <a:lnTo>
                    <a:pt y="31557" x="5399"/>
                  </a:lnTo>
                  <a:lnTo>
                    <a:pt y="32180" x="6022"/>
                  </a:lnTo>
                  <a:lnTo>
                    <a:pt y="32803" x="6714"/>
                  </a:lnTo>
                  <a:lnTo>
                    <a:pt y="33356" x="7406"/>
                  </a:lnTo>
                  <a:lnTo>
                    <a:pt y="33841" x="8167"/>
                  </a:lnTo>
                  <a:lnTo>
                    <a:pt y="34325" x="8928"/>
                  </a:lnTo>
                  <a:lnTo>
                    <a:pt y="34741" x="9689"/>
                  </a:lnTo>
                  <a:lnTo>
                    <a:pt y="35156" x="10451"/>
                  </a:lnTo>
                  <a:lnTo>
                    <a:pt y="35571" x="11281"/>
                  </a:lnTo>
                  <a:lnTo>
                    <a:pt y="35848" x="12112"/>
                  </a:lnTo>
                  <a:lnTo>
                    <a:pt y="36194" x="13011"/>
                  </a:lnTo>
                  <a:lnTo>
                    <a:pt y="36401" x="13842"/>
                  </a:lnTo>
                  <a:lnTo>
                    <a:pt y="36609" x="14741"/>
                  </a:lnTo>
                  <a:lnTo>
                    <a:pt y="36817" x="15641"/>
                  </a:lnTo>
                  <a:lnTo>
                    <a:pt y="36886" x="16610"/>
                  </a:lnTo>
                  <a:lnTo>
                    <a:pt y="36955" x="17509"/>
                  </a:lnTo>
                  <a:lnTo>
                    <a:pt y="37024" x="18478"/>
                  </a:lnTo>
                  <a:lnTo>
                    <a:pt y="36955" x="19447"/>
                  </a:lnTo>
                  <a:lnTo>
                    <a:pt y="36886" x="20347"/>
                  </a:lnTo>
                  <a:lnTo>
                    <a:pt y="36817" x="21316"/>
                  </a:lnTo>
                  <a:lnTo>
                    <a:pt y="36609" x="22215"/>
                  </a:lnTo>
                  <a:lnTo>
                    <a:pt y="36401" x="23115"/>
                  </a:lnTo>
                  <a:lnTo>
                    <a:pt y="36194" x="24015"/>
                  </a:lnTo>
                  <a:lnTo>
                    <a:pt y="35848" x="24845"/>
                  </a:lnTo>
                  <a:lnTo>
                    <a:pt y="35571" x="25675"/>
                  </a:lnTo>
                  <a:lnTo>
                    <a:pt y="35156" x="26506"/>
                  </a:lnTo>
                  <a:lnTo>
                    <a:pt y="34741" x="27336"/>
                  </a:lnTo>
                  <a:lnTo>
                    <a:pt y="34325" x="28098"/>
                  </a:lnTo>
                  <a:lnTo>
                    <a:pt y="33841" x="28859"/>
                  </a:lnTo>
                  <a:lnTo>
                    <a:pt y="33356" x="29551"/>
                  </a:lnTo>
                  <a:lnTo>
                    <a:pt y="32803" x="30243"/>
                  </a:lnTo>
                  <a:lnTo>
                    <a:pt y="32180" x="30935"/>
                  </a:lnTo>
                  <a:lnTo>
                    <a:pt y="31557" x="31558"/>
                  </a:lnTo>
                  <a:lnTo>
                    <a:pt y="30934" x="32181"/>
                  </a:lnTo>
                  <a:lnTo>
                    <a:pt y="30242" x="32734"/>
                  </a:lnTo>
                  <a:lnTo>
                    <a:pt y="29550" x="33288"/>
                  </a:lnTo>
                  <a:lnTo>
                    <a:pt y="28858" x="33841"/>
                  </a:lnTo>
                  <a:lnTo>
                    <a:pt y="28097" x="34326"/>
                  </a:lnTo>
                  <a:lnTo>
                    <a:pt y="27336" x="34741"/>
                  </a:lnTo>
                  <a:lnTo>
                    <a:pt y="26505" x="35156"/>
                  </a:lnTo>
                  <a:lnTo>
                    <a:pt y="25675" x="35502"/>
                  </a:lnTo>
                  <a:lnTo>
                    <a:pt y="24844" x="35848"/>
                  </a:lnTo>
                  <a:lnTo>
                    <a:pt y="24014" x="36125"/>
                  </a:lnTo>
                  <a:lnTo>
                    <a:pt y="23114" x="36402"/>
                  </a:lnTo>
                  <a:lnTo>
                    <a:pt y="22215" x="36610"/>
                  </a:lnTo>
                  <a:lnTo>
                    <a:pt y="21315" x="36748"/>
                  </a:lnTo>
                  <a:lnTo>
                    <a:pt y="20415" x="36886"/>
                  </a:lnTo>
                  <a:lnTo>
                    <a:pt y="19446" x="36956"/>
                  </a:lnTo>
                  <a:lnTo>
                    <a:pt y="18478" x="36956"/>
                  </a:lnTo>
                  <a:lnTo>
                    <a:pt y="17578" x="36956"/>
                  </a:lnTo>
                  <a:lnTo>
                    <a:pt y="16609" x="36886"/>
                  </a:lnTo>
                  <a:lnTo>
                    <a:pt y="15709" x="36748"/>
                  </a:lnTo>
                  <a:lnTo>
                    <a:pt y="14810" x="36610"/>
                  </a:lnTo>
                  <a:lnTo>
                    <a:pt y="13910" x="36402"/>
                  </a:lnTo>
                  <a:lnTo>
                    <a:pt y="13010" x="36125"/>
                  </a:lnTo>
                  <a:lnTo>
                    <a:pt y="12111" x="35848"/>
                  </a:lnTo>
                  <a:lnTo>
                    <a:pt y="11280" x="35502"/>
                  </a:lnTo>
                  <a:lnTo>
                    <a:pt y="10519" x="35156"/>
                  </a:lnTo>
                  <a:lnTo>
                    <a:pt y="9689" x="34741"/>
                  </a:lnTo>
                  <a:lnTo>
                    <a:pt y="8927" x="34326"/>
                  </a:lnTo>
                  <a:lnTo>
                    <a:pt y="8166" x="33841"/>
                  </a:lnTo>
                  <a:lnTo>
                    <a:pt y="7405" x="33288"/>
                  </a:lnTo>
                  <a:lnTo>
                    <a:pt y="6713" x="32734"/>
                  </a:lnTo>
                  <a:lnTo>
                    <a:pt y="6090" x="32181"/>
                  </a:lnTo>
                  <a:lnTo>
                    <a:pt y="5398" x="31558"/>
                  </a:lnTo>
                  <a:lnTo>
                    <a:pt y="4844" x="30935"/>
                  </a:lnTo>
                  <a:lnTo>
                    <a:pt y="4222" x="30243"/>
                  </a:lnTo>
                  <a:lnTo>
                    <a:pt y="3668" x="29551"/>
                  </a:lnTo>
                  <a:lnTo>
                    <a:pt y="3184" x="28859"/>
                  </a:lnTo>
                  <a:lnTo>
                    <a:pt y="2699" x="28098"/>
                  </a:lnTo>
                  <a:lnTo>
                    <a:pt y="2215" x="27336"/>
                  </a:lnTo>
                  <a:lnTo>
                    <a:pt y="1799" x="26506"/>
                  </a:lnTo>
                  <a:lnTo>
                    <a:pt y="1453" x="25675"/>
                  </a:lnTo>
                  <a:lnTo>
                    <a:pt y="1107" x="24845"/>
                  </a:lnTo>
                  <a:lnTo>
                    <a:pt y="831" x="24015"/>
                  </a:lnTo>
                  <a:lnTo>
                    <a:pt y="623" x="23115"/>
                  </a:lnTo>
                  <a:lnTo>
                    <a:pt y="415" x="22215"/>
                  </a:lnTo>
                  <a:lnTo>
                    <a:pt y="208" x="21316"/>
                  </a:lnTo>
                  <a:lnTo>
                    <a:pt y="139" x="20347"/>
                  </a:lnTo>
                  <a:lnTo>
                    <a:pt y="0" x="19447"/>
                  </a:lnTo>
                  <a:close/>
                </a:path>
              </a:pathLst>
            </a:custGeom>
            <a:solidFill>
              <a:srgbClr val="FFFFFF"/>
            </a:solidFill>
            <a:ln w="830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y="1911150" x="3267450"/>
              <a:ext cy="121100" cx="69625"/>
            </a:xfrm>
            <a:custGeom>
              <a:pathLst>
                <a:path w="2785" extrusionOk="0" h="4844">
                  <a:moveTo>
                    <a:pt y="0" x="1"/>
                  </a:moveTo>
                  <a:lnTo>
                    <a:pt y="4844" x="1"/>
                  </a:lnTo>
                  <a:lnTo>
                    <a:pt y="4844" x="656"/>
                  </a:lnTo>
                  <a:lnTo>
                    <a:pt y="2531" x="656"/>
                  </a:lnTo>
                  <a:lnTo>
                    <a:pt y="2531" x="2577"/>
                  </a:lnTo>
                  <a:lnTo>
                    <a:pt y="1979" x="2577"/>
                  </a:lnTo>
                  <a:lnTo>
                    <a:pt y="1979" x="656"/>
                  </a:lnTo>
                  <a:lnTo>
                    <a:pt y="552" x="656"/>
                  </a:lnTo>
                  <a:lnTo>
                    <a:pt y="552" x="2784"/>
                  </a:lnTo>
                  <a:lnTo>
                    <a:pt y="0" x="27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y="1906025" x="3352025"/>
              <a:ext cy="160775" cx="1136950"/>
            </a:xfrm>
            <a:custGeom>
              <a:pathLst>
                <a:path w="45478" extrusionOk="0" h="6431">
                  <a:moveTo>
                    <a:pt y="1" x="36433"/>
                  </a:moveTo>
                  <a:lnTo>
                    <a:pt y="757" x="36433"/>
                  </a:lnTo>
                  <a:lnTo>
                    <a:pt y="757" x="37030"/>
                  </a:lnTo>
                  <a:lnTo>
                    <a:pt y="1" x="37030"/>
                  </a:lnTo>
                  <a:close/>
                  <a:moveTo>
                    <a:pt y="1827" x="43862"/>
                  </a:moveTo>
                  <a:cubicBezTo>
                    <a:pt y="1827" x="44184"/>
                    <a:pt y="1946" x="44434"/>
                    <a:pt y="2184" x="44613"/>
                  </a:cubicBezTo>
                  <a:cubicBezTo>
                    <a:pt y="2422" x="44791"/>
                    <a:pt y="2757" x="44881"/>
                    <a:pt y="3190" x="44881"/>
                  </a:cubicBezTo>
                  <a:cubicBezTo>
                    <a:pt y="3620" x="44881"/>
                    <a:pt y="3954" x="44791"/>
                    <a:pt y="4192" x="44613"/>
                  </a:cubicBezTo>
                  <a:cubicBezTo>
                    <a:pt y="4430" x="44434"/>
                    <a:pt y="4549" x="44184"/>
                    <a:pt y="4549" x="43862"/>
                  </a:cubicBezTo>
                  <a:cubicBezTo>
                    <a:pt y="4549" x="43542"/>
                    <a:pt y="4430" x="43293"/>
                    <a:pt y="4192" x="43114"/>
                  </a:cubicBezTo>
                  <a:cubicBezTo>
                    <a:pt y="3954" x="42936"/>
                    <a:pt y="3620" x="42846"/>
                    <a:pt y="3190" x="42846"/>
                  </a:cubicBezTo>
                  <a:cubicBezTo>
                    <a:pt y="2757" x="42846"/>
                    <a:pt y="2422" x="42936"/>
                    <a:pt y="2184" x="43114"/>
                  </a:cubicBezTo>
                  <a:cubicBezTo>
                    <a:pt y="1946" x="43293"/>
                    <a:pt y="1827" x="43542"/>
                    <a:pt y="1827" x="43862"/>
                  </a:cubicBezTo>
                  <a:close/>
                  <a:moveTo>
                    <a:pt y="1834" x="1668"/>
                  </a:moveTo>
                  <a:cubicBezTo>
                    <a:pt y="1834" x="1985"/>
                    <a:pt y="1960" x="2237"/>
                    <a:pt y="2212" x="2423"/>
                  </a:cubicBezTo>
                  <a:cubicBezTo>
                    <a:pt y="2464" x="2609"/>
                    <a:pt y="2805" x="2702"/>
                    <a:pt y="3235" x="2702"/>
                  </a:cubicBezTo>
                  <a:cubicBezTo>
                    <a:pt y="3668" x="2702"/>
                    <a:pt y="4009" x="2609"/>
                    <a:pt y="4260" x="2423"/>
                  </a:cubicBezTo>
                  <a:cubicBezTo>
                    <a:pt y="4511" x="2237"/>
                    <a:pt y="4637" x="1985"/>
                    <a:pt y="4637" x="1668"/>
                  </a:cubicBezTo>
                  <a:cubicBezTo>
                    <a:pt y="4637" x="1345"/>
                    <a:pt y="4512" x="1092"/>
                    <a:pt y="4262" x="907"/>
                  </a:cubicBezTo>
                  <a:cubicBezTo>
                    <a:pt y="4012" x="722"/>
                    <a:pt y="3670" x="629"/>
                    <a:pt y="3235" x="629"/>
                  </a:cubicBezTo>
                  <a:cubicBezTo>
                    <a:pt y="2800" x="629"/>
                    <a:pt y="2458" x="722"/>
                    <a:pt y="2208" x="908"/>
                  </a:cubicBezTo>
                  <a:cubicBezTo>
                    <a:pt y="1959" x="1094"/>
                    <a:pt y="1834" x="1347"/>
                    <a:pt y="1834" x="1668"/>
                  </a:cubicBezTo>
                  <a:close/>
                  <a:moveTo>
                    <a:pt y="1834" x="19171"/>
                  </a:moveTo>
                  <a:cubicBezTo>
                    <a:pt y="1834" x="19488"/>
                    <a:pt y="1960" x="19740"/>
                    <a:pt y="2212" x="19926"/>
                  </a:cubicBezTo>
                  <a:cubicBezTo>
                    <a:pt y="2464" x="20112"/>
                    <a:pt y="2805" x="20205"/>
                    <a:pt y="3235" x="20205"/>
                  </a:cubicBezTo>
                  <a:cubicBezTo>
                    <a:pt y="3668" x="20205"/>
                    <a:pt y="4009" x="20112"/>
                    <a:pt y="4260" x="19926"/>
                  </a:cubicBezTo>
                  <a:cubicBezTo>
                    <a:pt y="4511" x="19740"/>
                    <a:pt y="4637" x="19488"/>
                    <a:pt y="4637" x="19171"/>
                  </a:cubicBezTo>
                  <a:cubicBezTo>
                    <a:pt y="4637" x="18848"/>
                    <a:pt y="4512" x="18595"/>
                    <a:pt y="4262" x="18410"/>
                  </a:cubicBezTo>
                  <a:cubicBezTo>
                    <a:pt y="4012" x="18225"/>
                    <a:pt y="3670" x="18132"/>
                    <a:pt y="3235" x="18132"/>
                  </a:cubicBezTo>
                  <a:cubicBezTo>
                    <a:pt y="2800" x="18132"/>
                    <a:pt y="2458" x="18225"/>
                    <a:pt y="2208" x="18411"/>
                  </a:cubicBezTo>
                  <a:cubicBezTo>
                    <a:pt y="1959" x="18597"/>
                    <a:pt y="1834" x="18850"/>
                    <a:pt y="1834" x="19171"/>
                  </a:cubicBezTo>
                  <a:close/>
                  <a:moveTo>
                    <a:pt y="1834" x="33776"/>
                  </a:moveTo>
                  <a:cubicBezTo>
                    <a:pt y="1834" x="34093"/>
                    <a:pt y="1960" x="34345"/>
                    <a:pt y="2212" x="34531"/>
                  </a:cubicBezTo>
                  <a:cubicBezTo>
                    <a:pt y="2464" x="34717"/>
                    <a:pt y="2805" x="34810"/>
                    <a:pt y="3235" x="34810"/>
                  </a:cubicBezTo>
                  <a:cubicBezTo>
                    <a:pt y="3668" x="34810"/>
                    <a:pt y="4009" x="34717"/>
                    <a:pt y="4260" x="34531"/>
                  </a:cubicBezTo>
                  <a:cubicBezTo>
                    <a:pt y="4511" x="34345"/>
                    <a:pt y="4637" x="34093"/>
                    <a:pt y="4637" x="33776"/>
                  </a:cubicBezTo>
                  <a:cubicBezTo>
                    <a:pt y="4637" x="33453"/>
                    <a:pt y="4512" x="33200"/>
                    <a:pt y="4262" x="33015"/>
                  </a:cubicBezTo>
                  <a:cubicBezTo>
                    <a:pt y="4012" x="32830"/>
                    <a:pt y="3670" x="32737"/>
                    <a:pt y="3235" x="32737"/>
                  </a:cubicBezTo>
                  <a:cubicBezTo>
                    <a:pt y="2800" x="32737"/>
                    <a:pt y="2458" x="32830"/>
                    <a:pt y="2208" x="33016"/>
                  </a:cubicBezTo>
                  <a:cubicBezTo>
                    <a:pt y="1959" x="33202"/>
                    <a:pt y="1834" x="33455"/>
                    <a:pt y="1834" x="33776"/>
                  </a:cubicBezTo>
                  <a:close/>
                  <a:moveTo>
                    <a:pt y="1827" x="29523"/>
                  </a:moveTo>
                  <a:cubicBezTo>
                    <a:pt y="1827" x="29839"/>
                    <a:pt y="1952" x="30087"/>
                    <a:pt y="2202" x="30269"/>
                  </a:cubicBezTo>
                  <a:cubicBezTo>
                    <a:pt y="2452" x="30451"/>
                    <a:pt y="2796" x="30542"/>
                    <a:pt y="3235" x="30542"/>
                  </a:cubicBezTo>
                  <a:cubicBezTo>
                    <a:pt y="3674" x="30542"/>
                    <a:pt y="4019" x="30451"/>
                    <a:pt y="4268" x="30269"/>
                  </a:cubicBezTo>
                  <a:cubicBezTo>
                    <a:pt y="4518" x="30087"/>
                    <a:pt y="4643" x="29839"/>
                    <a:pt y="4643" x="29523"/>
                  </a:cubicBezTo>
                  <a:cubicBezTo>
                    <a:pt y="4643" x="29207"/>
                    <a:pt y="4518" x="28959"/>
                    <a:pt y="4268" x="28778"/>
                  </a:cubicBezTo>
                  <a:cubicBezTo>
                    <a:pt y="4019" x="28598"/>
                    <a:pt y="3674" x="28507"/>
                    <a:pt y="3235" x="28507"/>
                  </a:cubicBezTo>
                  <a:cubicBezTo>
                    <a:pt y="2796" x="28507"/>
                    <a:pt y="2452" x="28598"/>
                    <a:pt y="2202" x="28778"/>
                  </a:cubicBezTo>
                  <a:cubicBezTo>
                    <a:pt y="1952" x="28959"/>
                    <a:pt y="1827" x="29207"/>
                    <a:pt y="1827" x="29523"/>
                  </a:cubicBezTo>
                  <a:close/>
                  <a:moveTo>
                    <a:pt y="1328" x="23579"/>
                  </a:moveTo>
                  <a:cubicBezTo>
                    <a:pt y="1328" x="23326"/>
                    <a:pt y="1382" x="23103"/>
                    <a:pt y="1490" x="22910"/>
                  </a:cubicBezTo>
                  <a:cubicBezTo>
                    <a:pt y="1598" x="22716"/>
                    <a:pt y="1761" x="22548"/>
                    <a:pt y="1980" x="22405"/>
                  </a:cubicBezTo>
                  <a:lnTo>
                    <a:pt y="1415" x="22405"/>
                  </a:lnTo>
                  <a:lnTo>
                    <a:pt y="1415" x="21805"/>
                  </a:lnTo>
                  <a:lnTo>
                    <a:pt y="5049" x="21805"/>
                  </a:lnTo>
                  <a:lnTo>
                    <a:pt y="5049" x="22405"/>
                  </a:lnTo>
                  <a:lnTo>
                    <a:pt y="2995" x="22405"/>
                  </a:lnTo>
                  <a:cubicBezTo>
                    <a:pt y="2640" x="22405"/>
                    <a:pt y="2360" x="22498"/>
                    <a:pt y="2155" x="22684"/>
                  </a:cubicBezTo>
                  <a:cubicBezTo>
                    <a:pt y="1949" x="22870"/>
                    <a:pt y="1847" x="23124"/>
                    <a:pt y="1847" x="23446"/>
                  </a:cubicBezTo>
                  <a:cubicBezTo>
                    <a:pt y="1847" x="23715"/>
                    <a:pt y="1932" x="23916"/>
                    <a:pt y="2103" x="24050"/>
                  </a:cubicBezTo>
                  <a:cubicBezTo>
                    <a:pt y="2274" x="24184"/>
                    <a:pt y="2531" x="24251"/>
                    <a:pt y="2875" x="24251"/>
                  </a:cubicBezTo>
                  <a:lnTo>
                    <a:pt y="5049" x="24251"/>
                  </a:lnTo>
                  <a:lnTo>
                    <a:pt y="5049" x="24848"/>
                  </a:lnTo>
                  <a:lnTo>
                    <a:pt y="2856" x="24848"/>
                  </a:lnTo>
                  <a:cubicBezTo>
                    <a:pt y="2354" x="24848"/>
                    <a:pt y="1974" x="24741"/>
                    <a:pt y="1715" x="24527"/>
                  </a:cubicBezTo>
                  <a:cubicBezTo>
                    <a:pt y="1457" x="24313"/>
                    <a:pt y="1328" x="23997"/>
                    <a:pt y="1328" x="23579"/>
                  </a:cubicBezTo>
                  <a:close/>
                  <a:moveTo>
                    <a:pt y="1415" x="36433"/>
                  </a:moveTo>
                  <a:lnTo>
                    <a:pt y="5049" x="36433"/>
                  </a:lnTo>
                  <a:lnTo>
                    <a:pt y="5049" x="37030"/>
                  </a:lnTo>
                  <a:lnTo>
                    <a:pt y="1415" x="37030"/>
                  </a:lnTo>
                  <a:close/>
                  <a:moveTo>
                    <a:pt y="1328" x="40030"/>
                  </a:moveTo>
                  <a:cubicBezTo>
                    <a:pt y="1328" x="39777"/>
                    <a:pt y="1382" x="39554"/>
                    <a:pt y="1490" x="39361"/>
                  </a:cubicBezTo>
                  <a:cubicBezTo>
                    <a:pt y="1598" x="39167"/>
                    <a:pt y="1761" x="38999"/>
                    <a:pt y="1980" x="38856"/>
                  </a:cubicBezTo>
                  <a:lnTo>
                    <a:pt y="1415" x="38856"/>
                  </a:lnTo>
                  <a:lnTo>
                    <a:pt y="1415" x="38256"/>
                  </a:lnTo>
                  <a:lnTo>
                    <a:pt y="5049" x="38256"/>
                  </a:lnTo>
                  <a:lnTo>
                    <a:pt y="5049" x="38856"/>
                  </a:lnTo>
                  <a:lnTo>
                    <a:pt y="2995" x="38856"/>
                  </a:lnTo>
                  <a:cubicBezTo>
                    <a:pt y="2640" x="38856"/>
                    <a:pt y="2360" x="38949"/>
                    <a:pt y="2155" x="39135"/>
                  </a:cubicBezTo>
                  <a:cubicBezTo>
                    <a:pt y="1949" x="39321"/>
                    <a:pt y="1847" x="39575"/>
                    <a:pt y="1847" x="39897"/>
                  </a:cubicBezTo>
                  <a:cubicBezTo>
                    <a:pt y="1847" x="40166"/>
                    <a:pt y="1932" x="40367"/>
                    <a:pt y="2103" x="40501"/>
                  </a:cubicBezTo>
                  <a:cubicBezTo>
                    <a:pt y="2274" x="40635"/>
                    <a:pt y="2531" x="40702"/>
                    <a:pt y="2875" x="40702"/>
                  </a:cubicBezTo>
                  <a:lnTo>
                    <a:pt y="5049" x="40702"/>
                  </a:lnTo>
                  <a:lnTo>
                    <a:pt y="5049" x="41299"/>
                  </a:lnTo>
                  <a:lnTo>
                    <a:pt y="2856" x="41299"/>
                  </a:lnTo>
                  <a:cubicBezTo>
                    <a:pt y="2354" x="41299"/>
                    <a:pt y="1974" x="41192"/>
                    <a:pt y="1715" x="40978"/>
                  </a:cubicBezTo>
                  <a:cubicBezTo>
                    <a:pt y="1457" x="40764"/>
                    <a:pt y="1328" x="40448"/>
                    <a:pt y="1328" x="40030"/>
                  </a:cubicBezTo>
                  <a:close/>
                  <a:moveTo>
                    <a:pt y="1328" x="1668"/>
                  </a:moveTo>
                  <a:cubicBezTo>
                    <a:pt y="1328" x="1146"/>
                    <a:pt y="1496" x="738"/>
                    <a:pt y="1834" x="443"/>
                  </a:cubicBezTo>
                  <a:cubicBezTo>
                    <a:pt y="2171" x="148"/>
                    <a:pt y="2638" x="0"/>
                    <a:pt y="3235" x="0"/>
                  </a:cubicBezTo>
                  <a:cubicBezTo>
                    <a:pt y="3830" x="0"/>
                    <a:pt y="4297" x="148"/>
                    <a:pt y="4635" x="443"/>
                  </a:cubicBezTo>
                  <a:cubicBezTo>
                    <a:pt y="4973" x="738"/>
                    <a:pt y="5143" x="1146"/>
                    <a:pt y="5143" x="1668"/>
                  </a:cubicBezTo>
                  <a:cubicBezTo>
                    <a:pt y="5143" x="2187"/>
                    <a:pt y="4973" x="2594"/>
                    <a:pt y="4635" x="2891"/>
                  </a:cubicBezTo>
                  <a:cubicBezTo>
                    <a:pt y="4297" x="3187"/>
                    <a:pt y="3830" x="3335"/>
                    <a:pt y="3235" x="3335"/>
                  </a:cubicBezTo>
                  <a:cubicBezTo>
                    <a:pt y="2638" x="3335"/>
                    <a:pt y="2171" x="3187"/>
                    <a:pt y="1834" x="2891"/>
                  </a:cubicBezTo>
                  <a:cubicBezTo>
                    <a:pt y="1496" x="2594"/>
                    <a:pt y="1328" x="2187"/>
                    <a:pt y="1328" x="1668"/>
                  </a:cubicBezTo>
                  <a:close/>
                  <a:moveTo>
                    <a:pt y="1328" x="5892"/>
                  </a:moveTo>
                  <a:cubicBezTo>
                    <a:pt y="1328" x="5325"/>
                    <a:pt y="1497" x="4879"/>
                    <a:pt y="1837" x="4553"/>
                  </a:cubicBezTo>
                  <a:cubicBezTo>
                    <a:pt y="2176" x="4228"/>
                    <a:pt y="2643" x="4065"/>
                    <a:pt y="3235" x="4065"/>
                  </a:cubicBezTo>
                  <a:cubicBezTo>
                    <a:pt y="3819" x="4065"/>
                    <a:pt y="4283" x="4226"/>
                    <a:pt y="4627" x="4548"/>
                  </a:cubicBezTo>
                  <a:cubicBezTo>
                    <a:pt y="4971" x="4871"/>
                    <a:pt y="5143" x="5305"/>
                    <a:pt y="5143" x="5853"/>
                  </a:cubicBezTo>
                  <a:cubicBezTo>
                    <a:pt y="5143" x="6054"/>
                    <a:pt y="5123" x="6244"/>
                    <a:pt y="5084" x="6422"/>
                  </a:cubicBezTo>
                  <a:cubicBezTo>
                    <a:pt y="5045" x="6600"/>
                    <a:pt y="4987" x="6773"/>
                    <a:pt y="4909" x="6939"/>
                  </a:cubicBezTo>
                  <a:lnTo>
                    <a:pt y="4358" x="6939"/>
                  </a:lnTo>
                  <a:cubicBezTo>
                    <a:pt y="4451" x="6771"/>
                    <a:pt y="4520" x="6601"/>
                    <a:pt y="4567" x="6432"/>
                  </a:cubicBezTo>
                  <a:cubicBezTo>
                    <a:pt y="4613" x="6262"/>
                    <a:pt y="4637" x="6091"/>
                    <a:pt y="4637" x="5917"/>
                  </a:cubicBezTo>
                  <a:cubicBezTo>
                    <a:pt y="4637" x="5530"/>
                    <a:pt y="4514" x="5230"/>
                    <a:pt y="4268" x="5016"/>
                  </a:cubicBezTo>
                  <a:cubicBezTo>
                    <a:pt y="4023" x="4802"/>
                    <a:pt y="3679" x="4694"/>
                    <a:pt y="3235" x="4694"/>
                  </a:cubicBezTo>
                  <a:cubicBezTo>
                    <a:pt y="2792" x="4694"/>
                    <a:pt y="2447" x="4802"/>
                    <a:pt y="2202" x="5016"/>
                  </a:cubicBezTo>
                  <a:cubicBezTo>
                    <a:pt y="1956" x="5230"/>
                    <a:pt y="1834" x="5530"/>
                    <a:pt y="1834" x="5917"/>
                  </a:cubicBezTo>
                  <a:cubicBezTo>
                    <a:pt y="1834" x="6091"/>
                    <a:pt y="1857" x="6262"/>
                    <a:pt y="1903" x="6432"/>
                  </a:cubicBezTo>
                  <a:cubicBezTo>
                    <a:pt y="1950" x="6601"/>
                    <a:pt y="2020" x="6771"/>
                    <a:pt y="2113" x="6939"/>
                  </a:cubicBezTo>
                  <a:lnTo>
                    <a:pt y="1555" x="6939"/>
                  </a:lnTo>
                  <a:cubicBezTo>
                    <a:pt y="1479" x="6775"/>
                    <a:pt y="1422" x="6605"/>
                    <a:pt y="1384" x="6430"/>
                  </a:cubicBezTo>
                  <a:cubicBezTo>
                    <a:pt y="1347" x="6255"/>
                    <a:pt y="1328" x="6075"/>
                    <a:pt y="1328" x="5892"/>
                  </a:cubicBezTo>
                  <a:close/>
                  <a:moveTo>
                    <a:pt y="1415" x="7916"/>
                  </a:moveTo>
                  <a:lnTo>
                    <a:pt y="3615" x="7916"/>
                  </a:lnTo>
                  <a:cubicBezTo>
                    <a:pt y="4114" x="7916"/>
                    <a:pt y="4494" x="8024"/>
                    <a:pt y="4753" x="8240"/>
                  </a:cubicBezTo>
                  <a:cubicBezTo>
                    <a:pt y="5013" x="8457"/>
                    <a:pt y="5143" x="8774"/>
                    <a:pt y="5143" x="9191"/>
                  </a:cubicBezTo>
                  <a:cubicBezTo>
                    <a:pt y="5143" x="9444"/>
                    <a:pt y="5089" x="9666"/>
                    <a:pt y="4982" x="9858"/>
                  </a:cubicBezTo>
                  <a:cubicBezTo>
                    <a:pt y="4875" x="10049"/>
                    <a:pt y="4711" x="10217"/>
                    <a:pt y="4491" x="10362"/>
                  </a:cubicBezTo>
                  <a:lnTo>
                    <a:pt y="5049" x="10362"/>
                  </a:lnTo>
                  <a:lnTo>
                    <a:pt y="5049" x="10959"/>
                  </a:lnTo>
                  <a:lnTo>
                    <a:pt y="1415" x="10959"/>
                  </a:lnTo>
                  <a:lnTo>
                    <a:pt y="1415" x="10362"/>
                  </a:lnTo>
                  <a:lnTo>
                    <a:pt y="3475" x="10362"/>
                  </a:lnTo>
                  <a:cubicBezTo>
                    <a:pt y="3830" x="10362"/>
                    <a:pt y="4110" x="10268"/>
                    <a:pt y="4315" x="10081"/>
                  </a:cubicBezTo>
                  <a:cubicBezTo>
                    <a:pt y="4521" x="9894"/>
                    <a:pt y="4624" x="9640"/>
                    <a:pt y="4624" x="9317"/>
                  </a:cubicBezTo>
                  <a:cubicBezTo>
                    <a:pt y="4624" x="9049"/>
                    <a:pt y="4538" x="8848"/>
                    <a:pt y="4366" x="8714"/>
                  </a:cubicBezTo>
                  <a:cubicBezTo>
                    <a:pt y="4194" x="8580"/>
                    <a:pt y="3936" x="8513"/>
                    <a:pt y="3592" x="8513"/>
                  </a:cubicBezTo>
                  <a:lnTo>
                    <a:pt y="1415" x="8513"/>
                  </a:lnTo>
                  <a:close/>
                  <a:moveTo>
                    <a:pt y="1328" x="13344"/>
                  </a:moveTo>
                  <a:cubicBezTo>
                    <a:pt y="1328" x="12898"/>
                    <a:pt y="1421" x="12554"/>
                    <a:pt y="1607" x="12312"/>
                  </a:cubicBezTo>
                  <a:cubicBezTo>
                    <a:pt y="1793" x="12070"/>
                    <a:pt y="2056" x="11949"/>
                    <a:pt y="2398" x="11949"/>
                  </a:cubicBezTo>
                  <a:cubicBezTo>
                    <a:pt y="2679" x="11949"/>
                    <a:pt y="2900" x="12031"/>
                    <a:pt y="3062" x="12195"/>
                  </a:cubicBezTo>
                  <a:cubicBezTo>
                    <a:pt y="3223" x="12359"/>
                    <a:pt y="3342" x="12627"/>
                    <a:pt y="3420" x="12996"/>
                  </a:cubicBezTo>
                  <a:lnTo>
                    <a:pt y="3469" x="13204"/>
                  </a:lnTo>
                  <a:cubicBezTo>
                    <a:pt y="3549" x="13574"/>
                    <a:pt y="3632" x="13813"/>
                    <a:pt y="3719" x="13923"/>
                  </a:cubicBezTo>
                  <a:cubicBezTo>
                    <a:pt y="3805" x="14032"/>
                    <a:pt y="3929" x="14086"/>
                    <a:pt y="4092" x="14086"/>
                  </a:cubicBezTo>
                  <a:cubicBezTo>
                    <a:pt y="4267" x="14086"/>
                    <a:pt y="4403" x="14011"/>
                    <a:pt y="4499" x="13859"/>
                  </a:cubicBezTo>
                  <a:cubicBezTo>
                    <a:pt y="4595" x="13708"/>
                    <a:pt y="4643" x="13492"/>
                    <a:pt y="4643" x="13211"/>
                  </a:cubicBezTo>
                  <a:cubicBezTo>
                    <a:pt y="4643" x="13001"/>
                    <a:pt y="4614" x="12789"/>
                    <a:pt y="4557" x="12575"/>
                  </a:cubicBezTo>
                  <a:cubicBezTo>
                    <a:pt y="4500" x="12361"/>
                    <a:pt y="4414" x="12143"/>
                    <a:pt y="4299" x="11923"/>
                  </a:cubicBezTo>
                  <a:lnTo>
                    <a:pt y="4916" x="11923"/>
                  </a:lnTo>
                  <a:cubicBezTo>
                    <a:pt y="4991" x="12156"/>
                    <a:pt y="5048" x="12378"/>
                    <a:pt y="5086" x="12589"/>
                  </a:cubicBezTo>
                  <a:cubicBezTo>
                    <a:pt y="5124" x="12800"/>
                    <a:pt y="5143" x="13003"/>
                    <a:pt y="5143" x="13198"/>
                  </a:cubicBezTo>
                  <a:cubicBezTo>
                    <a:pt y="5143" x="13665"/>
                    <a:pt y="5044" x="14032"/>
                    <a:pt y="4848" x="14299"/>
                  </a:cubicBezTo>
                  <a:cubicBezTo>
                    <a:pt y="4651" x="14566"/>
                    <a:pt y="4384" x="14700"/>
                    <a:pt y="4046" x="14700"/>
                  </a:cubicBezTo>
                  <a:cubicBezTo>
                    <a:pt y="3750" x="14700"/>
                    <a:pt y="3519" x="14610"/>
                    <a:pt y="3354" x="14432"/>
                  </a:cubicBezTo>
                  <a:cubicBezTo>
                    <a:pt y="3188" x="14253"/>
                    <a:pt y="3060" x="13952"/>
                    <a:pt y="2969" x="13528"/>
                  </a:cubicBezTo>
                  <a:lnTo>
                    <a:pt y="2924" x="13324"/>
                  </a:lnTo>
                  <a:cubicBezTo>
                    <a:pt y="2852" x="13004"/>
                    <a:pt y="2777" x="12791"/>
                    <a:pt y="2698" x="12685"/>
                  </a:cubicBezTo>
                  <a:cubicBezTo>
                    <a:pt y="2619" x="12579"/>
                    <a:pt y="2511" x="12526"/>
                    <a:pt y="2372" x="12526"/>
                  </a:cubicBezTo>
                  <a:cubicBezTo>
                    <a:pt y="2191" x="12526"/>
                    <a:pt y="2054" x="12600"/>
                    <a:pt y="1963" x="12748"/>
                  </a:cubicBezTo>
                  <a:cubicBezTo>
                    <a:pt y="1873" x="12896"/>
                    <a:pt y="1827" x="13119"/>
                    <a:pt y="1827" x="13415"/>
                  </a:cubicBezTo>
                  <a:cubicBezTo>
                    <a:pt y="1827" x="13610"/>
                    <a:pt y="1849" x="13798"/>
                    <a:pt y="1892" x="13979"/>
                  </a:cubicBezTo>
                  <a:cubicBezTo>
                    <a:pt y="1935" x="14161"/>
                    <a:pt y="2000" x="14336"/>
                    <a:pt y="2087" x="14505"/>
                  </a:cubicBezTo>
                  <a:lnTo>
                    <a:pt y="1522" x="14505"/>
                  </a:lnTo>
                  <a:cubicBezTo>
                    <a:pt y="1457" x="14341"/>
                    <a:pt y="1409" x="14161"/>
                    <a:pt y="1376" x="13966"/>
                  </a:cubicBezTo>
                  <a:cubicBezTo>
                    <a:pt y="1344" x="13772"/>
                    <a:pt y="1328" x="13564"/>
                    <a:pt y="1328" x="13344"/>
                  </a:cubicBezTo>
                  <a:close/>
                  <a:moveTo>
                    <a:pt y="1328" x="19171"/>
                  </a:moveTo>
                  <a:cubicBezTo>
                    <a:pt y="1328" x="18649"/>
                    <a:pt y="1496" x="18241"/>
                    <a:pt y="1834" x="17946"/>
                  </a:cubicBezTo>
                  <a:cubicBezTo>
                    <a:pt y="2171" x="17651"/>
                    <a:pt y="2638" x="17503"/>
                    <a:pt y="3235" x="17503"/>
                  </a:cubicBezTo>
                  <a:cubicBezTo>
                    <a:pt y="3830" x="17503"/>
                    <a:pt y="4297" x="17651"/>
                    <a:pt y="4635" x="17946"/>
                  </a:cubicBezTo>
                  <a:cubicBezTo>
                    <a:pt y="4973" x="18241"/>
                    <a:pt y="5143" x="18649"/>
                    <a:pt y="5143" x="19171"/>
                  </a:cubicBezTo>
                  <a:cubicBezTo>
                    <a:pt y="5143" x="19690"/>
                    <a:pt y="4973" x="20097"/>
                    <a:pt y="4635" x="20394"/>
                  </a:cubicBezTo>
                  <a:cubicBezTo>
                    <a:pt y="4297" x="20690"/>
                    <a:pt y="3830" x="20838"/>
                    <a:pt y="3235" x="20838"/>
                  </a:cubicBezTo>
                  <a:cubicBezTo>
                    <a:pt y="2638" x="20838"/>
                    <a:pt y="2171" x="20690"/>
                    <a:pt y="1834" x="20394"/>
                  </a:cubicBezTo>
                  <a:cubicBezTo>
                    <a:pt y="1496" x="20097"/>
                    <a:pt y="1328" x="19690"/>
                    <a:pt y="1328" x="19171"/>
                  </a:cubicBezTo>
                  <a:close/>
                  <a:moveTo>
                    <a:pt y="1" x="30542"/>
                  </a:moveTo>
                  <a:lnTo>
                    <a:pt y="1967" x="30542"/>
                  </a:lnTo>
                  <a:cubicBezTo>
                    <a:pt y="1750" x="30416"/>
                    <a:pt y="1590" x="30258"/>
                    <a:pt y="1485" x="30066"/>
                  </a:cubicBezTo>
                  <a:cubicBezTo>
                    <a:pt y="1380" x="29875"/>
                    <a:pt y="1328" x="29645"/>
                    <a:pt y="1328" x="29377"/>
                  </a:cubicBezTo>
                  <a:cubicBezTo>
                    <a:pt y="1328" x="28938"/>
                    <a:pt y="1503" x="28580"/>
                    <a:pt y="1853" x="28305"/>
                  </a:cubicBezTo>
                  <a:cubicBezTo>
                    <a:pt y="2204" x="28029"/>
                    <a:pt y="2664" x="27891"/>
                    <a:pt y="3235" x="27891"/>
                  </a:cubicBezTo>
                  <a:cubicBezTo>
                    <a:pt y="3806" x="27891"/>
                    <a:pt y="4267" x="28029"/>
                    <a:pt y="4617" x="28305"/>
                  </a:cubicBezTo>
                  <a:cubicBezTo>
                    <a:pt y="4968" x="28580"/>
                    <a:pt y="5143" x="28938"/>
                    <a:pt y="5143" x="29377"/>
                  </a:cubicBezTo>
                  <a:cubicBezTo>
                    <a:pt y="5143" x="29645"/>
                    <a:pt y="5090" x="29875"/>
                    <a:pt y="4985" x="30066"/>
                  </a:cubicBezTo>
                  <a:cubicBezTo>
                    <a:pt y="4880" x="30258"/>
                    <a:pt y="4720" x="30416"/>
                    <a:pt y="4504" x="30542"/>
                  </a:cubicBezTo>
                  <a:lnTo>
                    <a:pt y="5049" x="30542"/>
                  </a:lnTo>
                  <a:lnTo>
                    <a:pt y="5049" x="31138"/>
                  </a:lnTo>
                  <a:lnTo>
                    <a:pt y="1" x="31138"/>
                  </a:lnTo>
                  <a:close/>
                  <a:moveTo>
                    <a:pt y="1328" x="33776"/>
                  </a:moveTo>
                  <a:cubicBezTo>
                    <a:pt y="1328" x="33254"/>
                    <a:pt y="1496" x="32846"/>
                    <a:pt y="1834" x="32551"/>
                  </a:cubicBezTo>
                  <a:cubicBezTo>
                    <a:pt y="2171" x="32256"/>
                    <a:pt y="2638" x="32108"/>
                    <a:pt y="3235" x="32108"/>
                  </a:cubicBezTo>
                  <a:cubicBezTo>
                    <a:pt y="3830" x="32108"/>
                    <a:pt y="4297" x="32256"/>
                    <a:pt y="4635" x="32551"/>
                  </a:cubicBezTo>
                  <a:cubicBezTo>
                    <a:pt y="4973" x="32846"/>
                    <a:pt y="5143" x="33254"/>
                    <a:pt y="5143" x="33776"/>
                  </a:cubicBezTo>
                  <a:cubicBezTo>
                    <a:pt y="5143" x="34295"/>
                    <a:pt y="4973" x="34702"/>
                    <a:pt y="4635" x="34999"/>
                  </a:cubicBezTo>
                  <a:cubicBezTo>
                    <a:pt y="4297" x="35295"/>
                    <a:pt y="3830" x="35443"/>
                    <a:pt y="3235" x="35443"/>
                  </a:cubicBezTo>
                  <a:cubicBezTo>
                    <a:pt y="2638" x="35443"/>
                    <a:pt y="2171" x="35295"/>
                    <a:pt y="1834" x="34999"/>
                  </a:cubicBezTo>
                  <a:cubicBezTo>
                    <a:pt y="1496" x="34702"/>
                    <a:pt y="1328" x="34295"/>
                    <a:pt y="1328" x="33776"/>
                  </a:cubicBezTo>
                  <a:close/>
                  <a:moveTo>
                    <a:pt y="1328" x="43716"/>
                  </a:moveTo>
                  <a:cubicBezTo>
                    <a:pt y="1328" x="43270"/>
                    <a:pt y="1497" x="42911"/>
                    <a:pt y="1837" x="42639"/>
                  </a:cubicBezTo>
                  <a:cubicBezTo>
                    <a:pt y="2176" x="42366"/>
                    <a:pt y="2627" x="42230"/>
                    <a:pt y="3190" x="42230"/>
                  </a:cubicBezTo>
                  <a:cubicBezTo>
                    <a:pt y="3750" x="42230"/>
                    <a:pt y="4200" x="42366"/>
                    <a:pt y="4539" x="42639"/>
                  </a:cubicBezTo>
                  <a:cubicBezTo>
                    <a:pt y="4879" x="42911"/>
                    <a:pt y="5049" x="43270"/>
                    <a:pt y="5049" x="43716"/>
                  </a:cubicBezTo>
                  <a:cubicBezTo>
                    <a:pt y="5049" x="43984"/>
                    <a:pt y="4996" x="44214"/>
                    <a:pt y="4890" x="44407"/>
                  </a:cubicBezTo>
                  <a:cubicBezTo>
                    <a:pt y="4784" x="44599"/>
                    <a:pt y="4624" x="44757"/>
                    <a:pt y="4410" x="44881"/>
                  </a:cubicBezTo>
                  <a:lnTo>
                    <a:pt y="4705" x="44881"/>
                  </a:lnTo>
                  <a:cubicBezTo>
                    <a:pt y="5118" x="44881"/>
                    <a:pt y="5427" x="44783"/>
                    <a:pt y="5631" x="44589"/>
                  </a:cubicBezTo>
                  <a:cubicBezTo>
                    <a:pt y="5835" x="44394"/>
                    <a:pt y="5938" x="44101"/>
                    <a:pt y="5938" x="43709"/>
                  </a:cubicBezTo>
                  <a:cubicBezTo>
                    <a:pt y="5938" x="43532"/>
                    <a:pt y="5915" x="43358"/>
                    <a:pt y="5869" x="43187"/>
                  </a:cubicBezTo>
                  <a:cubicBezTo>
                    <a:pt y="5824" x="43016"/>
                    <a:pt y="5754" x="42843"/>
                    <a:pt y="5659" x="42668"/>
                  </a:cubicBezTo>
                  <a:lnTo>
                    <a:pt y="6239" x="42668"/>
                  </a:lnTo>
                  <a:cubicBezTo>
                    <a:pt y="6304" x="42843"/>
                    <a:pt y="6352" x="43024"/>
                    <a:pt y="6384" x="43210"/>
                  </a:cubicBezTo>
                  <a:cubicBezTo>
                    <a:pt y="6415" x="43396"/>
                    <a:pt y="6431" x="43594"/>
                    <a:pt y="6431" x="43803"/>
                  </a:cubicBezTo>
                  <a:cubicBezTo>
                    <a:pt y="6431" x="44370"/>
                    <a:pt y="6280" x="44791"/>
                    <a:pt y="5978" x="45065"/>
                  </a:cubicBezTo>
                  <a:cubicBezTo>
                    <a:pt y="5676" x="45340"/>
                    <a:pt y="5216" x="45477"/>
                    <a:pt y="4598" x="45477"/>
                  </a:cubicBezTo>
                  <a:lnTo>
                    <a:pt y="1415" x="45477"/>
                  </a:lnTo>
                  <a:lnTo>
                    <a:pt y="1415" x="44881"/>
                  </a:lnTo>
                  <a:lnTo>
                    <a:pt y="1967" x="44881"/>
                  </a:lnTo>
                  <a:cubicBezTo>
                    <a:pt y="1753" x="44757"/>
                    <a:pt y="1593" x="44599"/>
                    <a:pt y="1487" x="44407"/>
                  </a:cubicBezTo>
                  <a:cubicBezTo>
                    <a:pt y="1381" x="44214"/>
                    <a:pt y="1328" x="43984"/>
                    <a:pt y="1328" x="43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y="2105000" x="3255625"/>
              <a:ext cy="128575" cx="732075"/>
            </a:xfrm>
            <a:custGeom>
              <a:pathLst>
                <a:path w="29283" extrusionOk="0" h="5143">
                  <a:moveTo>
                    <a:pt y="1833" x="8792"/>
                  </a:moveTo>
                  <a:cubicBezTo>
                    <a:pt y="1833" x="9086"/>
                    <a:pt y="1931" x="9322"/>
                    <a:pt y="2125" x="9501"/>
                  </a:cubicBezTo>
                  <a:cubicBezTo>
                    <a:pt y="2320" x="9679"/>
                    <a:pt y="2580" x="9770"/>
                    <a:pt y="2907" x="9775"/>
                  </a:cubicBezTo>
                  <a:lnTo>
                    <a:pt y="2910" x="7647"/>
                  </a:lnTo>
                  <a:cubicBezTo>
                    <a:pt y="2569" x="7677"/>
                    <a:pt y="2304" x="7792"/>
                    <a:pt y="2115" x="7992"/>
                  </a:cubicBezTo>
                  <a:cubicBezTo>
                    <a:pt y="1927" x="8192"/>
                    <a:pt y="1833" x="8459"/>
                    <a:pt y="1833" x="8792"/>
                  </a:cubicBezTo>
                  <a:close/>
                  <a:moveTo>
                    <a:pt y="1833" x="21344"/>
                  </a:moveTo>
                  <a:cubicBezTo>
                    <a:pt y="1833" x="21662"/>
                    <a:pt y="1959" x="21914"/>
                    <a:pt y="2211" x="22100"/>
                  </a:cubicBezTo>
                  <a:cubicBezTo>
                    <a:pt y="2463" x="22286"/>
                    <a:pt y="2804" x="22379"/>
                    <a:pt y="3235" x="22379"/>
                  </a:cubicBezTo>
                  <a:cubicBezTo>
                    <a:pt y="3667" x="22379"/>
                    <a:pt y="4009" x="22286"/>
                    <a:pt y="4260" x="22100"/>
                  </a:cubicBezTo>
                  <a:cubicBezTo>
                    <a:pt y="4511" x="21914"/>
                    <a:pt y="4636" x="21662"/>
                    <a:pt y="4636" x="21344"/>
                  </a:cubicBezTo>
                  <a:cubicBezTo>
                    <a:pt y="4636" x="21022"/>
                    <a:pt y="4511" x="20768"/>
                    <a:pt y="4261" x="20583"/>
                  </a:cubicBezTo>
                  <a:cubicBezTo>
                    <a:pt y="4012" x="20398"/>
                    <a:pt y="3669" x="20306"/>
                    <a:pt y="3235" x="20306"/>
                  </a:cubicBezTo>
                  <a:cubicBezTo>
                    <a:pt y="2800" x="20306"/>
                    <a:pt y="2458" x="20399"/>
                    <a:pt y="2208" x="20585"/>
                  </a:cubicBezTo>
                  <a:cubicBezTo>
                    <a:pt y="1958" x="20771"/>
                    <a:pt y="1833" x="21024"/>
                    <a:pt y="1833" x="21344"/>
                  </a:cubicBezTo>
                  <a:close/>
                  <a:moveTo>
                    <a:pt y="383" x="438"/>
                  </a:moveTo>
                  <a:lnTo>
                    <a:pt y="1415" x="438"/>
                  </a:lnTo>
                  <a:lnTo>
                    <a:pt y="1415" x="0"/>
                  </a:lnTo>
                  <a:lnTo>
                    <a:pt y="1879" x="0"/>
                  </a:lnTo>
                  <a:lnTo>
                    <a:pt y="1879" x="438"/>
                  </a:lnTo>
                  <a:lnTo>
                    <a:pt y="3851" x="438"/>
                  </a:lnTo>
                  <a:cubicBezTo>
                    <a:pt y="4305" x="438"/>
                    <a:pt y="4618" x="526"/>
                    <a:pt y="4790" x="701"/>
                  </a:cubicBezTo>
                  <a:cubicBezTo>
                    <a:pt y="4962" x="876"/>
                    <a:pt y="5048" x="1194"/>
                    <a:pt y="5048" x="1655"/>
                  </a:cubicBezTo>
                  <a:lnTo>
                    <a:pt y="5048" x="2268"/>
                  </a:lnTo>
                  <a:lnTo>
                    <a:pt y="4549" x="2268"/>
                  </a:lnTo>
                  <a:lnTo>
                    <a:pt y="4549" x="1655"/>
                  </a:lnTo>
                  <a:cubicBezTo>
                    <a:pt y="4549" x="1406"/>
                    <a:pt y="4506" x="1241"/>
                    <a:pt y="4422" x="1160"/>
                  </a:cubicBezTo>
                  <a:cubicBezTo>
                    <a:pt y="4338" x="1079"/>
                    <a:pt y="4147" x="1038"/>
                    <a:pt y="3851" x="1038"/>
                  </a:cubicBezTo>
                  <a:lnTo>
                    <a:pt y="1879" x="1038"/>
                  </a:lnTo>
                  <a:lnTo>
                    <a:pt y="1879" x="2268"/>
                  </a:lnTo>
                  <a:lnTo>
                    <a:pt y="1415" x="2268"/>
                  </a:lnTo>
                  <a:lnTo>
                    <a:pt y="1415" x="1038"/>
                  </a:lnTo>
                  <a:lnTo>
                    <a:pt y="383" x="1038"/>
                  </a:lnTo>
                  <a:close/>
                  <a:moveTo>
                    <a:pt y="0" x="3030"/>
                  </a:moveTo>
                  <a:lnTo>
                    <a:pt y="5048" x="3030"/>
                  </a:lnTo>
                  <a:lnTo>
                    <a:pt y="5048" x="3630"/>
                  </a:lnTo>
                  <a:lnTo>
                    <a:pt y="2995" x="3630"/>
                  </a:lnTo>
                  <a:cubicBezTo>
                    <a:pt y="2640" x="3630"/>
                    <a:pt y="2360" x="3723"/>
                    <a:pt y="2154" x="3909"/>
                  </a:cubicBezTo>
                  <a:cubicBezTo>
                    <a:pt y="1949" x="4095"/>
                    <a:pt y="1846" x="4349"/>
                    <a:pt y="1846" x="4672"/>
                  </a:cubicBezTo>
                  <a:cubicBezTo>
                    <a:pt y="1846" x="4940"/>
                    <a:pt y="1932" x="5141"/>
                    <a:pt y="2102" x="5275"/>
                  </a:cubicBezTo>
                  <a:cubicBezTo>
                    <a:pt y="2273" x="5409"/>
                    <a:pt y="2531" x="5476"/>
                    <a:pt y="2875" x="5476"/>
                  </a:cubicBezTo>
                  <a:lnTo>
                    <a:pt y="5048" x="5476"/>
                  </a:lnTo>
                  <a:lnTo>
                    <a:pt y="5048" x="6073"/>
                  </a:lnTo>
                  <a:lnTo>
                    <a:pt y="2855" x="6073"/>
                  </a:lnTo>
                  <a:cubicBezTo>
                    <a:pt y="2353" x="6073"/>
                    <a:pt y="1973" x="5966"/>
                    <a:pt y="1715" x="5752"/>
                  </a:cubicBezTo>
                  <a:cubicBezTo>
                    <a:pt y="1456" x="5538"/>
                    <a:pt y="1327" x="5222"/>
                    <a:pt y="1327" x="4805"/>
                  </a:cubicBezTo>
                  <a:cubicBezTo>
                    <a:pt y="1327" x="4552"/>
                    <a:pt y="1381" x="4328"/>
                    <a:pt y="1489" x="4135"/>
                  </a:cubicBezTo>
                  <a:cubicBezTo>
                    <a:pt y="1597" x="3941"/>
                    <a:pt y="1761" x="3773"/>
                    <a:pt y="1979" x="3630"/>
                  </a:cubicBezTo>
                  <a:lnTo>
                    <a:pt y="0" x="3630"/>
                  </a:lnTo>
                  <a:close/>
                  <a:moveTo>
                    <a:pt y="1327" x="15209"/>
                  </a:moveTo>
                  <a:cubicBezTo>
                    <a:pt y="1327" x="14947"/>
                    <a:pt y="1380" x="14721"/>
                    <a:pt y="1486" x="14531"/>
                  </a:cubicBezTo>
                  <a:cubicBezTo>
                    <a:pt y="1592" x="14341"/>
                    <a:pt y="1756" x="14178"/>
                    <a:pt y="1979" x="14041"/>
                  </a:cubicBezTo>
                  <a:lnTo>
                    <a:pt y="1415" x="14041"/>
                  </a:lnTo>
                  <a:lnTo>
                    <a:pt y="1415" x="13441"/>
                  </a:lnTo>
                  <a:lnTo>
                    <a:pt y="5048" x="13441"/>
                  </a:lnTo>
                  <a:lnTo>
                    <a:pt y="5048" x="14041"/>
                  </a:lnTo>
                  <a:lnTo>
                    <a:pt y="2995" x="14041"/>
                  </a:lnTo>
                  <a:cubicBezTo>
                    <a:pt y="2642" x="14041"/>
                    <a:pt y="2363" x="14131"/>
                    <a:pt y="2156" x="14311"/>
                  </a:cubicBezTo>
                  <a:cubicBezTo>
                    <a:pt y="1949" x="14490"/>
                    <a:pt y="1846" x="14732"/>
                    <a:pt y="1846" x="15037"/>
                  </a:cubicBezTo>
                  <a:cubicBezTo>
                    <a:pt y="1846" x="15295"/>
                    <a:pt y="1930" x="15485"/>
                    <a:pt y="2098" x="15608"/>
                  </a:cubicBezTo>
                  <a:cubicBezTo>
                    <a:pt y="2265" x="15731"/>
                    <a:pt y="2524" x="15793"/>
                    <a:pt y="2875" x="15793"/>
                  </a:cubicBezTo>
                  <a:lnTo>
                    <a:pt y="5048" x="15793"/>
                  </a:lnTo>
                  <a:lnTo>
                    <a:pt y="5048" x="16393"/>
                  </a:lnTo>
                  <a:lnTo>
                    <a:pt y="2995" x="16393"/>
                  </a:lnTo>
                  <a:cubicBezTo>
                    <a:pt y="2640" x="16393"/>
                    <a:pt y="2360" x="16483"/>
                    <a:pt y="2154" x="16663"/>
                  </a:cubicBezTo>
                  <a:cubicBezTo>
                    <a:pt y="1949" x="16842"/>
                    <a:pt y="1846" x="17086"/>
                    <a:pt y="1846" x="17396"/>
                  </a:cubicBezTo>
                  <a:cubicBezTo>
                    <a:pt y="1846" x="17649"/>
                    <a:pt y="1931" x="17837"/>
                    <a:pt y="2099" x="17960"/>
                  </a:cubicBezTo>
                  <a:cubicBezTo>
                    <a:pt y="2268" x="18083"/>
                    <a:pt y="2526" x="18145"/>
                    <a:pt y="2875" x="18145"/>
                  </a:cubicBezTo>
                  <a:lnTo>
                    <a:pt y="5048" x="18145"/>
                  </a:lnTo>
                  <a:lnTo>
                    <a:pt y="5048" x="18745"/>
                  </a:lnTo>
                  <a:lnTo>
                    <a:pt y="2855" x="18745"/>
                  </a:lnTo>
                  <a:cubicBezTo>
                    <a:pt y="2366" x="18745"/>
                    <a:pt y="1989" x="18642"/>
                    <a:pt y="1725" x="18437"/>
                  </a:cubicBezTo>
                  <a:cubicBezTo>
                    <a:pt y="1460" x="18232"/>
                    <a:pt y="1327" x="17940"/>
                    <a:pt y="1327" x="17561"/>
                  </a:cubicBezTo>
                  <a:cubicBezTo>
                    <a:pt y="1327" x="17280"/>
                    <a:pt y="1391" x="17036"/>
                    <a:pt y="1518" x="16828"/>
                  </a:cubicBezTo>
                  <a:cubicBezTo>
                    <a:pt y="1646" x="16620"/>
                    <a:pt y="1844" x="16442"/>
                    <a:pt y="2112" x="16293"/>
                  </a:cubicBezTo>
                  <a:cubicBezTo>
                    <a:pt y="1857" x="16204"/>
                    <a:pt y="1662" x="16067"/>
                    <a:pt y="1528" x="15882"/>
                  </a:cubicBezTo>
                  <a:cubicBezTo>
                    <a:pt y="1394" x="15697"/>
                    <a:pt y="1327" x="15473"/>
                    <a:pt y="1327" x="15209"/>
                  </a:cubicBezTo>
                  <a:close/>
                  <a:moveTo>
                    <a:pt y="383" x="27453"/>
                  </a:moveTo>
                  <a:lnTo>
                    <a:pt y="1415" x="27453"/>
                  </a:lnTo>
                  <a:lnTo>
                    <a:pt y="1415" x="27015"/>
                  </a:lnTo>
                  <a:lnTo>
                    <a:pt y="1879" x="27015"/>
                  </a:lnTo>
                  <a:lnTo>
                    <a:pt y="1879" x="27453"/>
                  </a:lnTo>
                  <a:lnTo>
                    <a:pt y="3851" x="27453"/>
                  </a:lnTo>
                  <a:cubicBezTo>
                    <a:pt y="4305" x="27453"/>
                    <a:pt y="4618" x="27541"/>
                    <a:pt y="4790" x="27716"/>
                  </a:cubicBezTo>
                  <a:cubicBezTo>
                    <a:pt y="4962" x="27891"/>
                    <a:pt y="5048" x="28209"/>
                    <a:pt y="5048" x="28670"/>
                  </a:cubicBezTo>
                  <a:lnTo>
                    <a:pt y="5048" x="29283"/>
                  </a:lnTo>
                  <a:lnTo>
                    <a:pt y="4549" x="29283"/>
                  </a:lnTo>
                  <a:lnTo>
                    <a:pt y="4549" x="28670"/>
                  </a:lnTo>
                  <a:cubicBezTo>
                    <a:pt y="4549" x="28421"/>
                    <a:pt y="4506" x="28256"/>
                    <a:pt y="4422" x="28175"/>
                  </a:cubicBezTo>
                  <a:cubicBezTo>
                    <a:pt y="4338" x="28094"/>
                    <a:pt y="4147" x="28053"/>
                    <a:pt y="3851" x="28053"/>
                  </a:cubicBezTo>
                  <a:lnTo>
                    <a:pt y="1879" x="28053"/>
                  </a:lnTo>
                  <a:lnTo>
                    <a:pt y="1879" x="29283"/>
                  </a:lnTo>
                  <a:lnTo>
                    <a:pt y="1415" x="29283"/>
                  </a:lnTo>
                  <a:lnTo>
                    <a:pt y="1415" x="28053"/>
                  </a:lnTo>
                  <a:lnTo>
                    <a:pt y="383" x="28053"/>
                  </a:lnTo>
                  <a:close/>
                  <a:moveTo>
                    <a:pt y="1327" x="8785"/>
                  </a:moveTo>
                  <a:cubicBezTo>
                    <a:pt y="1327" x="8240"/>
                    <a:pt y="1502" x="7807"/>
                    <a:pt y="1851" x="7486"/>
                  </a:cubicBezTo>
                  <a:cubicBezTo>
                    <a:pt y="2200" x="7165"/>
                    <a:pt y="2672" x="7004"/>
                    <a:pt y="3267" x="7004"/>
                  </a:cubicBezTo>
                  <a:cubicBezTo>
                    <a:pt y="3842" x="7004"/>
                    <a:pt y="4299" x="7174"/>
                    <a:pt y="4636" x="7512"/>
                  </a:cubicBezTo>
                  <a:cubicBezTo>
                    <a:pt y="4974" x="7850"/>
                    <a:pt y="5142" x="8310"/>
                    <a:pt y="5142" x="8889"/>
                  </a:cubicBezTo>
                  <a:cubicBezTo>
                    <a:pt y="5142" x="9121"/>
                    <a:pt y="5118" x="9349"/>
                    <a:pt y="5071" x="9574"/>
                  </a:cubicBezTo>
                  <a:cubicBezTo>
                    <a:pt y="5023" x="9799"/>
                    <a:pt y="4954" x="10018"/>
                    <a:pt y="4863" x="10232"/>
                  </a:cubicBezTo>
                  <a:lnTo>
                    <a:pt y="4299" x="10232"/>
                  </a:lnTo>
                  <a:cubicBezTo>
                    <a:pt y="4411" x="10020"/>
                    <a:pt y="4496" x="9807"/>
                    <a:pt y="4552" x="9591"/>
                  </a:cubicBezTo>
                  <a:cubicBezTo>
                    <a:pt y="4608" x="9376"/>
                    <a:pt y="4636" x="9154"/>
                    <a:pt y="4636" x="8925"/>
                  </a:cubicBezTo>
                  <a:cubicBezTo>
                    <a:pt y="4636" x="8529"/>
                    <a:pt y="4529" x="8220"/>
                    <a:pt y="4313" x="7999"/>
                  </a:cubicBezTo>
                  <a:cubicBezTo>
                    <a:pt y="4098" x="7777"/>
                    <a:pt y="3785" x="7653"/>
                    <a:pt y="3374" x="7627"/>
                  </a:cubicBezTo>
                  <a:lnTo>
                    <a:pt y="3374" x="10372"/>
                  </a:lnTo>
                  <a:lnTo>
                    <a:pt y="3082" x="10372"/>
                  </a:lnTo>
                  <a:cubicBezTo>
                    <a:pt y="2541" x="10372"/>
                    <a:pt y="2114" x="10229"/>
                    <a:pt y="1799" x="9945"/>
                  </a:cubicBezTo>
                  <a:cubicBezTo>
                    <a:pt y="1484" x="9661"/>
                    <a:pt y="1327" x="9274"/>
                    <a:pt y="1327" x="8785"/>
                  </a:cubicBezTo>
                  <a:close/>
                  <a:moveTo>
                    <a:pt y="1327" x="21344"/>
                  </a:moveTo>
                  <a:cubicBezTo>
                    <a:pt y="1327" x="20823"/>
                    <a:pt y="1496" x="20414"/>
                    <a:pt y="1833" x="20119"/>
                  </a:cubicBezTo>
                  <a:cubicBezTo>
                    <a:pt y="2171" x="19824"/>
                    <a:pt y="2638" x="19676"/>
                    <a:pt y="3235" x="19676"/>
                  </a:cubicBezTo>
                  <a:cubicBezTo>
                    <a:pt y="3829" x="19676"/>
                    <a:pt y="4296" x="19824"/>
                    <a:pt y="4634" x="20119"/>
                  </a:cubicBezTo>
                  <a:cubicBezTo>
                    <a:pt y="4973" x="20414"/>
                    <a:pt y="5142" x="20823"/>
                    <a:pt y="5142" x="21344"/>
                  </a:cubicBezTo>
                  <a:cubicBezTo>
                    <a:pt y="5142" x="21863"/>
                    <a:pt y="4973" x="22270"/>
                    <a:pt y="4634" x="22567"/>
                  </a:cubicBezTo>
                  <a:cubicBezTo>
                    <a:pt y="4296" x="22863"/>
                    <a:pt y="3829" x="23011"/>
                    <a:pt y="3235" x="23011"/>
                  </a:cubicBezTo>
                  <a:cubicBezTo>
                    <a:pt y="2638" x="23011"/>
                    <a:pt y="2171" x="22863"/>
                    <a:pt y="1833" x="22567"/>
                  </a:cubicBezTo>
                  <a:cubicBezTo>
                    <a:pt y="1496" x="22270"/>
                    <a:pt y="1327" x="21863"/>
                    <a:pt y="1327" x="21344"/>
                  </a:cubicBezTo>
                  <a:close/>
                  <a:moveTo>
                    <a:pt y="1327" x="25156"/>
                  </a:moveTo>
                  <a:cubicBezTo>
                    <a:pt y="1327" x="24710"/>
                    <a:pt y="1420" x="24366"/>
                    <a:pt y="1606" x="24124"/>
                  </a:cubicBezTo>
                  <a:cubicBezTo>
                    <a:pt y="1792" x="23882"/>
                    <a:pt y="2056" x="23761"/>
                    <a:pt y="2398" x="23761"/>
                  </a:cubicBezTo>
                  <a:cubicBezTo>
                    <a:pt y="2679" x="23761"/>
                    <a:pt y="2900" x="23843"/>
                    <a:pt y="3061" x="24007"/>
                  </a:cubicBezTo>
                  <a:cubicBezTo>
                    <a:pt y="3222" x="24172"/>
                    <a:pt y="3342" x="24439"/>
                    <a:pt y="3420" x="24809"/>
                  </a:cubicBezTo>
                  <a:lnTo>
                    <a:pt y="3468" x="25016"/>
                  </a:lnTo>
                  <a:cubicBezTo>
                    <a:pt y="3548" x="25386"/>
                    <a:pt y="3632" x="25626"/>
                    <a:pt y="3718" x="25735"/>
                  </a:cubicBezTo>
                  <a:cubicBezTo>
                    <a:pt y="3805" x="25844"/>
                    <a:pt y="3929" x="25899"/>
                    <a:pt y="4091" x="25899"/>
                  </a:cubicBezTo>
                  <a:cubicBezTo>
                    <a:pt y="4266" x="25899"/>
                    <a:pt y="4402" x="25823"/>
                    <a:pt y="4498" x="25672"/>
                  </a:cubicBezTo>
                  <a:cubicBezTo>
                    <a:pt y="4594" x="25520"/>
                    <a:pt y="4643" x="25304"/>
                    <a:pt y="4643" x="25023"/>
                  </a:cubicBezTo>
                  <a:cubicBezTo>
                    <a:pt y="4643" x="24813"/>
                    <a:pt y="4614" x="24601"/>
                    <a:pt y="4557" x="24387"/>
                  </a:cubicBezTo>
                  <a:cubicBezTo>
                    <a:pt y="4499" x="24173"/>
                    <a:pt y="4413" x="23955"/>
                    <a:pt y="4299" x="23735"/>
                  </a:cubicBezTo>
                  <a:lnTo>
                    <a:pt y="4915" x="23735"/>
                  </a:lnTo>
                  <a:cubicBezTo>
                    <a:pt y="4991" x="23968"/>
                    <a:pt y="5048" x="24191"/>
                    <a:pt y="5085" x="24401"/>
                  </a:cubicBezTo>
                  <a:cubicBezTo>
                    <a:pt y="5123" x="24612"/>
                    <a:pt y="5142" x="24815"/>
                    <a:pt y="5142" x="25010"/>
                  </a:cubicBezTo>
                  <a:cubicBezTo>
                    <a:pt y="5142" x="25477"/>
                    <a:pt y="5044" x="25844"/>
                    <a:pt y="4847" x="26111"/>
                  </a:cubicBezTo>
                  <a:cubicBezTo>
                    <a:pt y="4650" x="26378"/>
                    <a:pt y="4383" x="26512"/>
                    <a:pt y="4046" x="26512"/>
                  </a:cubicBezTo>
                  <a:cubicBezTo>
                    <a:pt y="3749" x="26512"/>
                    <a:pt y="3519" x="26423"/>
                    <a:pt y="3353" x="26244"/>
                  </a:cubicBezTo>
                  <a:cubicBezTo>
                    <a:pt y="3188" x="26066"/>
                    <a:pt y="3059" x="25765"/>
                    <a:pt y="2969" x="25341"/>
                  </a:cubicBezTo>
                  <a:lnTo>
                    <a:pt y="2923" x="25136"/>
                  </a:lnTo>
                  <a:cubicBezTo>
                    <a:pt y="2852" x="24816"/>
                    <a:pt y="2777" x="24603"/>
                    <a:pt y="2698" x="24497"/>
                  </a:cubicBezTo>
                  <a:cubicBezTo>
                    <a:pt y="2619" x="24391"/>
                    <a:pt y="2510" x="24338"/>
                    <a:pt y="2372" x="24338"/>
                  </a:cubicBezTo>
                  <a:cubicBezTo>
                    <a:pt y="2190" x="24338"/>
                    <a:pt y="2054" x="24412"/>
                    <a:pt y="1963" x="24560"/>
                  </a:cubicBezTo>
                  <a:cubicBezTo>
                    <a:pt y="1872" x="24709"/>
                    <a:pt y="1827" x="24931"/>
                    <a:pt y="1827" x="25227"/>
                  </a:cubicBezTo>
                  <a:cubicBezTo>
                    <a:pt y="1827" x="25422"/>
                    <a:pt y="1848" x="25610"/>
                    <a:pt y="1892" x="25792"/>
                  </a:cubicBezTo>
                  <a:cubicBezTo>
                    <a:pt y="1935" x="25973"/>
                    <a:pt y="2000" x="26148"/>
                    <a:pt y="2086" x="26317"/>
                  </a:cubicBezTo>
                  <a:lnTo>
                    <a:pt y="1522" x="26317"/>
                  </a:lnTo>
                  <a:cubicBezTo>
                    <a:pt y="1457" x="26153"/>
                    <a:pt y="1408" x="25973"/>
                    <a:pt y="1376" x="25779"/>
                  </a:cubicBezTo>
                  <a:cubicBezTo>
                    <a:pt y="1343" x="25584"/>
                    <a:pt y="1327" x="25376"/>
                    <a:pt y="1327" x="25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y="2140350" x="4057125"/>
              <a:ext cy="90875" cx="88425"/>
            </a:xfrm>
            <a:custGeom>
              <a:pathLst>
                <a:path w="3537" extrusionOk="0" h="3635">
                  <a:moveTo>
                    <a:pt y="1" x="1"/>
                  </a:moveTo>
                  <a:lnTo>
                    <a:pt y="3634" x="1363"/>
                  </a:lnTo>
                  <a:lnTo>
                    <a:pt y="3634" x="2174"/>
                  </a:lnTo>
                  <a:lnTo>
                    <a:pt y="1" x="3537"/>
                  </a:lnTo>
                  <a:lnTo>
                    <a:pt y="1" x="2904"/>
                  </a:lnTo>
                  <a:lnTo>
                    <a:pt y="3050" x="1769"/>
                  </a:lnTo>
                  <a:lnTo>
                    <a:pt y="1" x="6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y="2105000" x="4157325"/>
              <a:ext cy="128575" cx="589950"/>
            </a:xfrm>
            <a:custGeom>
              <a:pathLst>
                <a:path w="23598" extrusionOk="0" h="5143">
                  <a:moveTo>
                    <a:pt y="1833" x="22017"/>
                  </a:moveTo>
                  <a:cubicBezTo>
                    <a:pt y="1833" x="22311"/>
                    <a:pt y="1931" x="22548"/>
                    <a:pt y="2125" x="22726"/>
                  </a:cubicBezTo>
                  <a:cubicBezTo>
                    <a:pt y="2320" x="22905"/>
                    <a:pt y="2580" x="22996"/>
                    <a:pt y="2907" x="23000"/>
                  </a:cubicBezTo>
                  <a:lnTo>
                    <a:pt y="2910" x="20872"/>
                  </a:lnTo>
                  <a:cubicBezTo>
                    <a:pt y="2569" x="20902"/>
                    <a:pt y="2304" x="21018"/>
                    <a:pt y="2115" x="21218"/>
                  </a:cubicBezTo>
                  <a:cubicBezTo>
                    <a:pt y="1927" x="21418"/>
                    <a:pt y="1833" x="21684"/>
                    <a:pt y="1833" x="22017"/>
                  </a:cubicBezTo>
                  <a:close/>
                  <a:moveTo>
                    <a:pt y="3222" x="2472"/>
                  </a:moveTo>
                  <a:lnTo>
                    <a:pt y="3355" x="2472"/>
                  </a:lnTo>
                  <a:cubicBezTo>
                    <a:pt y="3744" x="2472"/>
                    <a:pt y="4056" x="2372"/>
                    <a:pt y="4291" x="2172"/>
                  </a:cubicBezTo>
                  <a:cubicBezTo>
                    <a:pt y="4525" x="1972"/>
                    <a:pt y="4643" x="1707"/>
                    <a:pt y="4643" x="1376"/>
                  </a:cubicBezTo>
                  <a:cubicBezTo>
                    <a:pt y="4643" x="1136"/>
                    <a:pt y="4580" x="946"/>
                    <a:pt y="4456" x="806"/>
                  </a:cubicBezTo>
                  <a:cubicBezTo>
                    <a:pt y="4332" x="667"/>
                    <a:pt y="4164" x="597"/>
                    <a:pt y="3952" x="597"/>
                  </a:cubicBezTo>
                  <a:cubicBezTo>
                    <a:pt y="3686" x="597"/>
                    <a:pt y="3497" x="690"/>
                    <a:pt y="3387" x="876"/>
                  </a:cubicBezTo>
                  <a:cubicBezTo>
                    <a:pt y="3277" x="1062"/>
                    <a:pt y="3222" x="1396"/>
                    <a:pt y="3222" x="1879"/>
                  </a:cubicBezTo>
                  <a:close/>
                  <a:moveTo>
                    <a:pt y="3222" x="12600"/>
                  </a:moveTo>
                  <a:lnTo>
                    <a:pt y="3355" x="12600"/>
                  </a:lnTo>
                  <a:cubicBezTo>
                    <a:pt y="3744" x="12600"/>
                    <a:pt y="4056" x="12500"/>
                    <a:pt y="4291" x="12300"/>
                  </a:cubicBezTo>
                  <a:cubicBezTo>
                    <a:pt y="4525" x="12100"/>
                    <a:pt y="4643" x="11835"/>
                    <a:pt y="4643" x="11504"/>
                  </a:cubicBezTo>
                  <a:cubicBezTo>
                    <a:pt y="4643" x="11264"/>
                    <a:pt y="4580" x="11074"/>
                    <a:pt y="4456" x="10934"/>
                  </a:cubicBezTo>
                  <a:cubicBezTo>
                    <a:pt y="4332" x="10795"/>
                    <a:pt y="4164" x="10725"/>
                    <a:pt y="3952" x="10725"/>
                  </a:cubicBezTo>
                  <a:cubicBezTo>
                    <a:pt y="3686" x="10725"/>
                    <a:pt y="3497" x="10818"/>
                    <a:pt y="3387" x="11004"/>
                  </a:cubicBezTo>
                  <a:cubicBezTo>
                    <a:pt y="3277" x="11190"/>
                    <a:pt y="3222" x="11524"/>
                    <a:pt y="3222" x="12007"/>
                  </a:cubicBezTo>
                  <a:close/>
                  <a:moveTo>
                    <a:pt y="1827" x="16019"/>
                  </a:moveTo>
                  <a:cubicBezTo>
                    <a:pt y="1827" x="16335"/>
                    <a:pt y="1952" x="16583"/>
                    <a:pt y="2201" x="16764"/>
                  </a:cubicBezTo>
                  <a:cubicBezTo>
                    <a:pt y="2451" x="16944"/>
                    <a:pt y="2796" x="17035"/>
                    <a:pt y="3235" x="17035"/>
                  </a:cubicBezTo>
                  <a:cubicBezTo>
                    <a:pt y="3674" x="17035"/>
                    <a:pt y="4018" x="16944"/>
                    <a:pt y="4268" x="16764"/>
                  </a:cubicBezTo>
                  <a:cubicBezTo>
                    <a:pt y="4518" x="16583"/>
                    <a:pt y="4643" x="16335"/>
                    <a:pt y="4643" x="16019"/>
                  </a:cubicBezTo>
                  <a:cubicBezTo>
                    <a:pt y="4643" x="15703"/>
                    <a:pt y="4518" x="15455"/>
                    <a:pt y="4268" x="15275"/>
                  </a:cubicBezTo>
                  <a:cubicBezTo>
                    <a:pt y="4018" x="15094"/>
                    <a:pt y="3674" x="15004"/>
                    <a:pt y="3235" x="15004"/>
                  </a:cubicBezTo>
                  <a:cubicBezTo>
                    <a:pt y="2796" x="15004"/>
                    <a:pt y="2451" x="15094"/>
                    <a:pt y="2201" x="15275"/>
                  </a:cubicBezTo>
                  <a:cubicBezTo>
                    <a:pt y="1952" x="15455"/>
                    <a:pt y="1827" x="15703"/>
                    <a:pt y="1827" x="16019"/>
                  </a:cubicBezTo>
                  <a:close/>
                  <a:moveTo>
                    <a:pt y="0" x="4298"/>
                  </a:moveTo>
                  <a:lnTo>
                    <a:pt y="5048" x="4298"/>
                  </a:lnTo>
                  <a:lnTo>
                    <a:pt y="5048" x="4895"/>
                  </a:lnTo>
                  <a:lnTo>
                    <a:pt y="0" x="4895"/>
                  </a:lnTo>
                  <a:close/>
                  <a:moveTo>
                    <a:pt y="0" x="18643"/>
                  </a:moveTo>
                  <a:lnTo>
                    <a:pt y="5048" x="18643"/>
                  </a:lnTo>
                  <a:lnTo>
                    <a:pt y="5048" x="19240"/>
                  </a:lnTo>
                  <a:lnTo>
                    <a:pt y="0" x="19240"/>
                  </a:lnTo>
                  <a:close/>
                  <a:moveTo>
                    <a:pt y="1327" x="1502"/>
                  </a:moveTo>
                  <a:cubicBezTo>
                    <a:pt y="1327" x="1308"/>
                    <a:pt y="1348" x="1108"/>
                    <a:pt y="1390" x="902"/>
                  </a:cubicBezTo>
                  <a:cubicBezTo>
                    <a:pt y="1433" x="697"/>
                    <a:pt y="1496" x="485"/>
                    <a:pt y="1580" x="266"/>
                  </a:cubicBezTo>
                  <a:lnTo>
                    <a:pt y="2132" x="266"/>
                  </a:lnTo>
                  <a:cubicBezTo>
                    <a:pt y="2032" x="448"/>
                    <a:pt y="1958" x="637"/>
                    <a:pt y="1908" x="834"/>
                  </a:cubicBezTo>
                  <a:cubicBezTo>
                    <a:pt y="1858" x="1031"/>
                    <a:pt y="1833" x="1233"/>
                    <a:pt y="1833" x="1441"/>
                  </a:cubicBezTo>
                  <a:cubicBezTo>
                    <a:pt y="1833" x="1767"/>
                    <a:pt y="1908" x="2021"/>
                    <a:pt y="2059" x="2201"/>
                  </a:cubicBezTo>
                  <a:cubicBezTo>
                    <a:pt y="2209" x="2382"/>
                    <a:pt y="2421" x="2472"/>
                    <a:pt y="2696" x="2472"/>
                  </a:cubicBezTo>
                  <a:lnTo>
                    <a:pt y="2755" x="2472"/>
                  </a:lnTo>
                  <a:lnTo>
                    <a:pt y="2755" x="1635"/>
                  </a:lnTo>
                  <a:cubicBezTo>
                    <a:pt y="2755" x="1092"/>
                    <a:pt y="2858" x="684"/>
                    <a:pt y="3066" x="411"/>
                  </a:cubicBezTo>
                  <a:cubicBezTo>
                    <a:pt y="3274" x="137"/>
                    <a:pt y="3582" x="0"/>
                    <a:pt y="3991" x="0"/>
                  </a:cubicBezTo>
                  <a:cubicBezTo>
                    <a:pt y="4341" x="0"/>
                    <a:pt y="4620" x="110"/>
                    <a:pt y="4829" x="330"/>
                  </a:cubicBezTo>
                  <a:cubicBezTo>
                    <a:pt y="5038" x="549"/>
                    <a:pt y="5142" x="845"/>
                    <a:pt y="5142" x="1217"/>
                  </a:cubicBezTo>
                  <a:cubicBezTo>
                    <a:pt y="5142" x="1511"/>
                    <a:pt y="5090" x="1760"/>
                    <a:pt y="4985" x="1963"/>
                  </a:cubicBezTo>
                  <a:cubicBezTo>
                    <a:pt y="4880" x="2166"/>
                    <a:pt y="4717" x="2336"/>
                    <a:pt y="4497" x="2472"/>
                  </a:cubicBezTo>
                  <a:lnTo>
                    <a:pt y="5048" x="2472"/>
                  </a:lnTo>
                  <a:lnTo>
                    <a:pt y="5048" x="3069"/>
                  </a:lnTo>
                  <a:lnTo>
                    <a:pt y="2975" x="3069"/>
                  </a:lnTo>
                  <a:cubicBezTo>
                    <a:pt y="2421" x="3069"/>
                    <a:pt y="2008" x="2939"/>
                    <a:pt y="1736" x="2680"/>
                  </a:cubicBezTo>
                  <a:cubicBezTo>
                    <a:pt y="1463" x="2420"/>
                    <a:pt y="1327" x="2028"/>
                    <a:pt y="1327" x="1502"/>
                  </a:cubicBezTo>
                  <a:close/>
                  <a:moveTo>
                    <a:pt y="1415" x="6083"/>
                  </a:moveTo>
                  <a:lnTo>
                    <a:pt y="3614" x="6083"/>
                  </a:lnTo>
                  <a:cubicBezTo>
                    <a:pt y="4114" x="6083"/>
                    <a:pt y="4493" x="6191"/>
                    <a:pt y="4753" x="6407"/>
                  </a:cubicBezTo>
                  <a:cubicBezTo>
                    <a:pt y="5012" x="6623"/>
                    <a:pt y="5142" x="6940"/>
                    <a:pt y="5142" x="7358"/>
                  </a:cubicBezTo>
                  <a:cubicBezTo>
                    <a:pt y="5142" x="7611"/>
                    <a:pt y="5089" x="7833"/>
                    <a:pt y="4982" x="8024"/>
                  </a:cubicBezTo>
                  <a:cubicBezTo>
                    <a:pt y="4875" x="8216"/>
                    <a:pt y="4711" x="8384"/>
                    <a:pt y="4490" x="8529"/>
                  </a:cubicBezTo>
                  <a:lnTo>
                    <a:pt y="5048" x="8529"/>
                  </a:lnTo>
                  <a:lnTo>
                    <a:pt y="5048" x="9126"/>
                  </a:lnTo>
                  <a:lnTo>
                    <a:pt y="1415" x="9126"/>
                  </a:lnTo>
                  <a:lnTo>
                    <a:pt y="1415" x="8529"/>
                  </a:lnTo>
                  <a:lnTo>
                    <a:pt y="3475" x="8529"/>
                  </a:lnTo>
                  <a:cubicBezTo>
                    <a:pt y="3829" x="8529"/>
                    <a:pt y="4109" x="8435"/>
                    <a:pt y="4315" x="8248"/>
                  </a:cubicBezTo>
                  <a:cubicBezTo>
                    <a:pt y="4520" x="8061"/>
                    <a:pt y="4623" x="7806"/>
                    <a:pt y="4623" x="7484"/>
                  </a:cubicBezTo>
                  <a:cubicBezTo>
                    <a:pt y="4623" x="7216"/>
                    <a:pt y="4537" x="7015"/>
                    <a:pt y="4365" x="6881"/>
                  </a:cubicBezTo>
                  <a:cubicBezTo>
                    <a:pt y="4193" x="6747"/>
                    <a:pt y="3935" x="6680"/>
                    <a:pt y="3591" x="6680"/>
                  </a:cubicBezTo>
                  <a:lnTo>
                    <a:pt y="1415" x="6680"/>
                  </a:lnTo>
                  <a:close/>
                  <a:moveTo>
                    <a:pt y="1327" x="11630"/>
                  </a:moveTo>
                  <a:cubicBezTo>
                    <a:pt y="1327" x="11436"/>
                    <a:pt y="1348" x="11236"/>
                    <a:pt y="1390" x="11030"/>
                  </a:cubicBezTo>
                  <a:cubicBezTo>
                    <a:pt y="1433" x="10825"/>
                    <a:pt y="1496" x="10613"/>
                    <a:pt y="1580" x="10394"/>
                  </a:cubicBezTo>
                  <a:lnTo>
                    <a:pt y="2132" x="10394"/>
                  </a:lnTo>
                  <a:cubicBezTo>
                    <a:pt y="2032" x="10576"/>
                    <a:pt y="1958" x="10765"/>
                    <a:pt y="1908" x="10962"/>
                  </a:cubicBezTo>
                  <a:cubicBezTo>
                    <a:pt y="1858" x="11159"/>
                    <a:pt y="1833" x="11361"/>
                    <a:pt y="1833" x="11569"/>
                  </a:cubicBezTo>
                  <a:cubicBezTo>
                    <a:pt y="1833" x="11895"/>
                    <a:pt y="1908" x="12149"/>
                    <a:pt y="2059" x="12329"/>
                  </a:cubicBezTo>
                  <a:cubicBezTo>
                    <a:pt y="2209" x="12510"/>
                    <a:pt y="2421" x="12600"/>
                    <a:pt y="2696" x="12600"/>
                  </a:cubicBezTo>
                  <a:lnTo>
                    <a:pt y="2755" x="12600"/>
                  </a:lnTo>
                  <a:lnTo>
                    <a:pt y="2755" x="11763"/>
                  </a:lnTo>
                  <a:cubicBezTo>
                    <a:pt y="2755" x="11220"/>
                    <a:pt y="2858" x="10812"/>
                    <a:pt y="3066" x="10539"/>
                  </a:cubicBezTo>
                  <a:cubicBezTo>
                    <a:pt y="3274" x="10265"/>
                    <a:pt y="3582" x="10128"/>
                    <a:pt y="3991" x="10128"/>
                  </a:cubicBezTo>
                  <a:cubicBezTo>
                    <a:pt y="4341" x="10128"/>
                    <a:pt y="4620" x="10238"/>
                    <a:pt y="4829" x="10458"/>
                  </a:cubicBezTo>
                  <a:cubicBezTo>
                    <a:pt y="5038" x="10677"/>
                    <a:pt y="5142" x="10973"/>
                    <a:pt y="5142" x="11345"/>
                  </a:cubicBezTo>
                  <a:cubicBezTo>
                    <a:pt y="5142" x="11639"/>
                    <a:pt y="5090" x="11888"/>
                    <a:pt y="4985" x="12091"/>
                  </a:cubicBezTo>
                  <a:cubicBezTo>
                    <a:pt y="4880" x="12294"/>
                    <a:pt y="4717" x="12464"/>
                    <a:pt y="4497" x="12600"/>
                  </a:cubicBezTo>
                  <a:lnTo>
                    <a:pt y="5048" x="12600"/>
                  </a:lnTo>
                  <a:lnTo>
                    <a:pt y="5048" x="13197"/>
                  </a:lnTo>
                  <a:lnTo>
                    <a:pt y="2975" x="13197"/>
                  </a:lnTo>
                  <a:cubicBezTo>
                    <a:pt y="2421" x="13197"/>
                    <a:pt y="2008" x="13067"/>
                    <a:pt y="1736" x="12808"/>
                  </a:cubicBezTo>
                  <a:cubicBezTo>
                    <a:pt y="1463" x="12548"/>
                    <a:pt y="1327" x="12156"/>
                    <a:pt y="1327" x="11630"/>
                  </a:cubicBezTo>
                  <a:close/>
                  <a:moveTo>
                    <a:pt y="0" x="14404"/>
                  </a:moveTo>
                  <a:lnTo>
                    <a:pt y="5048" x="14404"/>
                  </a:lnTo>
                  <a:lnTo>
                    <a:pt y="5048" x="15004"/>
                  </a:lnTo>
                  <a:lnTo>
                    <a:pt y="4503" x="15004"/>
                  </a:lnTo>
                  <a:cubicBezTo>
                    <a:pt y="4719" x="15129"/>
                    <a:pt y="4880" x="15288"/>
                    <a:pt y="4985" x="15479"/>
                  </a:cubicBezTo>
                  <a:cubicBezTo>
                    <a:pt y="5090" x="15670"/>
                    <a:pt y="5142" x="15899"/>
                    <a:pt y="5142" x="16165"/>
                  </a:cubicBezTo>
                  <a:cubicBezTo>
                    <a:pt y="5142" x="16606"/>
                    <a:pt y="4967" x="16965"/>
                    <a:pt y="4617" x="17241"/>
                  </a:cubicBezTo>
                  <a:cubicBezTo>
                    <a:pt y="4266" x="17516"/>
                    <a:pt y="3806" x="17654"/>
                    <a:pt y="3235" x="17654"/>
                  </a:cubicBezTo>
                  <a:cubicBezTo>
                    <a:pt y="2664" x="17654"/>
                    <a:pt y="2203" x="17516"/>
                    <a:pt y="1853" x="17241"/>
                  </a:cubicBezTo>
                  <a:cubicBezTo>
                    <a:pt y="1502" x="16965"/>
                    <a:pt y="1327" x="16606"/>
                    <a:pt y="1327" x="16165"/>
                  </a:cubicBezTo>
                  <a:cubicBezTo>
                    <a:pt y="1327" x="15899"/>
                    <a:pt y="1380" x="15670"/>
                    <a:pt y="1484" x="15479"/>
                  </a:cubicBezTo>
                  <a:cubicBezTo>
                    <a:pt y="1589" x="15288"/>
                    <a:pt y="1750" x="15129"/>
                    <a:pt y="1966" x="15004"/>
                  </a:cubicBezTo>
                  <a:lnTo>
                    <a:pt y="0" x="15004"/>
                  </a:lnTo>
                  <a:close/>
                  <a:moveTo>
                    <a:pt y="1327" x="22011"/>
                  </a:moveTo>
                  <a:cubicBezTo>
                    <a:pt y="1327" x="21466"/>
                    <a:pt y="1502" x="21033"/>
                    <a:pt y="1851" x="20712"/>
                  </a:cubicBezTo>
                  <a:cubicBezTo>
                    <a:pt y="2200" x="20390"/>
                    <a:pt y="2672" x="20230"/>
                    <a:pt y="3267" x="20230"/>
                  </a:cubicBezTo>
                  <a:cubicBezTo>
                    <a:pt y="3842" x="20230"/>
                    <a:pt y="4299" x="20399"/>
                    <a:pt y="4636" x="20738"/>
                  </a:cubicBezTo>
                  <a:cubicBezTo>
                    <a:pt y="4974" x="21076"/>
                    <a:pt y="5142" x="21535"/>
                    <a:pt y="5142" x="22115"/>
                  </a:cubicBezTo>
                  <a:cubicBezTo>
                    <a:pt y="5142" x="22346"/>
                    <a:pt y="5118" x="22574"/>
                    <a:pt y="5071" x="22799"/>
                  </a:cubicBezTo>
                  <a:cubicBezTo>
                    <a:pt y="5023" x="23024"/>
                    <a:pt y="4954" x="23244"/>
                    <a:pt y="4863" x="23458"/>
                  </a:cubicBezTo>
                  <a:lnTo>
                    <a:pt y="4299" x="23458"/>
                  </a:lnTo>
                  <a:cubicBezTo>
                    <a:pt y="4411" x="23246"/>
                    <a:pt y="4496" x="23032"/>
                    <a:pt y="4552" x="22817"/>
                  </a:cubicBezTo>
                  <a:cubicBezTo>
                    <a:pt y="4608" x="22602"/>
                    <a:pt y="4636" x="22380"/>
                    <a:pt y="4636" x="22150"/>
                  </a:cubicBezTo>
                  <a:cubicBezTo>
                    <a:pt y="4636" x="21755"/>
                    <a:pt y="4529" x="21446"/>
                    <a:pt y="4313" x="21224"/>
                  </a:cubicBezTo>
                  <a:cubicBezTo>
                    <a:pt y="4098" x="21002"/>
                    <a:pt y="3785" x="20879"/>
                    <a:pt y="3374" x="20853"/>
                  </a:cubicBezTo>
                  <a:lnTo>
                    <a:pt y="3374" x="23597"/>
                  </a:lnTo>
                  <a:lnTo>
                    <a:pt y="3082" x="23597"/>
                  </a:lnTo>
                  <a:cubicBezTo>
                    <a:pt y="2541" x="23597"/>
                    <a:pt y="2114" x="23455"/>
                    <a:pt y="1799" x="23171"/>
                  </a:cubicBezTo>
                  <a:cubicBezTo>
                    <a:pt y="1484" x="22886"/>
                    <a:pt y="1327" x="22500"/>
                    <a:pt y="1327" x="220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y="2303950" x="3255625"/>
              <a:ext cy="160775" cx="881375"/>
            </a:xfrm>
            <a:custGeom>
              <a:pathLst>
                <a:path w="35255" extrusionOk="0" h="6431">
                  <a:moveTo>
                    <a:pt y="1" x="7264"/>
                  </a:moveTo>
                  <a:lnTo>
                    <a:pt y="757" x="7264"/>
                  </a:lnTo>
                  <a:lnTo>
                    <a:pt y="757" x="7861"/>
                  </a:lnTo>
                  <a:lnTo>
                    <a:pt y="1" x="7861"/>
                  </a:lnTo>
                  <a:close/>
                  <a:moveTo>
                    <a:pt y="1834" x="25389"/>
                  </a:moveTo>
                  <a:cubicBezTo>
                    <a:pt y="1834" x="25683"/>
                    <a:pt y="1931" x="25919"/>
                    <a:pt y="2126" x="26098"/>
                  </a:cubicBezTo>
                  <a:cubicBezTo>
                    <a:pt y="2320" x="26276"/>
                    <a:pt y="2581" x="26367"/>
                    <a:pt y="2907" x="26372"/>
                  </a:cubicBezTo>
                  <a:lnTo>
                    <a:pt y="2911" x="24244"/>
                  </a:lnTo>
                  <a:cubicBezTo>
                    <a:pt y="2569" x="24274"/>
                    <a:pt y="2304" x="24389"/>
                    <a:pt y="2116" x="24589"/>
                  </a:cubicBezTo>
                  <a:cubicBezTo>
                    <a:pt y="1928" x="24789"/>
                    <a:pt y="1834" x="25056"/>
                    <a:pt y="1834" x="25389"/>
                  </a:cubicBezTo>
                  <a:close/>
                  <a:moveTo>
                    <a:pt y="1827" x="14693"/>
                  </a:moveTo>
                  <a:cubicBezTo>
                    <a:pt y="1827" x="15015"/>
                    <a:pt y="1946" x="15266"/>
                    <a:pt y="2184" x="15444"/>
                  </a:cubicBezTo>
                  <a:cubicBezTo>
                    <a:pt y="2422" x="15623"/>
                    <a:pt y="2757" x="15712"/>
                    <a:pt y="3190" x="15712"/>
                  </a:cubicBezTo>
                  <a:cubicBezTo>
                    <a:pt y="3620" x="15712"/>
                    <a:pt y="3954" x="15623"/>
                    <a:pt y="4192" x="15444"/>
                  </a:cubicBezTo>
                  <a:cubicBezTo>
                    <a:pt y="4430" x="15266"/>
                    <a:pt y="4549" x="15015"/>
                    <a:pt y="4549" x="14693"/>
                  </a:cubicBezTo>
                  <a:cubicBezTo>
                    <a:pt y="4549" x="14373"/>
                    <a:pt y="4430" x="14124"/>
                    <a:pt y="4192" x="13945"/>
                  </a:cubicBezTo>
                  <a:cubicBezTo>
                    <a:pt y="3954" x="13767"/>
                    <a:pt y="3620" x="13678"/>
                    <a:pt y="3190" x="13678"/>
                  </a:cubicBezTo>
                  <a:cubicBezTo>
                    <a:pt y="2757" x="13678"/>
                    <a:pt y="2422" x="13767"/>
                    <a:pt y="2184" x="13945"/>
                  </a:cubicBezTo>
                  <a:cubicBezTo>
                    <a:pt y="1946" x="14124"/>
                    <a:pt y="1827" x="14373"/>
                    <a:pt y="1827" x="14693"/>
                  </a:cubicBezTo>
                  <a:close/>
                  <a:moveTo>
                    <a:pt y="384" x="438"/>
                  </a:moveTo>
                  <a:lnTo>
                    <a:pt y="1415" x="438"/>
                  </a:lnTo>
                  <a:lnTo>
                    <a:pt y="1415" x="0"/>
                  </a:lnTo>
                  <a:lnTo>
                    <a:pt y="1879" x="0"/>
                  </a:lnTo>
                  <a:lnTo>
                    <a:pt y="1879" x="438"/>
                  </a:lnTo>
                  <a:lnTo>
                    <a:pt y="3852" x="438"/>
                  </a:lnTo>
                  <a:cubicBezTo>
                    <a:pt y="4306" x="438"/>
                    <a:pt y="4619" x="526"/>
                    <a:pt y="4791" x="701"/>
                  </a:cubicBezTo>
                  <a:cubicBezTo>
                    <a:pt y="4963" x="876"/>
                    <a:pt y="5049" x="1194"/>
                    <a:pt y="5049" x="1655"/>
                  </a:cubicBezTo>
                  <a:lnTo>
                    <a:pt y="5049" x="2268"/>
                  </a:lnTo>
                  <a:lnTo>
                    <a:pt y="4549" x="2268"/>
                  </a:lnTo>
                  <a:lnTo>
                    <a:pt y="4549" x="1655"/>
                  </a:lnTo>
                  <a:cubicBezTo>
                    <a:pt y="4549" x="1406"/>
                    <a:pt y="4507" x="1241"/>
                    <a:pt y="4422" x="1160"/>
                  </a:cubicBezTo>
                  <a:cubicBezTo>
                    <a:pt y="4338" x="1079"/>
                    <a:pt y="4148" x="1038"/>
                    <a:pt y="3852" x="1038"/>
                  </a:cubicBezTo>
                  <a:lnTo>
                    <a:pt y="1879" x="1038"/>
                  </a:lnTo>
                  <a:lnTo>
                    <a:pt y="1879" x="2268"/>
                  </a:lnTo>
                  <a:lnTo>
                    <a:pt y="1415" x="2268"/>
                  </a:lnTo>
                  <a:lnTo>
                    <a:pt y="1415" x="1038"/>
                  </a:lnTo>
                  <a:lnTo>
                    <a:pt y="384" x="1038"/>
                  </a:lnTo>
                  <a:close/>
                  <a:moveTo>
                    <a:pt y="1" x="3030"/>
                  </a:moveTo>
                  <a:lnTo>
                    <a:pt y="5049" x="3030"/>
                  </a:lnTo>
                  <a:lnTo>
                    <a:pt y="5049" x="3630"/>
                  </a:lnTo>
                  <a:lnTo>
                    <a:pt y="2995" x="3630"/>
                  </a:lnTo>
                  <a:cubicBezTo>
                    <a:pt y="2640" x="3630"/>
                    <a:pt y="2360" x="3723"/>
                    <a:pt y="2155" x="3909"/>
                  </a:cubicBezTo>
                  <a:cubicBezTo>
                    <a:pt y="1949" x="4095"/>
                    <a:pt y="1847" x="4349"/>
                    <a:pt y="1847" x="4672"/>
                  </a:cubicBezTo>
                  <a:cubicBezTo>
                    <a:pt y="1847" x="4940"/>
                    <a:pt y="1932" x="5141"/>
                    <a:pt y="2103" x="5275"/>
                  </a:cubicBezTo>
                  <a:cubicBezTo>
                    <a:pt y="2274" x="5409"/>
                    <a:pt y="2531" x="5476"/>
                    <a:pt y="2875" x="5476"/>
                  </a:cubicBezTo>
                  <a:lnTo>
                    <a:pt y="5049" x="5476"/>
                  </a:lnTo>
                  <a:lnTo>
                    <a:pt y="5049" x="6073"/>
                  </a:lnTo>
                  <a:lnTo>
                    <a:pt y="2856" x="6073"/>
                  </a:lnTo>
                  <a:cubicBezTo>
                    <a:pt y="2354" x="6073"/>
                    <a:pt y="1974" x="5966"/>
                    <a:pt y="1715" x="5752"/>
                  </a:cubicBezTo>
                  <a:cubicBezTo>
                    <a:pt y="1457" x="5538"/>
                    <a:pt y="1328" x="5222"/>
                    <a:pt y="1328" x="4805"/>
                  </a:cubicBezTo>
                  <a:cubicBezTo>
                    <a:pt y="1328" x="4552"/>
                    <a:pt y="1382" x="4328"/>
                    <a:pt y="1490" x="4135"/>
                  </a:cubicBezTo>
                  <a:cubicBezTo>
                    <a:pt y="1598" x="3941"/>
                    <a:pt y="1761" x="3773"/>
                    <a:pt y="1980" x="3630"/>
                  </a:cubicBezTo>
                  <a:lnTo>
                    <a:pt y="1" x="3630"/>
                  </a:lnTo>
                  <a:close/>
                  <a:moveTo>
                    <a:pt y="1415" x="7264"/>
                  </a:moveTo>
                  <a:lnTo>
                    <a:pt y="5049" x="7264"/>
                  </a:lnTo>
                  <a:lnTo>
                    <a:pt y="5049" x="7861"/>
                  </a:lnTo>
                  <a:lnTo>
                    <a:pt y="1415" x="7861"/>
                  </a:lnTo>
                  <a:close/>
                  <a:moveTo>
                    <a:pt y="1328" x="10862"/>
                  </a:moveTo>
                  <a:cubicBezTo>
                    <a:pt y="1328" x="10609"/>
                    <a:pt y="1382" x="10385"/>
                    <a:pt y="1490" x="10192"/>
                  </a:cubicBezTo>
                  <a:cubicBezTo>
                    <a:pt y="1598" x="9998"/>
                    <a:pt y="1761" x="9830"/>
                    <a:pt y="1980" x="9687"/>
                  </a:cubicBezTo>
                  <a:lnTo>
                    <a:pt y="1415" x="9687"/>
                  </a:lnTo>
                  <a:lnTo>
                    <a:pt y="1415" x="9087"/>
                  </a:lnTo>
                  <a:lnTo>
                    <a:pt y="5049" x="9087"/>
                  </a:lnTo>
                  <a:lnTo>
                    <a:pt y="5049" x="9687"/>
                  </a:lnTo>
                  <a:lnTo>
                    <a:pt y="2995" x="9687"/>
                  </a:lnTo>
                  <a:cubicBezTo>
                    <a:pt y="2640" x="9687"/>
                    <a:pt y="2360" x="9780"/>
                    <a:pt y="2155" x="9966"/>
                  </a:cubicBezTo>
                  <a:cubicBezTo>
                    <a:pt y="1949" x="10152"/>
                    <a:pt y="1847" x="10406"/>
                    <a:pt y="1847" x="10729"/>
                  </a:cubicBezTo>
                  <a:cubicBezTo>
                    <a:pt y="1847" x="10997"/>
                    <a:pt y="1932" x="11198"/>
                    <a:pt y="2103" x="11332"/>
                  </a:cubicBezTo>
                  <a:cubicBezTo>
                    <a:pt y="2274" x="11466"/>
                    <a:pt y="2531" x="11533"/>
                    <a:pt y="2875" x="11533"/>
                  </a:cubicBezTo>
                  <a:lnTo>
                    <a:pt y="5049" x="11533"/>
                  </a:lnTo>
                  <a:lnTo>
                    <a:pt y="5049" x="12130"/>
                  </a:lnTo>
                  <a:lnTo>
                    <a:pt y="2856" x="12130"/>
                  </a:lnTo>
                  <a:cubicBezTo>
                    <a:pt y="2354" x="12130"/>
                    <a:pt y="1974" x="12023"/>
                    <a:pt y="1715" x="11809"/>
                  </a:cubicBezTo>
                  <a:cubicBezTo>
                    <a:pt y="1457" x="11595"/>
                    <a:pt y="1328" x="11279"/>
                    <a:pt y="1328" x="10862"/>
                  </a:cubicBezTo>
                  <a:close/>
                  <a:moveTo>
                    <a:pt y="1328" x="21402"/>
                  </a:moveTo>
                  <a:cubicBezTo>
                    <a:pt y="1328" x="21149"/>
                    <a:pt y="1382" x="20925"/>
                    <a:pt y="1490" x="20732"/>
                  </a:cubicBezTo>
                  <a:cubicBezTo>
                    <a:pt y="1598" x="20538"/>
                    <a:pt y="1761" x="20370"/>
                    <a:pt y="1980" x="20227"/>
                  </a:cubicBezTo>
                  <a:lnTo>
                    <a:pt y="1415" x="20227"/>
                  </a:lnTo>
                  <a:lnTo>
                    <a:pt y="1415" x="19627"/>
                  </a:lnTo>
                  <a:lnTo>
                    <a:pt y="5049" x="19627"/>
                  </a:lnTo>
                  <a:lnTo>
                    <a:pt y="5049" x="20227"/>
                  </a:lnTo>
                  <a:lnTo>
                    <a:pt y="2995" x="20227"/>
                  </a:lnTo>
                  <a:cubicBezTo>
                    <a:pt y="2640" x="20227"/>
                    <a:pt y="2360" x="20320"/>
                    <a:pt y="2155" x="20506"/>
                  </a:cubicBezTo>
                  <a:cubicBezTo>
                    <a:pt y="1949" x="20692"/>
                    <a:pt y="1847" x="20946"/>
                    <a:pt y="1847" x="21269"/>
                  </a:cubicBezTo>
                  <a:cubicBezTo>
                    <a:pt y="1847" x="21537"/>
                    <a:pt y="1932" x="21738"/>
                    <a:pt y="2103" x="21872"/>
                  </a:cubicBezTo>
                  <a:cubicBezTo>
                    <a:pt y="2274" x="22006"/>
                    <a:pt y="2531" x="22073"/>
                    <a:pt y="2875" x="22073"/>
                  </a:cubicBezTo>
                  <a:lnTo>
                    <a:pt y="5049" x="22073"/>
                  </a:lnTo>
                  <a:lnTo>
                    <a:pt y="5049" x="22670"/>
                  </a:lnTo>
                  <a:lnTo>
                    <a:pt y="2856" x="22670"/>
                  </a:lnTo>
                  <a:cubicBezTo>
                    <a:pt y="2354" x="22670"/>
                    <a:pt y="1974" x="22563"/>
                    <a:pt y="1715" x="22349"/>
                  </a:cubicBezTo>
                  <a:cubicBezTo>
                    <a:pt y="1457" x="22135"/>
                    <a:pt y="1328" x="21819"/>
                    <a:pt y="1328" x="21402"/>
                  </a:cubicBezTo>
                  <a:close/>
                  <a:moveTo>
                    <a:pt y="1415" x="27634"/>
                  </a:moveTo>
                  <a:lnTo>
                    <a:pt y="3148" x="28925"/>
                  </a:lnTo>
                  <a:lnTo>
                    <a:pt y="5049" x="27514"/>
                  </a:lnTo>
                  <a:lnTo>
                    <a:pt y="5049" x="28218"/>
                  </a:lnTo>
                  <a:lnTo>
                    <a:pt y="3621" x="29276"/>
                  </a:lnTo>
                  <a:lnTo>
                    <a:pt y="5049" x="30333"/>
                  </a:lnTo>
                  <a:lnTo>
                    <a:pt y="5049" x="31037"/>
                  </a:lnTo>
                  <a:lnTo>
                    <a:pt y="3183" x="29655"/>
                  </a:lnTo>
                  <a:lnTo>
                    <a:pt y="1415" x="30969"/>
                  </a:lnTo>
                  <a:lnTo>
                    <a:pt y="1415" x="30265"/>
                  </a:lnTo>
                  <a:lnTo>
                    <a:pt y="2710" x="29302"/>
                  </a:lnTo>
                  <a:lnTo>
                    <a:pt y="1415" x="28338"/>
                  </a:lnTo>
                  <a:close/>
                  <a:moveTo>
                    <a:pt y="384" x="31871"/>
                  </a:moveTo>
                  <a:lnTo>
                    <a:pt y="1415" x="31871"/>
                  </a:lnTo>
                  <a:lnTo>
                    <a:pt y="1415" x="31433"/>
                  </a:lnTo>
                  <a:lnTo>
                    <a:pt y="1879" x="31433"/>
                  </a:lnTo>
                  <a:lnTo>
                    <a:pt y="1879" x="31871"/>
                  </a:lnTo>
                  <a:lnTo>
                    <a:pt y="3852" x="31871"/>
                  </a:lnTo>
                  <a:cubicBezTo>
                    <a:pt y="4306" x="31871"/>
                    <a:pt y="4619" x="31959"/>
                    <a:pt y="4791" x="32134"/>
                  </a:cubicBezTo>
                  <a:cubicBezTo>
                    <a:pt y="4963" x="32309"/>
                    <a:pt y="5049" x="32627"/>
                    <a:pt y="5049" x="33088"/>
                  </a:cubicBezTo>
                  <a:lnTo>
                    <a:pt y="5049" x="33701"/>
                  </a:lnTo>
                  <a:lnTo>
                    <a:pt y="4549" x="33701"/>
                  </a:lnTo>
                  <a:lnTo>
                    <a:pt y="4549" x="33088"/>
                  </a:lnTo>
                  <a:cubicBezTo>
                    <a:pt y="4549" x="32839"/>
                    <a:pt y="4507" x="32674"/>
                    <a:pt y="4422" x="32593"/>
                  </a:cubicBezTo>
                  <a:cubicBezTo>
                    <a:pt y="4338" x="32512"/>
                    <a:pt y="4148" x="32471"/>
                    <a:pt y="3852" x="32471"/>
                  </a:cubicBezTo>
                  <a:lnTo>
                    <a:pt y="1879" x="32471"/>
                  </a:lnTo>
                  <a:lnTo>
                    <a:pt y="1879" x="33701"/>
                  </a:lnTo>
                  <a:lnTo>
                    <a:pt y="1415" x="33701"/>
                  </a:lnTo>
                  <a:lnTo>
                    <a:pt y="1415" x="32471"/>
                  </a:lnTo>
                  <a:lnTo>
                    <a:pt y="384" x="32471"/>
                  </a:lnTo>
                  <a:close/>
                  <a:moveTo>
                    <a:pt y="4225" x="34570"/>
                  </a:moveTo>
                  <a:lnTo>
                    <a:pt y="5049" x="34570"/>
                  </a:lnTo>
                  <a:lnTo>
                    <a:pt y="5049" x="35255"/>
                  </a:lnTo>
                  <a:lnTo>
                    <a:pt y="4225" x="35255"/>
                  </a:lnTo>
                  <a:close/>
                  <a:moveTo>
                    <a:pt y="1328" x="25382"/>
                  </a:moveTo>
                  <a:cubicBezTo>
                    <a:pt y="1328" x="24837"/>
                    <a:pt y="1502" x="24404"/>
                    <a:pt y="1852" x="24083"/>
                  </a:cubicBezTo>
                  <a:cubicBezTo>
                    <a:pt y="2201" x="23762"/>
                    <a:pt y="2673" x="23601"/>
                    <a:pt y="3268" x="23601"/>
                  </a:cubicBezTo>
                  <a:cubicBezTo>
                    <a:pt y="3843" x="23601"/>
                    <a:pt y="4299" x="23771"/>
                    <a:pt y="4637" x="24109"/>
                  </a:cubicBezTo>
                  <a:cubicBezTo>
                    <a:pt y="4974" x="24447"/>
                    <a:pt y="5143" x="24907"/>
                    <a:pt y="5143" x="25486"/>
                  </a:cubicBezTo>
                  <a:cubicBezTo>
                    <a:pt y="5143" x="25718"/>
                    <a:pt y="5119" x="25946"/>
                    <a:pt y="5071" x="26171"/>
                  </a:cubicBezTo>
                  <a:cubicBezTo>
                    <a:pt y="5024" x="26396"/>
                    <a:pt y="4955" x="26615"/>
                    <a:pt y="4864" x="26829"/>
                  </a:cubicBezTo>
                  <a:lnTo>
                    <a:pt y="4299" x="26829"/>
                  </a:lnTo>
                  <a:cubicBezTo>
                    <a:pt y="4412" x="26617"/>
                    <a:pt y="4496" x="26404"/>
                    <a:pt y="4552" x="26188"/>
                  </a:cubicBezTo>
                  <a:cubicBezTo>
                    <a:pt y="4608" x="25973"/>
                    <a:pt y="4637" x="25751"/>
                    <a:pt y="4637" x="25522"/>
                  </a:cubicBezTo>
                  <a:cubicBezTo>
                    <a:pt y="4637" x="25126"/>
                    <a:pt y="4529" x="24817"/>
                    <a:pt y="4314" x="24596"/>
                  </a:cubicBezTo>
                  <a:cubicBezTo>
                    <a:pt y="4099" x="24374"/>
                    <a:pt y="3786" x="24250"/>
                    <a:pt y="3375" x="24224"/>
                  </a:cubicBezTo>
                  <a:lnTo>
                    <a:pt y="3375" x="26969"/>
                  </a:lnTo>
                  <a:lnTo>
                    <a:pt y="3083" x="26969"/>
                  </a:lnTo>
                  <a:cubicBezTo>
                    <a:pt y="2542" x="26969"/>
                    <a:pt y="2114" x="26826"/>
                    <a:pt y="1800" x="26542"/>
                  </a:cubicBezTo>
                  <a:cubicBezTo>
                    <a:pt y="1485" x="26258"/>
                    <a:pt y="1328" x="25871"/>
                    <a:pt y="1328" x="25382"/>
                  </a:cubicBezTo>
                  <a:close/>
                  <a:moveTo>
                    <a:pt y="1328" x="14547"/>
                  </a:moveTo>
                  <a:cubicBezTo>
                    <a:pt y="1328" x="14102"/>
                    <a:pt y="1497" x="13743"/>
                    <a:pt y="1837" x="13470"/>
                  </a:cubicBezTo>
                  <a:cubicBezTo>
                    <a:pt y="2176" x="13198"/>
                    <a:pt y="2627" x="13061"/>
                    <a:pt y="3190" x="13061"/>
                  </a:cubicBezTo>
                  <a:cubicBezTo>
                    <a:pt y="3750" x="13061"/>
                    <a:pt y="4200" x="13198"/>
                    <a:pt y="4539" x="13470"/>
                  </a:cubicBezTo>
                  <a:cubicBezTo>
                    <a:pt y="4879" x="13743"/>
                    <a:pt y="5049" x="14102"/>
                    <a:pt y="5049" x="14547"/>
                  </a:cubicBezTo>
                  <a:cubicBezTo>
                    <a:pt y="5049" x="14815"/>
                    <a:pt y="4996" x="15046"/>
                    <a:pt y="4890" x="15238"/>
                  </a:cubicBezTo>
                  <a:cubicBezTo>
                    <a:pt y="4784" x="15431"/>
                    <a:pt y="4624" x="15588"/>
                    <a:pt y="4410" x="15712"/>
                  </a:cubicBezTo>
                  <a:lnTo>
                    <a:pt y="4705" x="15712"/>
                  </a:lnTo>
                  <a:cubicBezTo>
                    <a:pt y="5118" x="15712"/>
                    <a:pt y="5427" x="15614"/>
                    <a:pt y="5631" x="15420"/>
                  </a:cubicBezTo>
                  <a:cubicBezTo>
                    <a:pt y="5835" x="15225"/>
                    <a:pt y="5937" x="14932"/>
                    <a:pt y="5937" x="14541"/>
                  </a:cubicBezTo>
                  <a:cubicBezTo>
                    <a:pt y="5937" x="14363"/>
                    <a:pt y="5915" x="14189"/>
                    <a:pt y="5869" x="14018"/>
                  </a:cubicBezTo>
                  <a:cubicBezTo>
                    <a:pt y="5824" x="13847"/>
                    <a:pt y="5754" x="13674"/>
                    <a:pt y="5658" x="13499"/>
                  </a:cubicBezTo>
                  <a:lnTo>
                    <a:pt y="6239" x="13499"/>
                  </a:lnTo>
                  <a:cubicBezTo>
                    <a:pt y="6304" x="13674"/>
                    <a:pt y="6352" x="13855"/>
                    <a:pt y="6384" x="14041"/>
                  </a:cubicBezTo>
                  <a:cubicBezTo>
                    <a:pt y="6415" x="14227"/>
                    <a:pt y="6431" x="14425"/>
                    <a:pt y="6431" x="14635"/>
                  </a:cubicBezTo>
                  <a:cubicBezTo>
                    <a:pt y="6431" x="15201"/>
                    <a:pt y="6280" x="15622"/>
                    <a:pt y="5978" x="15897"/>
                  </a:cubicBezTo>
                  <a:cubicBezTo>
                    <a:pt y="5676" x="16171"/>
                    <a:pt y="5216" x="16309"/>
                    <a:pt y="4598" x="16309"/>
                  </a:cubicBezTo>
                  <a:lnTo>
                    <a:pt y="1415" x="16309"/>
                  </a:lnTo>
                  <a:lnTo>
                    <a:pt y="1415" x="15712"/>
                  </a:lnTo>
                  <a:lnTo>
                    <a:pt y="1967" x="15712"/>
                  </a:lnTo>
                  <a:cubicBezTo>
                    <a:pt y="1753" x="15588"/>
                    <a:pt y="1593" x="15431"/>
                    <a:pt y="1487" x="15238"/>
                  </a:cubicBezTo>
                  <a:cubicBezTo>
                    <a:pt y="1381" x="15046"/>
                    <a:pt y="1328" x="14815"/>
                    <a:pt y="1328" x="14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y="561750" x="3267450"/>
              <a:ext cy="128575" cx="290550"/>
            </a:xfrm>
            <a:custGeom>
              <a:pathLst>
                <a:path w="11622" extrusionOk="0" h="5143">
                  <a:moveTo>
                    <a:pt y="0" x="11025"/>
                  </a:moveTo>
                  <a:lnTo>
                    <a:pt y="756" x="11025"/>
                  </a:lnTo>
                  <a:lnTo>
                    <a:pt y="756" x="11622"/>
                  </a:lnTo>
                  <a:lnTo>
                    <a:pt y="0" x="11622"/>
                  </a:lnTo>
                  <a:close/>
                  <a:moveTo>
                    <a:pt y="1833" x="6619"/>
                  </a:moveTo>
                  <a:cubicBezTo>
                    <a:pt y="1833" x="6913"/>
                    <a:pt y="1930" x="7149"/>
                    <a:pt y="2125" x="7328"/>
                  </a:cubicBezTo>
                  <a:cubicBezTo>
                    <a:pt y="2320" x="7506"/>
                    <a:pt y="2580" x="7597"/>
                    <a:pt y="2907" x="7602"/>
                  </a:cubicBezTo>
                  <a:lnTo>
                    <a:pt y="2910" x="5474"/>
                  </a:lnTo>
                  <a:cubicBezTo>
                    <a:pt y="2568" x="5504"/>
                    <a:pt y="2304" x="5619"/>
                    <a:pt y="2115" x="5819"/>
                  </a:cubicBezTo>
                  <a:cubicBezTo>
                    <a:pt y="1927" x="6019"/>
                    <a:pt y="1833" x="6286"/>
                    <a:pt y="1833" x="6619"/>
                  </a:cubicBezTo>
                  <a:close/>
                  <a:moveTo>
                    <a:pt y="743" x="1448"/>
                  </a:moveTo>
                  <a:cubicBezTo>
                    <a:pt y="743" x="2116"/>
                    <a:pt y="894" x="2605"/>
                    <a:pt y="1196" x="2916"/>
                  </a:cubicBezTo>
                  <a:cubicBezTo>
                    <a:pt y="1497" x="3226"/>
                    <a:pt y="1973" x="3381"/>
                    <a:pt y="2621" x="3381"/>
                  </a:cubicBezTo>
                  <a:cubicBezTo>
                    <a:pt y="3275" x="3381"/>
                    <a:pt y="3753" x="3226"/>
                    <a:pt y="4055" x="2916"/>
                  </a:cubicBezTo>
                  <a:cubicBezTo>
                    <a:pt y="4358" x="2605"/>
                    <a:pt y="4510" x="2116"/>
                    <a:pt y="4510" x="1448"/>
                  </a:cubicBezTo>
                  <a:lnTo>
                    <a:pt y="4510" x="656"/>
                  </a:lnTo>
                  <a:lnTo>
                    <a:pt y="743" x="656"/>
                  </a:lnTo>
                  <a:close/>
                  <a:moveTo>
                    <a:pt y="205" x="1"/>
                  </a:moveTo>
                  <a:lnTo>
                    <a:pt y="5048" x="1"/>
                  </a:lnTo>
                  <a:lnTo>
                    <a:pt y="5048" x="1347"/>
                  </a:lnTo>
                  <a:cubicBezTo>
                    <a:pt y="5048" x="2281"/>
                    <a:pt y="4852" x="2969"/>
                    <a:pt y="4461" x="3410"/>
                  </a:cubicBezTo>
                  <a:cubicBezTo>
                    <a:pt y="4069" x="3852"/>
                    <a:pt y="3456" x="4072"/>
                    <a:pt y="2621" x="4072"/>
                  </a:cubicBezTo>
                  <a:cubicBezTo>
                    <a:pt y="1791" x="4072"/>
                    <a:pt y="1181" x="3853"/>
                    <a:pt y="790" x="3414"/>
                  </a:cubicBezTo>
                  <a:cubicBezTo>
                    <a:pt y="400" x="2975"/>
                    <a:pt y="205" x="2286"/>
                    <a:pt y="205" x="1347"/>
                  </a:cubicBezTo>
                  <a:close/>
                  <a:moveTo>
                    <a:pt y="0" x="9179"/>
                  </a:moveTo>
                  <a:lnTo>
                    <a:pt y="5048" x="9179"/>
                  </a:lnTo>
                  <a:lnTo>
                    <a:pt y="5048" x="9776"/>
                  </a:lnTo>
                  <a:lnTo>
                    <a:pt y="0" x="9776"/>
                  </a:lnTo>
                  <a:close/>
                  <a:moveTo>
                    <a:pt y="1415" x="11025"/>
                  </a:moveTo>
                  <a:lnTo>
                    <a:pt y="5048" x="11025"/>
                  </a:lnTo>
                  <a:lnTo>
                    <a:pt y="5048" x="11622"/>
                  </a:lnTo>
                  <a:lnTo>
                    <a:pt y="1415" x="11622"/>
                  </a:lnTo>
                  <a:close/>
                  <a:moveTo>
                    <a:pt y="1327" x="6612"/>
                  </a:moveTo>
                  <a:cubicBezTo>
                    <a:pt y="1327" x="6067"/>
                    <a:pt y="1502" x="5634"/>
                    <a:pt y="1851" x="5313"/>
                  </a:cubicBezTo>
                  <a:cubicBezTo>
                    <a:pt y="2200" x="4992"/>
                    <a:pt y="2672" x="4831"/>
                    <a:pt y="3267" x="4831"/>
                  </a:cubicBezTo>
                  <a:cubicBezTo>
                    <a:pt y="3842" x="4831"/>
                    <a:pt y="4299" x="5001"/>
                    <a:pt y="4636" x="5339"/>
                  </a:cubicBezTo>
                  <a:cubicBezTo>
                    <a:pt y="4973" x="5677"/>
                    <a:pt y="5142" x="6137"/>
                    <a:pt y="5142" x="6716"/>
                  </a:cubicBezTo>
                  <a:cubicBezTo>
                    <a:pt y="5142" x="6948"/>
                    <a:pt y="5118" x="7176"/>
                    <a:pt y="5071" x="7401"/>
                  </a:cubicBezTo>
                  <a:cubicBezTo>
                    <a:pt y="5023" x="7626"/>
                    <a:pt y="4954" x="7845"/>
                    <a:pt y="4863" x="8059"/>
                  </a:cubicBezTo>
                  <a:lnTo>
                    <a:pt y="4299" x="8059"/>
                  </a:lnTo>
                  <a:cubicBezTo>
                    <a:pt y="4411" x="7847"/>
                    <a:pt y="4495" x="7634"/>
                    <a:pt y="4552" x="7418"/>
                  </a:cubicBezTo>
                  <a:cubicBezTo>
                    <a:pt y="4608" x="7203"/>
                    <a:pt y="4636" x="6981"/>
                    <a:pt y="4636" x="6752"/>
                  </a:cubicBezTo>
                  <a:cubicBezTo>
                    <a:pt y="4636" x="6356"/>
                    <a:pt y="4528" x="6047"/>
                    <a:pt y="4313" x="5826"/>
                  </a:cubicBezTo>
                  <a:cubicBezTo>
                    <a:pt y="4098" x="5604"/>
                    <a:pt y="3785" x="5480"/>
                    <a:pt y="3374" x="5454"/>
                  </a:cubicBezTo>
                  <a:lnTo>
                    <a:pt y="3374" x="8199"/>
                  </a:lnTo>
                  <a:lnTo>
                    <a:pt y="3082" x="8199"/>
                  </a:lnTo>
                  <a:cubicBezTo>
                    <a:pt y="2541" x="8199"/>
                    <a:pt y="2114" x="8056"/>
                    <a:pt y="1799" x="7772"/>
                  </a:cubicBezTo>
                  <a:cubicBezTo>
                    <a:pt y="1484" x="7488"/>
                    <a:pt y="1327" x="7101"/>
                    <a:pt y="1327" x="66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y="597100" x="3574450"/>
              <a:ext cy="90875" cx="88425"/>
            </a:xfrm>
            <a:custGeom>
              <a:pathLst>
                <a:path w="3537" extrusionOk="0" h="3635">
                  <a:moveTo>
                    <a:pt y="1" x="0"/>
                  </a:moveTo>
                  <a:lnTo>
                    <a:pt y="3634" x="1363"/>
                  </a:lnTo>
                  <a:lnTo>
                    <a:pt y="3634" x="2174"/>
                  </a:lnTo>
                  <a:lnTo>
                    <a:pt y="1" x="3536"/>
                  </a:lnTo>
                  <a:lnTo>
                    <a:pt y="1" x="2904"/>
                  </a:lnTo>
                  <a:lnTo>
                    <a:pt y="3050" x="1768"/>
                  </a:lnTo>
                  <a:lnTo>
                    <a:pt y="1" x="6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y="594925" x="3675550"/>
              <a:ext cy="95400" cx="161350"/>
            </a:xfrm>
            <a:custGeom>
              <a:pathLst>
                <a:path w="6454" extrusionOk="0" h="3816">
                  <a:moveTo>
                    <a:pt y="506" x="1788"/>
                  </a:moveTo>
                  <a:cubicBezTo>
                    <a:pt y="506" x="2082"/>
                    <a:pt y="603" x="2318"/>
                    <a:pt y="798" x="2497"/>
                  </a:cubicBezTo>
                  <a:cubicBezTo>
                    <a:pt y="993" x="2675"/>
                    <a:pt y="1253" x="2766"/>
                    <a:pt y="1580" x="2771"/>
                  </a:cubicBezTo>
                  <a:lnTo>
                    <a:pt y="1583" x="643"/>
                  </a:lnTo>
                  <a:cubicBezTo>
                    <a:pt y="1241" x="673"/>
                    <a:pt y="977" x="788"/>
                    <a:pt y="788" x="988"/>
                  </a:cubicBezTo>
                  <a:cubicBezTo>
                    <a:pt y="600" x="1188"/>
                    <a:pt y="506" x="1455"/>
                    <a:pt y="506" x="1788"/>
                  </a:cubicBezTo>
                  <a:close/>
                  <a:moveTo>
                    <a:pt y="0" x="6148"/>
                  </a:moveTo>
                  <a:cubicBezTo>
                    <a:pt y="0" x="5861"/>
                    <a:pt y="54" x="5616"/>
                    <a:pt y="161" x="5415"/>
                  </a:cubicBezTo>
                  <a:cubicBezTo>
                    <a:pt y="268" x="5214"/>
                    <a:pt y="432" x="5051"/>
                    <a:pt y="652" x="4925"/>
                  </a:cubicBezTo>
                  <a:lnTo>
                    <a:pt y="88" x="4925"/>
                  </a:lnTo>
                  <a:lnTo>
                    <a:pt y="88" x="4325"/>
                  </a:lnTo>
                  <a:lnTo>
                    <a:pt y="3721" x="4325"/>
                  </a:lnTo>
                  <a:lnTo>
                    <a:pt y="3721" x="4925"/>
                  </a:lnTo>
                  <a:lnTo>
                    <a:pt y="1807" x="4925"/>
                  </a:lnTo>
                  <a:cubicBezTo>
                    <a:pt y="1396" x="4925"/>
                    <a:pt y="1081" x="5015"/>
                    <a:pt y="861" x="5196"/>
                  </a:cubicBezTo>
                  <a:cubicBezTo>
                    <a:pt y="642" x="5377"/>
                    <a:pt y="532" x="5636"/>
                    <a:pt y="532" x="5973"/>
                  </a:cubicBezTo>
                  <a:cubicBezTo>
                    <a:pt y="532" x="6068"/>
                    <a:pt y="541" x="6155"/>
                    <a:pt y="560" x="6234"/>
                  </a:cubicBezTo>
                  <a:cubicBezTo>
                    <a:pt y="578" x="6313"/>
                    <a:pt y="607" x="6386"/>
                    <a:pt y="646" x="6453"/>
                  </a:cubicBezTo>
                  <a:lnTo>
                    <a:pt y="32" x="6450"/>
                  </a:lnTo>
                  <a:cubicBezTo>
                    <a:pt y="22" x="6389"/>
                    <a:pt y="14" x="6334"/>
                    <a:pt y="8" x="6284"/>
                  </a:cubicBezTo>
                  <a:cubicBezTo>
                    <a:pt y="3" x="6235"/>
                    <a:pt y="0" x="6189"/>
                    <a:pt y="0" x="6148"/>
                  </a:cubicBezTo>
                  <a:close/>
                  <a:moveTo>
                    <a:pt y="0" x="1781"/>
                  </a:moveTo>
                  <a:cubicBezTo>
                    <a:pt y="0" x="1236"/>
                    <a:pt y="175" x="803"/>
                    <a:pt y="524" x="482"/>
                  </a:cubicBezTo>
                  <a:cubicBezTo>
                    <a:pt y="873" x="161"/>
                    <a:pt y="1345" x="0"/>
                    <a:pt y="1940" x="0"/>
                  </a:cubicBezTo>
                  <a:cubicBezTo>
                    <a:pt y="2515" x="0"/>
                    <a:pt y="2972" x="169"/>
                    <a:pt y="3309" x="508"/>
                  </a:cubicBezTo>
                  <a:cubicBezTo>
                    <a:pt y="3646" x="846"/>
                    <a:pt y="3815" x="1305"/>
                    <a:pt y="3815" x="1885"/>
                  </a:cubicBezTo>
                  <a:cubicBezTo>
                    <a:pt y="3815" x="2116"/>
                    <a:pt y="3791" x="2345"/>
                    <a:pt y="3744" x="2570"/>
                  </a:cubicBezTo>
                  <a:cubicBezTo>
                    <a:pt y="3696" x="2794"/>
                    <a:pt y="3627" x="3014"/>
                    <a:pt y="3536" x="3228"/>
                  </a:cubicBezTo>
                  <a:lnTo>
                    <a:pt y="2972" x="3228"/>
                  </a:lnTo>
                  <a:cubicBezTo>
                    <a:pt y="3084" x="3016"/>
                    <a:pt y="3168" x="2803"/>
                    <a:pt y="3225" x="2587"/>
                  </a:cubicBezTo>
                  <a:cubicBezTo>
                    <a:pt y="3281" x="2372"/>
                    <a:pt y="3309" x="2150"/>
                    <a:pt y="3309" x="1921"/>
                  </a:cubicBezTo>
                  <a:cubicBezTo>
                    <a:pt y="3309" x="1525"/>
                    <a:pt y="3201" x="1216"/>
                    <a:pt y="2986" x="994"/>
                  </a:cubicBezTo>
                  <a:cubicBezTo>
                    <a:pt y="2771" x="773"/>
                    <a:pt y="2458" x="649"/>
                    <a:pt y="2047" x="623"/>
                  </a:cubicBezTo>
                  <a:lnTo>
                    <a:pt y="2047" x="3368"/>
                  </a:lnTo>
                  <a:lnTo>
                    <a:pt y="1755" x="3368"/>
                  </a:lnTo>
                  <a:cubicBezTo>
                    <a:pt y="1214" x="3368"/>
                    <a:pt y="787" x="3225"/>
                    <a:pt y="472" x="2941"/>
                  </a:cubicBezTo>
                  <a:cubicBezTo>
                    <a:pt y="157" x="2657"/>
                    <a:pt y="0" x="2270"/>
                    <a:pt y="0" x="17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y="597100" x="3899700"/>
              <a:ext cy="90875" cx="88425"/>
            </a:xfrm>
            <a:custGeom>
              <a:pathLst>
                <a:path w="3537" extrusionOk="0" h="3635">
                  <a:moveTo>
                    <a:pt y="1" x="0"/>
                  </a:moveTo>
                  <a:lnTo>
                    <a:pt y="3634" x="1363"/>
                  </a:lnTo>
                  <a:lnTo>
                    <a:pt y="3634" x="2174"/>
                  </a:lnTo>
                  <a:lnTo>
                    <a:pt y="1" x="3536"/>
                  </a:lnTo>
                  <a:lnTo>
                    <a:pt y="1" x="2904"/>
                  </a:lnTo>
                  <a:lnTo>
                    <a:pt y="3050" x="1768"/>
                  </a:lnTo>
                  <a:lnTo>
                    <a:pt y="1" x="6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y="561750" x="3999875"/>
              <a:ext cy="128575" cx="336600"/>
            </a:xfrm>
            <a:custGeom>
              <a:pathLst>
                <a:path w="13464" extrusionOk="0" h="5143">
                  <a:moveTo>
                    <a:pt y="1833" x="11884"/>
                  </a:moveTo>
                  <a:cubicBezTo>
                    <a:pt y="1833" x="12178"/>
                    <a:pt y="1930" x="12414"/>
                    <a:pt y="2125" x="12593"/>
                  </a:cubicBezTo>
                  <a:cubicBezTo>
                    <a:pt y="2320" x="12771"/>
                    <a:pt y="2580" x="12862"/>
                    <a:pt y="2907" x="12867"/>
                  </a:cubicBezTo>
                  <a:lnTo>
                    <a:pt y="2910" x="10739"/>
                  </a:lnTo>
                  <a:cubicBezTo>
                    <a:pt y="2568" x="10769"/>
                    <a:pt y="2304" x="10884"/>
                    <a:pt y="2115" x="11084"/>
                  </a:cubicBezTo>
                  <a:cubicBezTo>
                    <a:pt y="1927" x="11284"/>
                    <a:pt y="1833" x="11551"/>
                    <a:pt y="1833" x="11884"/>
                  </a:cubicBezTo>
                  <a:close/>
                  <a:moveTo>
                    <a:pt y="3222" x="2473"/>
                  </a:moveTo>
                  <a:lnTo>
                    <a:pt y="3355" x="2473"/>
                  </a:lnTo>
                  <a:cubicBezTo>
                    <a:pt y="3744" x="2473"/>
                    <a:pt y="4056" x="2373"/>
                    <a:pt y="4291" x="2173"/>
                  </a:cubicBezTo>
                  <a:cubicBezTo>
                    <a:pt y="4525" x="1973"/>
                    <a:pt y="4643" x="1707"/>
                    <a:pt y="4643" x="1376"/>
                  </a:cubicBezTo>
                  <a:cubicBezTo>
                    <a:pt y="4643" x="1136"/>
                    <a:pt y="4580" x="946"/>
                    <a:pt y="4456" x="807"/>
                  </a:cubicBezTo>
                  <a:cubicBezTo>
                    <a:pt y="4332" x="667"/>
                    <a:pt y="4163" x="598"/>
                    <a:pt y="3952" x="598"/>
                  </a:cubicBezTo>
                  <a:cubicBezTo>
                    <a:pt y="3686" x="598"/>
                    <a:pt y="3497" x="691"/>
                    <a:pt y="3387" x="877"/>
                  </a:cubicBezTo>
                  <a:cubicBezTo>
                    <a:pt y="3277" x="1063"/>
                    <a:pt y="3222" x="1397"/>
                    <a:pt y="3222" x="1879"/>
                  </a:cubicBezTo>
                  <a:close/>
                  <a:moveTo>
                    <a:pt y="0" x="4299"/>
                  </a:moveTo>
                  <a:lnTo>
                    <a:pt y="5048" x="4299"/>
                  </a:lnTo>
                  <a:lnTo>
                    <a:pt y="5048" x="4896"/>
                  </a:lnTo>
                  <a:lnTo>
                    <a:pt y="0" x="4896"/>
                  </a:lnTo>
                  <a:close/>
                  <a:moveTo>
                    <a:pt y="1327" x="1503"/>
                  </a:moveTo>
                  <a:cubicBezTo>
                    <a:pt y="1327" x="1308"/>
                    <a:pt y="1348" x="1108"/>
                    <a:pt y="1390" x="903"/>
                  </a:cubicBezTo>
                  <a:cubicBezTo>
                    <a:pt y="1432" x="697"/>
                    <a:pt y="1496" x="485"/>
                    <a:pt y="1580" x="267"/>
                  </a:cubicBezTo>
                  <a:lnTo>
                    <a:pt y="2132" x="267"/>
                  </a:lnTo>
                  <a:cubicBezTo>
                    <a:pt y="2032" x="448"/>
                    <a:pt y="1957" x="638"/>
                    <a:pt y="1908" x="834"/>
                  </a:cubicBezTo>
                  <a:cubicBezTo>
                    <a:pt y="1858" x="1031"/>
                    <a:pt y="1833" x="1233"/>
                    <a:pt y="1833" x="1441"/>
                  </a:cubicBezTo>
                  <a:cubicBezTo>
                    <a:pt y="1833" x="1768"/>
                    <a:pt y="1908" x="2021"/>
                    <a:pt y="2059" x="2202"/>
                  </a:cubicBezTo>
                  <a:cubicBezTo>
                    <a:pt y="2209" x="2382"/>
                    <a:pt y="2421" x="2473"/>
                    <a:pt y="2696" x="2473"/>
                  </a:cubicBezTo>
                  <a:lnTo>
                    <a:pt y="2754" x="2473"/>
                  </a:lnTo>
                  <a:lnTo>
                    <a:pt y="2754" x="1636"/>
                  </a:lnTo>
                  <a:cubicBezTo>
                    <a:pt y="2754" x="1093"/>
                    <a:pt y="2858" x="685"/>
                    <a:pt y="3066" x="411"/>
                  </a:cubicBezTo>
                  <a:cubicBezTo>
                    <a:pt y="3274" x="138"/>
                    <a:pt y="3582" x="1"/>
                    <a:pt y="3990" x="1"/>
                  </a:cubicBezTo>
                  <a:cubicBezTo>
                    <a:pt y="4341" x="1"/>
                    <a:pt y="4620" x="110"/>
                    <a:pt y="4829" x="330"/>
                  </a:cubicBezTo>
                  <a:cubicBezTo>
                    <a:pt y="5038" x="550"/>
                    <a:pt y="5142" x="845"/>
                    <a:pt y="5142" x="1217"/>
                  </a:cubicBezTo>
                  <a:cubicBezTo>
                    <a:pt y="5142" x="1511"/>
                    <a:pt y="5090" x="1760"/>
                    <a:pt y="4985" x="1963"/>
                  </a:cubicBezTo>
                  <a:cubicBezTo>
                    <a:pt y="4880" x="2167"/>
                    <a:pt y="4717" x="2336"/>
                    <a:pt y="4497" x="2473"/>
                  </a:cubicBezTo>
                  <a:lnTo>
                    <a:pt y="5048" x="2473"/>
                  </a:lnTo>
                  <a:lnTo>
                    <a:pt y="5048" x="3070"/>
                  </a:lnTo>
                  <a:lnTo>
                    <a:pt y="2975" x="3070"/>
                  </a:lnTo>
                  <a:cubicBezTo>
                    <a:pt y="2421" x="3070"/>
                    <a:pt y="2008" x="2940"/>
                    <a:pt y="1736" x="2680"/>
                  </a:cubicBezTo>
                  <a:cubicBezTo>
                    <a:pt y="1463" x="2421"/>
                    <a:pt y="1327" x="2028"/>
                    <a:pt y="1327" x="1503"/>
                  </a:cubicBezTo>
                  <a:close/>
                  <a:moveTo>
                    <a:pt y="1415" x="6083"/>
                  </a:moveTo>
                  <a:lnTo>
                    <a:pt y="3614" x="6083"/>
                  </a:lnTo>
                  <a:cubicBezTo>
                    <a:pt y="4114" x="6083"/>
                    <a:pt y="4493" x="6191"/>
                    <a:pt y="4753" x="6408"/>
                  </a:cubicBezTo>
                  <a:cubicBezTo>
                    <a:pt y="5012" x="6624"/>
                    <a:pt y="5142" x="6941"/>
                    <a:pt y="5142" x="7358"/>
                  </a:cubicBezTo>
                  <a:cubicBezTo>
                    <a:pt y="5142" x="7611"/>
                    <a:pt y="5089" x="7833"/>
                    <a:pt y="4982" x="8025"/>
                  </a:cubicBezTo>
                  <a:cubicBezTo>
                    <a:pt y="4875" x="8216"/>
                    <a:pt y="4711" x="8384"/>
                    <a:pt y="4490" x="8529"/>
                  </a:cubicBezTo>
                  <a:lnTo>
                    <a:pt y="5048" x="8529"/>
                  </a:lnTo>
                  <a:lnTo>
                    <a:pt y="5048" x="9126"/>
                  </a:lnTo>
                  <a:lnTo>
                    <a:pt y="1415" x="9126"/>
                  </a:lnTo>
                  <a:lnTo>
                    <a:pt y="1415" x="8529"/>
                  </a:lnTo>
                  <a:lnTo>
                    <a:pt y="3475" x="8529"/>
                  </a:lnTo>
                  <a:cubicBezTo>
                    <a:pt y="3829" x="8529"/>
                    <a:pt y="4109" x="8436"/>
                    <a:pt y="4315" x="8249"/>
                  </a:cubicBezTo>
                  <a:cubicBezTo>
                    <a:pt y="4520" x="8062"/>
                    <a:pt y="4623" x="7807"/>
                    <a:pt y="4623" x="7485"/>
                  </a:cubicBezTo>
                  <a:cubicBezTo>
                    <a:pt y="4623" x="7216"/>
                    <a:pt y="4537" x="7015"/>
                    <a:pt y="4365" x="6881"/>
                  </a:cubicBezTo>
                  <a:cubicBezTo>
                    <a:pt y="4193" x="6747"/>
                    <a:pt y="3935" x="6680"/>
                    <a:pt y="3591" x="6680"/>
                  </a:cubicBezTo>
                  <a:lnTo>
                    <a:pt y="1415" x="6680"/>
                  </a:lnTo>
                  <a:close/>
                  <a:moveTo>
                    <a:pt y="1327" x="11877"/>
                  </a:moveTo>
                  <a:cubicBezTo>
                    <a:pt y="1327" x="11332"/>
                    <a:pt y="1502" x="10899"/>
                    <a:pt y="1851" x="10578"/>
                  </a:cubicBezTo>
                  <a:cubicBezTo>
                    <a:pt y="2200" x="10257"/>
                    <a:pt y="2672" x="10096"/>
                    <a:pt y="3267" x="10096"/>
                  </a:cubicBezTo>
                  <a:cubicBezTo>
                    <a:pt y="3842" x="10096"/>
                    <a:pt y="4299" x="10266"/>
                    <a:pt y="4636" x="10604"/>
                  </a:cubicBezTo>
                  <a:cubicBezTo>
                    <a:pt y="4973" x="10942"/>
                    <a:pt y="5142" x="11401"/>
                    <a:pt y="5142" x="11981"/>
                  </a:cubicBezTo>
                  <a:cubicBezTo>
                    <a:pt y="5142" x="12212"/>
                    <a:pt y="5118" x="12441"/>
                    <a:pt y="5071" x="12666"/>
                  </a:cubicBezTo>
                  <a:cubicBezTo>
                    <a:pt y="5023" x="12891"/>
                    <a:pt y="4954" x="13110"/>
                    <a:pt y="4863" x="13324"/>
                  </a:cubicBezTo>
                  <a:lnTo>
                    <a:pt y="4299" x="13324"/>
                  </a:lnTo>
                  <a:cubicBezTo>
                    <a:pt y="4411" x="13112"/>
                    <a:pt y="4495" x="12899"/>
                    <a:pt y="4552" x="12683"/>
                  </a:cubicBezTo>
                  <a:cubicBezTo>
                    <a:pt y="4608" x="12468"/>
                    <a:pt y="4636" x="12246"/>
                    <a:pt y="4636" x="12017"/>
                  </a:cubicBezTo>
                  <a:cubicBezTo>
                    <a:pt y="4636" x="11621"/>
                    <a:pt y="4528" x="11312"/>
                    <a:pt y="4313" x="11091"/>
                  </a:cubicBezTo>
                  <a:cubicBezTo>
                    <a:pt y="4098" x="10869"/>
                    <a:pt y="3785" x="10745"/>
                    <a:pt y="3374" x="10719"/>
                  </a:cubicBezTo>
                  <a:lnTo>
                    <a:pt y="3374" x="13464"/>
                  </a:lnTo>
                  <a:lnTo>
                    <a:pt y="3082" x="13464"/>
                  </a:lnTo>
                  <a:cubicBezTo>
                    <a:pt y="2541" x="13464"/>
                    <a:pt y="2114" x="13321"/>
                    <a:pt y="1799" x="13037"/>
                  </a:cubicBezTo>
                  <a:cubicBezTo>
                    <a:pt y="1484" x="12753"/>
                    <a:pt y="1327" x="12366"/>
                    <a:pt y="1327" x="118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y="760700" x="3260325"/>
              <a:ext cy="128575" cx="934925"/>
            </a:xfrm>
            <a:custGeom>
              <a:pathLst>
                <a:path w="37397" extrusionOk="0" h="5143">
                  <a:moveTo>
                    <a:pt y="1" x="14794"/>
                  </a:moveTo>
                  <a:lnTo>
                    <a:pt y="757" x="14794"/>
                  </a:lnTo>
                  <a:lnTo>
                    <a:pt y="757" x="15391"/>
                  </a:lnTo>
                  <a:lnTo>
                    <a:pt y="1" x="15391"/>
                  </a:lnTo>
                  <a:close/>
                  <a:moveTo>
                    <a:pt y="1834" x="5321"/>
                  </a:moveTo>
                  <a:cubicBezTo>
                    <a:pt y="1834" x="5639"/>
                    <a:pt y="1960" x="5891"/>
                    <a:pt y="2212" x="6077"/>
                  </a:cubicBezTo>
                  <a:cubicBezTo>
                    <a:pt y="2463" x="6263"/>
                    <a:pt y="2805" x="6356"/>
                    <a:pt y="3235" x="6356"/>
                  </a:cubicBezTo>
                  <a:cubicBezTo>
                    <a:pt y="3668" x="6356"/>
                    <a:pt y="4009" x="6263"/>
                    <a:pt y="4260" x="6077"/>
                  </a:cubicBezTo>
                  <a:cubicBezTo>
                    <a:pt y="4511" x="5891"/>
                    <a:pt y="4637" x="5639"/>
                    <a:pt y="4637" x="5321"/>
                  </a:cubicBezTo>
                  <a:cubicBezTo>
                    <a:pt y="4637" x="4999"/>
                    <a:pt y="4512" x="4745"/>
                    <a:pt y="4262" x="4560"/>
                  </a:cubicBezTo>
                  <a:cubicBezTo>
                    <a:pt y="4012" x="4375"/>
                    <a:pt y="3670" x="4283"/>
                    <a:pt y="3235" x="4283"/>
                  </a:cubicBezTo>
                  <a:cubicBezTo>
                    <a:pt y="2800" x="4283"/>
                    <a:pt y="2458" x="4376"/>
                    <a:pt y="2208" x="4562"/>
                  </a:cubicBezTo>
                  <a:cubicBezTo>
                    <a:pt y="1959" x="4748"/>
                    <a:pt y="1834" x="5001"/>
                    <a:pt y="1834" x="5321"/>
                  </a:cubicBezTo>
                  <a:close/>
                  <a:moveTo>
                    <a:pt y="1834" x="26470"/>
                  </a:moveTo>
                  <a:cubicBezTo>
                    <a:pt y="1834" x="26788"/>
                    <a:pt y="1960" x="27040"/>
                    <a:pt y="2212" x="27226"/>
                  </a:cubicBezTo>
                  <a:cubicBezTo>
                    <a:pt y="2463" x="27412"/>
                    <a:pt y="2805" x="27505"/>
                    <a:pt y="3235" x="27505"/>
                  </a:cubicBezTo>
                  <a:cubicBezTo>
                    <a:pt y="3668" x="27505"/>
                    <a:pt y="4009" x="27412"/>
                    <a:pt y="4260" x="27226"/>
                  </a:cubicBezTo>
                  <a:cubicBezTo>
                    <a:pt y="4511" x="27040"/>
                    <a:pt y="4637" x="26788"/>
                    <a:pt y="4637" x="26470"/>
                  </a:cubicBezTo>
                  <a:cubicBezTo>
                    <a:pt y="4637" x="26148"/>
                    <a:pt y="4512" x="25894"/>
                    <a:pt y="4262" x="25709"/>
                  </a:cubicBezTo>
                  <a:cubicBezTo>
                    <a:pt y="4012" x="25524"/>
                    <a:pt y="3670" x="25432"/>
                    <a:pt y="3235" x="25432"/>
                  </a:cubicBezTo>
                  <a:cubicBezTo>
                    <a:pt y="2800" x="25432"/>
                    <a:pt y="2458" x="25525"/>
                    <a:pt y="2208" x="25711"/>
                  </a:cubicBezTo>
                  <a:cubicBezTo>
                    <a:pt y="1959" x="25897"/>
                    <a:pt y="1834" x="26150"/>
                    <a:pt y="1834" x="26470"/>
                  </a:cubicBezTo>
                  <a:close/>
                  <a:moveTo>
                    <a:pt y="1328" x="9730"/>
                  </a:moveTo>
                  <a:cubicBezTo>
                    <a:pt y="1328" x="9477"/>
                    <a:pt y="1382" x="9253"/>
                    <a:pt y="1490" x="9060"/>
                  </a:cubicBezTo>
                  <a:cubicBezTo>
                    <a:pt y="1598" x="8866"/>
                    <a:pt y="1761" x="8698"/>
                    <a:pt y="1980" x="8555"/>
                  </a:cubicBezTo>
                  <a:lnTo>
                    <a:pt y="1415" x="8555"/>
                  </a:lnTo>
                  <a:lnTo>
                    <a:pt y="1415" x="7955"/>
                  </a:lnTo>
                  <a:lnTo>
                    <a:pt y="5049" x="7955"/>
                  </a:lnTo>
                  <a:lnTo>
                    <a:pt y="5049" x="8555"/>
                  </a:lnTo>
                  <a:lnTo>
                    <a:pt y="2995" x="8555"/>
                  </a:lnTo>
                  <a:cubicBezTo>
                    <a:pt y="2640" x="8555"/>
                    <a:pt y="2360" x="8648"/>
                    <a:pt y="2155" x="8834"/>
                  </a:cubicBezTo>
                  <a:cubicBezTo>
                    <a:pt y="1949" x="9020"/>
                    <a:pt y="1847" x="9274"/>
                    <a:pt y="1847" x="9597"/>
                  </a:cubicBezTo>
                  <a:cubicBezTo>
                    <a:pt y="1847" x="9865"/>
                    <a:pt y="1932" x="10066"/>
                    <a:pt y="2103" x="10200"/>
                  </a:cubicBezTo>
                  <a:cubicBezTo>
                    <a:pt y="2274" x="10334"/>
                    <a:pt y="2531" x="10401"/>
                    <a:pt y="2875" x="10401"/>
                  </a:cubicBezTo>
                  <a:lnTo>
                    <a:pt y="5049" x="10401"/>
                  </a:lnTo>
                  <a:lnTo>
                    <a:pt y="5049" x="10998"/>
                  </a:lnTo>
                  <a:lnTo>
                    <a:pt y="2855" x="10998"/>
                  </a:lnTo>
                  <a:cubicBezTo>
                    <a:pt y="2354" x="10998"/>
                    <a:pt y="1974" x="10891"/>
                    <a:pt y="1715" x="10677"/>
                  </a:cubicBezTo>
                  <a:cubicBezTo>
                    <a:pt y="1457" x="10463"/>
                    <a:pt y="1328" x="10147"/>
                    <a:pt y="1328" x="9730"/>
                  </a:cubicBezTo>
                  <a:close/>
                  <a:moveTo>
                    <a:pt y="383" x="12179"/>
                  </a:moveTo>
                  <a:lnTo>
                    <a:pt y="1415" x="12179"/>
                  </a:lnTo>
                  <a:lnTo>
                    <a:pt y="1415" x="11741"/>
                  </a:lnTo>
                  <a:lnTo>
                    <a:pt y="1879" x="11741"/>
                  </a:lnTo>
                  <a:lnTo>
                    <a:pt y="1879" x="12179"/>
                  </a:lnTo>
                  <a:lnTo>
                    <a:pt y="3851" x="12179"/>
                  </a:lnTo>
                  <a:cubicBezTo>
                    <a:pt y="4306" x="12179"/>
                    <a:pt y="4619" x="12267"/>
                    <a:pt y="4791" x="12442"/>
                  </a:cubicBezTo>
                  <a:cubicBezTo>
                    <a:pt y="4963" x="12617"/>
                    <a:pt y="5049" x="12935"/>
                    <a:pt y="5049" x="13396"/>
                  </a:cubicBezTo>
                  <a:lnTo>
                    <a:pt y="5049" x="14009"/>
                  </a:lnTo>
                  <a:lnTo>
                    <a:pt y="4549" x="14009"/>
                  </a:lnTo>
                  <a:lnTo>
                    <a:pt y="4549" x="13396"/>
                  </a:lnTo>
                  <a:cubicBezTo>
                    <a:pt y="4549" x="13147"/>
                    <a:pt y="4507" x="12982"/>
                    <a:pt y="4422" x="12901"/>
                  </a:cubicBezTo>
                  <a:cubicBezTo>
                    <a:pt y="4338" x="12820"/>
                    <a:pt y="4148" x="12779"/>
                    <a:pt y="3851" x="12779"/>
                  </a:cubicBezTo>
                  <a:lnTo>
                    <a:pt y="1879" x="12779"/>
                  </a:lnTo>
                  <a:lnTo>
                    <a:pt y="1879" x="14009"/>
                  </a:lnTo>
                  <a:lnTo>
                    <a:pt y="1415" x="14009"/>
                  </a:lnTo>
                  <a:lnTo>
                    <a:pt y="1415" x="12779"/>
                  </a:lnTo>
                  <a:lnTo>
                    <a:pt y="383" x="12779"/>
                  </a:lnTo>
                  <a:close/>
                  <a:moveTo>
                    <a:pt y="1415" x="14794"/>
                  </a:moveTo>
                  <a:lnTo>
                    <a:pt y="5049" x="14794"/>
                  </a:lnTo>
                  <a:lnTo>
                    <a:pt y="5049" x="15391"/>
                  </a:lnTo>
                  <a:lnTo>
                    <a:pt y="1415" x="15391"/>
                  </a:lnTo>
                  <a:close/>
                  <a:moveTo>
                    <a:pt y="1328" x="18392"/>
                  </a:moveTo>
                  <a:cubicBezTo>
                    <a:pt y="1328" x="18139"/>
                    <a:pt y="1382" x="17915"/>
                    <a:pt y="1490" x="17722"/>
                  </a:cubicBezTo>
                  <a:cubicBezTo>
                    <a:pt y="1598" x="17528"/>
                    <a:pt y="1761" x="17360"/>
                    <a:pt y="1980" x="17217"/>
                  </a:cubicBezTo>
                  <a:lnTo>
                    <a:pt y="1415" x="17217"/>
                  </a:lnTo>
                  <a:lnTo>
                    <a:pt y="1415" x="16617"/>
                  </a:lnTo>
                  <a:lnTo>
                    <a:pt y="5049" x="16617"/>
                  </a:lnTo>
                  <a:lnTo>
                    <a:pt y="5049" x="17217"/>
                  </a:lnTo>
                  <a:lnTo>
                    <a:pt y="2995" x="17217"/>
                  </a:lnTo>
                  <a:cubicBezTo>
                    <a:pt y="2640" x="17217"/>
                    <a:pt y="2360" x="17310"/>
                    <a:pt y="2155" x="17496"/>
                  </a:cubicBezTo>
                  <a:cubicBezTo>
                    <a:pt y="1949" x="17682"/>
                    <a:pt y="1847" x="17936"/>
                    <a:pt y="1847" x="18259"/>
                  </a:cubicBezTo>
                  <a:cubicBezTo>
                    <a:pt y="1847" x="18527"/>
                    <a:pt y="1932" x="18728"/>
                    <a:pt y="2103" x="18862"/>
                  </a:cubicBezTo>
                  <a:cubicBezTo>
                    <a:pt y="2274" x="18996"/>
                    <a:pt y="2531" x="19063"/>
                    <a:pt y="2875" x="19063"/>
                  </a:cubicBezTo>
                  <a:lnTo>
                    <a:pt y="5049" x="19063"/>
                  </a:lnTo>
                  <a:lnTo>
                    <a:pt y="5049" x="19660"/>
                  </a:lnTo>
                  <a:lnTo>
                    <a:pt y="2855" x="19660"/>
                  </a:lnTo>
                  <a:cubicBezTo>
                    <a:pt y="2354" x="19660"/>
                    <a:pt y="1974" x="19553"/>
                    <a:pt y="1715" x="19339"/>
                  </a:cubicBezTo>
                  <a:cubicBezTo>
                    <a:pt y="1457" x="19125"/>
                    <a:pt y="1328" x="18809"/>
                    <a:pt y="1328" x="18392"/>
                  </a:cubicBezTo>
                  <a:close/>
                  <a:moveTo>
                    <a:pt y="1" x="36800"/>
                  </a:moveTo>
                  <a:lnTo>
                    <a:pt y="5049" x="36800"/>
                  </a:lnTo>
                  <a:lnTo>
                    <a:pt y="5049" x="37397"/>
                  </a:lnTo>
                  <a:lnTo>
                    <a:pt y="1" x="37397"/>
                  </a:lnTo>
                  <a:close/>
                  <a:moveTo>
                    <a:pt y="1328" x="1827"/>
                  </a:moveTo>
                  <a:cubicBezTo>
                    <a:pt y="1328" x="1260"/>
                    <a:pt y="1497" x="814"/>
                    <a:pt y="1837" x="489"/>
                  </a:cubicBezTo>
                  <a:cubicBezTo>
                    <a:pt y="2176" x="163"/>
                    <a:pt y="2642" x="0"/>
                    <a:pt y="3235" x="0"/>
                  </a:cubicBezTo>
                  <a:cubicBezTo>
                    <a:pt y="3819" x="0"/>
                    <a:pt y="4283" x="161"/>
                    <a:pt y="4627" x="484"/>
                  </a:cubicBezTo>
                  <a:cubicBezTo>
                    <a:pt y="4971" x="806"/>
                    <a:pt y="5143" x="1241"/>
                    <a:pt y="5143" x="1788"/>
                  </a:cubicBezTo>
                  <a:cubicBezTo>
                    <a:pt y="5143" x="1989"/>
                    <a:pt y="5123" x="2179"/>
                    <a:pt y="5084" x="2357"/>
                  </a:cubicBezTo>
                  <a:cubicBezTo>
                    <a:pt y="5045" x="2536"/>
                    <a:pt y="4987" x="2708"/>
                    <a:pt y="4909" x="2875"/>
                  </a:cubicBezTo>
                  <a:lnTo>
                    <a:pt y="4358" x="2875"/>
                  </a:lnTo>
                  <a:cubicBezTo>
                    <a:pt y="4451" x="2706"/>
                    <a:pt y="4520" x="2537"/>
                    <a:pt y="4567" x="2367"/>
                  </a:cubicBezTo>
                  <a:cubicBezTo>
                    <a:pt y="4613" x="2197"/>
                    <a:pt y="4637" x="2026"/>
                    <a:pt y="4637" x="1853"/>
                  </a:cubicBezTo>
                  <a:cubicBezTo>
                    <a:pt y="4637" x="1466"/>
                    <a:pt y="4514" x="1165"/>
                    <a:pt y="4268" x="951"/>
                  </a:cubicBezTo>
                  <a:cubicBezTo>
                    <a:pt y="4023" x="737"/>
                    <a:pt y="3678" x="630"/>
                    <a:pt y="3235" x="630"/>
                  </a:cubicBezTo>
                  <a:cubicBezTo>
                    <a:pt y="2792" x="630"/>
                    <a:pt y="2447" x="737"/>
                    <a:pt y="2202" x="951"/>
                  </a:cubicBezTo>
                  <a:cubicBezTo>
                    <a:pt y="1956" x="1165"/>
                    <a:pt y="1834" x="1466"/>
                    <a:pt y="1834" x="1853"/>
                  </a:cubicBezTo>
                  <a:cubicBezTo>
                    <a:pt y="1834" x="2026"/>
                    <a:pt y="1857" x="2197"/>
                    <a:pt y="1903" x="2367"/>
                  </a:cubicBezTo>
                  <a:cubicBezTo>
                    <a:pt y="1950" x="2537"/>
                    <a:pt y="2020" x="2706"/>
                    <a:pt y="2113" x="2875"/>
                  </a:cubicBezTo>
                  <a:lnTo>
                    <a:pt y="1555" x="2875"/>
                  </a:lnTo>
                  <a:cubicBezTo>
                    <a:pt y="1479" x="2710"/>
                    <a:pt y="1422" x="2540"/>
                    <a:pt y="1384" x="2365"/>
                  </a:cubicBezTo>
                  <a:cubicBezTo>
                    <a:pt y="1346" x="2190"/>
                    <a:pt y="1328" x="2011"/>
                    <a:pt y="1328" x="1827"/>
                  </a:cubicBezTo>
                  <a:close/>
                  <a:moveTo>
                    <a:pt y="1328" x="5321"/>
                  </a:moveTo>
                  <a:cubicBezTo>
                    <a:pt y="1328" x="4800"/>
                    <a:pt y="1496" x="4391"/>
                    <a:pt y="1834" x="4096"/>
                  </a:cubicBezTo>
                  <a:cubicBezTo>
                    <a:pt y="2171" x="3801"/>
                    <a:pt y="2638" x="3653"/>
                    <a:pt y="3235" x="3653"/>
                  </a:cubicBezTo>
                  <a:cubicBezTo>
                    <a:pt y="3830" x="3653"/>
                    <a:pt y="4296" x="3801"/>
                    <a:pt y="4635" x="4096"/>
                  </a:cubicBezTo>
                  <a:cubicBezTo>
                    <a:pt y="4973" x="4391"/>
                    <a:pt y="5143" x="4800"/>
                    <a:pt y="5143" x="5321"/>
                  </a:cubicBezTo>
                  <a:cubicBezTo>
                    <a:pt y="5143" x="5840"/>
                    <a:pt y="4973" x="6247"/>
                    <a:pt y="4635" x="6544"/>
                  </a:cubicBezTo>
                  <a:cubicBezTo>
                    <a:pt y="4296" x="6840"/>
                    <a:pt y="3830" x="6988"/>
                    <a:pt y="3235" x="6988"/>
                  </a:cubicBezTo>
                  <a:cubicBezTo>
                    <a:pt y="2638" x="6988"/>
                    <a:pt y="2171" x="6840"/>
                    <a:pt y="1834" x="6544"/>
                  </a:cubicBezTo>
                  <a:cubicBezTo>
                    <a:pt y="1496" x="6247"/>
                    <a:pt y="1328" x="5840"/>
                    <a:pt y="1328" x="5321"/>
                  </a:cubicBezTo>
                  <a:close/>
                  <a:moveTo>
                    <a:pt y="1415" x="20789"/>
                  </a:moveTo>
                  <a:lnTo>
                    <a:pt y="3615" x="20789"/>
                  </a:lnTo>
                  <a:cubicBezTo>
                    <a:pt y="4114" x="20789"/>
                    <a:pt y="4494" x="20897"/>
                    <a:pt y="4753" x="21114"/>
                  </a:cubicBezTo>
                  <a:cubicBezTo>
                    <a:pt y="5013" x="21330"/>
                    <a:pt y="5143" x="21647"/>
                    <a:pt y="5143" x="22064"/>
                  </a:cubicBezTo>
                  <a:cubicBezTo>
                    <a:pt y="5143" x="22317"/>
                    <a:pt y="5089" x="22539"/>
                    <a:pt y="4982" x="22731"/>
                  </a:cubicBezTo>
                  <a:cubicBezTo>
                    <a:pt y="4875" x="22922"/>
                    <a:pt y="4711" x="23090"/>
                    <a:pt y="4491" x="23235"/>
                  </a:cubicBezTo>
                  <a:lnTo>
                    <a:pt y="5049" x="23235"/>
                  </a:lnTo>
                  <a:lnTo>
                    <a:pt y="5049" x="23832"/>
                  </a:lnTo>
                  <a:lnTo>
                    <a:pt y="1415" x="23832"/>
                  </a:lnTo>
                  <a:lnTo>
                    <a:pt y="1415" x="23235"/>
                  </a:lnTo>
                  <a:lnTo>
                    <a:pt y="3475" x="23235"/>
                  </a:lnTo>
                  <a:cubicBezTo>
                    <a:pt y="3830" x="23235"/>
                    <a:pt y="4110" x="23142"/>
                    <a:pt y="4315" x="22955"/>
                  </a:cubicBezTo>
                  <a:cubicBezTo>
                    <a:pt y="4521" x="22768"/>
                    <a:pt y="4624" x="22513"/>
                    <a:pt y="4624" x="22191"/>
                  </a:cubicBezTo>
                  <a:cubicBezTo>
                    <a:pt y="4624" x="21922"/>
                    <a:pt y="4538" x="21721"/>
                    <a:pt y="4366" x="21587"/>
                  </a:cubicBezTo>
                  <a:cubicBezTo>
                    <a:pt y="4194" x="21453"/>
                    <a:pt y="3936" x="21386"/>
                    <a:pt y="3592" x="21386"/>
                  </a:cubicBezTo>
                  <a:lnTo>
                    <a:pt y="1415" x="21386"/>
                  </a:lnTo>
                  <a:close/>
                  <a:moveTo>
                    <a:pt y="1328" x="26470"/>
                  </a:moveTo>
                  <a:cubicBezTo>
                    <a:pt y="1328" x="25949"/>
                    <a:pt y="1496" x="25540"/>
                    <a:pt y="1834" x="25245"/>
                  </a:cubicBezTo>
                  <a:cubicBezTo>
                    <a:pt y="2171" x="24950"/>
                    <a:pt y="2638" x="24802"/>
                    <a:pt y="3235" x="24802"/>
                  </a:cubicBezTo>
                  <a:cubicBezTo>
                    <a:pt y="3830" x="24802"/>
                    <a:pt y="4296" x="24950"/>
                    <a:pt y="4635" x="25245"/>
                  </a:cubicBezTo>
                  <a:cubicBezTo>
                    <a:pt y="4973" x="25540"/>
                    <a:pt y="5143" x="25949"/>
                    <a:pt y="5143" x="26470"/>
                  </a:cubicBezTo>
                  <a:cubicBezTo>
                    <a:pt y="5143" x="26989"/>
                    <a:pt y="4973" x="27396"/>
                    <a:pt y="4635" x="27693"/>
                  </a:cubicBezTo>
                  <a:cubicBezTo>
                    <a:pt y="4296" x="27989"/>
                    <a:pt y="3830" x="28137"/>
                    <a:pt y="3235" x="28137"/>
                  </a:cubicBezTo>
                  <a:cubicBezTo>
                    <a:pt y="2638" x="28137"/>
                    <a:pt y="2171" x="27989"/>
                    <a:pt y="1834" x="27693"/>
                  </a:cubicBezTo>
                  <a:cubicBezTo>
                    <a:pt y="1496" x="27396"/>
                    <a:pt y="1328" x="26989"/>
                    <a:pt y="1328" x="26470"/>
                  </a:cubicBezTo>
                  <a:close/>
                  <a:moveTo>
                    <a:pt y="1415" x="29065"/>
                  </a:moveTo>
                  <a:lnTo>
                    <a:pt y="3615" x="29065"/>
                  </a:lnTo>
                  <a:cubicBezTo>
                    <a:pt y="4114" x="29065"/>
                    <a:pt y="4494" x="29173"/>
                    <a:pt y="4753" x="29390"/>
                  </a:cubicBezTo>
                  <a:cubicBezTo>
                    <a:pt y="5013" x="29606"/>
                    <a:pt y="5143" x="29923"/>
                    <a:pt y="5143" x="30340"/>
                  </a:cubicBezTo>
                  <a:cubicBezTo>
                    <a:pt y="5143" x="30593"/>
                    <a:pt y="5089" x="30815"/>
                    <a:pt y="4982" x="31007"/>
                  </a:cubicBezTo>
                  <a:cubicBezTo>
                    <a:pt y="4875" x="31198"/>
                    <a:pt y="4711" x="31366"/>
                    <a:pt y="4491" x="31511"/>
                  </a:cubicBezTo>
                  <a:lnTo>
                    <a:pt y="5049" x="31511"/>
                  </a:lnTo>
                  <a:lnTo>
                    <a:pt y="5049" x="32108"/>
                  </a:lnTo>
                  <a:lnTo>
                    <a:pt y="1415" x="32108"/>
                  </a:lnTo>
                  <a:lnTo>
                    <a:pt y="1415" x="31511"/>
                  </a:lnTo>
                  <a:lnTo>
                    <a:pt y="3475" x="31511"/>
                  </a:lnTo>
                  <a:cubicBezTo>
                    <a:pt y="3830" x="31511"/>
                    <a:pt y="4110" x="31418"/>
                    <a:pt y="4315" x="31231"/>
                  </a:cubicBezTo>
                  <a:cubicBezTo>
                    <a:pt y="4521" x="31044"/>
                    <a:pt y="4624" x="30789"/>
                    <a:pt y="4624" x="30467"/>
                  </a:cubicBezTo>
                  <a:cubicBezTo>
                    <a:pt y="4624" x="30198"/>
                    <a:pt y="4538" x="29997"/>
                    <a:pt y="4366" x="29863"/>
                  </a:cubicBezTo>
                  <a:cubicBezTo>
                    <a:pt y="4194" x="29729"/>
                    <a:pt y="3936" x="29662"/>
                    <a:pt y="3592" x="29662"/>
                  </a:cubicBezTo>
                  <a:lnTo>
                    <a:pt y="1415" x="29662"/>
                  </a:lnTo>
                  <a:close/>
                  <a:moveTo>
                    <a:pt y="1328" x="34493"/>
                  </a:moveTo>
                  <a:cubicBezTo>
                    <a:pt y="1328" x="34047"/>
                    <a:pt y="1421" x="33703"/>
                    <a:pt y="1607" x="33461"/>
                  </a:cubicBezTo>
                  <a:cubicBezTo>
                    <a:pt y="1793" x="33219"/>
                    <a:pt y="2056" x="33098"/>
                    <a:pt y="2398" x="33098"/>
                  </a:cubicBezTo>
                  <a:cubicBezTo>
                    <a:pt y="2679" x="33098"/>
                    <a:pt y="2900" x="33180"/>
                    <a:pt y="3062" x="33344"/>
                  </a:cubicBezTo>
                  <a:cubicBezTo>
                    <a:pt y="3223" x="33509"/>
                    <a:pt y="3342" x="33776"/>
                    <a:pt y="3420" x="34146"/>
                  </a:cubicBezTo>
                  <a:lnTo>
                    <a:pt y="3469" x="34353"/>
                  </a:lnTo>
                  <a:cubicBezTo>
                    <a:pt y="3549" x="34723"/>
                    <a:pt y="3632" x="34963"/>
                    <a:pt y="3718" x="35072"/>
                  </a:cubicBezTo>
                  <a:cubicBezTo>
                    <a:pt y="3805" x="35181"/>
                    <a:pt y="3929" x="35236"/>
                    <a:pt y="4092" x="35236"/>
                  </a:cubicBezTo>
                  <a:cubicBezTo>
                    <a:pt y="4267" x="35236"/>
                    <a:pt y="4402" x="35160"/>
                    <a:pt y="4499" x="35009"/>
                  </a:cubicBezTo>
                  <a:cubicBezTo>
                    <a:pt y="4595" x="34857"/>
                    <a:pt y="4643" x="34641"/>
                    <a:pt y="4643" x="34360"/>
                  </a:cubicBezTo>
                  <a:cubicBezTo>
                    <a:pt y="4643" x="34150"/>
                    <a:pt y="4614" x="33938"/>
                    <a:pt y="4557" x="33724"/>
                  </a:cubicBezTo>
                  <a:cubicBezTo>
                    <a:pt y="4500" x="33510"/>
                    <a:pt y="4414" x="33292"/>
                    <a:pt y="4299" x="33072"/>
                  </a:cubicBezTo>
                  <a:lnTo>
                    <a:pt y="4916" x="33072"/>
                  </a:lnTo>
                  <a:cubicBezTo>
                    <a:pt y="4991" x="33305"/>
                    <a:pt y="5048" x="33528"/>
                    <a:pt y="5086" x="33738"/>
                  </a:cubicBezTo>
                  <a:cubicBezTo>
                    <a:pt y="5124" x="33949"/>
                    <a:pt y="5143" x="34152"/>
                    <a:pt y="5143" x="34347"/>
                  </a:cubicBezTo>
                  <a:cubicBezTo>
                    <a:pt y="5143" x="34814"/>
                    <a:pt y="5044" x="35181"/>
                    <a:pt y="4847" x="35448"/>
                  </a:cubicBezTo>
                  <a:cubicBezTo>
                    <a:pt y="4651" x="35715"/>
                    <a:pt y="4383" x="35849"/>
                    <a:pt y="4046" x="35849"/>
                  </a:cubicBezTo>
                  <a:cubicBezTo>
                    <a:pt y="3750" x="35849"/>
                    <a:pt y="3519" x="35760"/>
                    <a:pt y="3353" x="35581"/>
                  </a:cubicBezTo>
                  <a:cubicBezTo>
                    <a:pt y="3188" x="35403"/>
                    <a:pt y="3060" x="35102"/>
                    <a:pt y="2969" x="34678"/>
                  </a:cubicBezTo>
                  <a:lnTo>
                    <a:pt y="2924" x="34473"/>
                  </a:lnTo>
                  <a:cubicBezTo>
                    <a:pt y="2852" x="34153"/>
                    <a:pt y="2777" x="33940"/>
                    <a:pt y="2698" x="33834"/>
                  </a:cubicBezTo>
                  <a:cubicBezTo>
                    <a:pt y="2619" x="33728"/>
                    <a:pt y="2511" x="33675"/>
                    <a:pt y="2372" x="33675"/>
                  </a:cubicBezTo>
                  <a:cubicBezTo>
                    <a:pt y="2190" x="33675"/>
                    <a:pt y="2054" x="33749"/>
                    <a:pt y="1963" x="33897"/>
                  </a:cubicBezTo>
                  <a:cubicBezTo>
                    <a:pt y="1873" x="34046"/>
                    <a:pt y="1827" x="34268"/>
                    <a:pt y="1827" x="34564"/>
                  </a:cubicBezTo>
                  <a:cubicBezTo>
                    <a:pt y="1827" x="34759"/>
                    <a:pt y="1849" x="34947"/>
                    <a:pt y="1892" x="35129"/>
                  </a:cubicBezTo>
                  <a:cubicBezTo>
                    <a:pt y="1935" x="35310"/>
                    <a:pt y="2000" x="35485"/>
                    <a:pt y="2087" x="35654"/>
                  </a:cubicBezTo>
                  <a:lnTo>
                    <a:pt y="1522" x="35654"/>
                  </a:lnTo>
                  <a:cubicBezTo>
                    <a:pt y="1457" x="35490"/>
                    <a:pt y="1409" x="35310"/>
                    <a:pt y="1376" x="35116"/>
                  </a:cubicBezTo>
                  <a:cubicBezTo>
                    <a:pt y="1344" x="34921"/>
                    <a:pt y="1328" x="34713"/>
                    <a:pt y="1328" x="344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y="796075" x="4207650"/>
              <a:ext cy="125400" cx="88425"/>
            </a:xfrm>
            <a:custGeom>
              <a:pathLst>
                <a:path w="3537" extrusionOk="0" h="5016">
                  <a:moveTo>
                    <a:pt y="0" x="1"/>
                  </a:moveTo>
                  <a:lnTo>
                    <a:pt y="3575" x="1470"/>
                  </a:lnTo>
                  <a:lnTo>
                    <a:pt y="3848" x="1363"/>
                  </a:lnTo>
                  <a:cubicBezTo>
                    <a:pt y="4137" x="1253"/>
                    <a:pt y="4321" x="1152"/>
                    <a:pt y="4399" x="1061"/>
                  </a:cubicBezTo>
                  <a:cubicBezTo>
                    <a:pt y="4477" x="971"/>
                    <a:pt y="4516" x="843"/>
                    <a:pt y="4516" x="679"/>
                  </a:cubicBezTo>
                  <a:lnTo>
                    <a:pt y="4516" x="328"/>
                  </a:lnTo>
                  <a:lnTo>
                    <a:pt y="5016" x="328"/>
                  </a:lnTo>
                  <a:lnTo>
                    <a:pt y="5016" x="805"/>
                  </a:lnTo>
                  <a:cubicBezTo>
                    <a:pt y="5016" x="1073"/>
                    <a:pt y="4950" x="1287"/>
                    <a:pt y="4818" x="1447"/>
                  </a:cubicBezTo>
                  <a:cubicBezTo>
                    <a:pt y="4686" x="1608"/>
                    <a:pt y="4403" x="1772"/>
                    <a:pt y="3971" x="1941"/>
                  </a:cubicBezTo>
                  <a:lnTo>
                    <a:pt y="0" x="3537"/>
                  </a:lnTo>
                  <a:lnTo>
                    <a:pt y="0" x="2904"/>
                  </a:lnTo>
                  <a:lnTo>
                    <a:pt y="2842" x="1769"/>
                  </a:lnTo>
                  <a:lnTo>
                    <a:pt y="0" x="6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y="866300" x="4303500"/>
              <a:ext cy="20625" cx="17150"/>
            </a:xfrm>
            <a:custGeom>
              <a:pathLst>
                <a:path w="686" extrusionOk="0" h="825">
                  <a:moveTo>
                    <a:pt y="1" x="1"/>
                  </a:moveTo>
                  <a:lnTo>
                    <a:pt y="825" x="1"/>
                  </a:lnTo>
                  <a:lnTo>
                    <a:pt y="825" x="685"/>
                  </a:lnTo>
                  <a:lnTo>
                    <a:pt y="1" x="6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y="1973400" x="2408600"/>
              <a:ext cy="423900" cx="692050"/>
            </a:xfrm>
            <a:custGeom>
              <a:pathLst>
                <a:path w="27682" extrusionOk="0" h="16956">
                  <a:moveTo>
                    <a:pt y="4983" x="15917"/>
                  </a:moveTo>
                  <a:lnTo>
                    <a:pt y="5122" x="16194"/>
                  </a:lnTo>
                  <a:lnTo>
                    <a:pt y="5260" x="16471"/>
                  </a:lnTo>
                  <a:lnTo>
                    <a:pt y="5399" x="16679"/>
                  </a:lnTo>
                  <a:lnTo>
                    <a:pt y="5675" x="16886"/>
                  </a:lnTo>
                  <a:lnTo>
                    <a:pt y="5883" x="17025"/>
                  </a:lnTo>
                  <a:lnTo>
                    <a:pt y="6229" x="17094"/>
                  </a:lnTo>
                  <a:lnTo>
                    <a:pt y="6506" x="17094"/>
                  </a:lnTo>
                  <a:lnTo>
                    <a:pt y="6852" x="17094"/>
                  </a:lnTo>
                  <a:lnTo>
                    <a:pt y="7129" x="17025"/>
                  </a:lnTo>
                  <a:lnTo>
                    <a:pt y="7336" x="16886"/>
                  </a:lnTo>
                  <a:lnTo>
                    <a:pt y="7613" x="16679"/>
                  </a:lnTo>
                  <a:lnTo>
                    <a:pt y="7752" x="16471"/>
                  </a:lnTo>
                  <a:lnTo>
                    <a:pt y="7959" x="16194"/>
                  </a:lnTo>
                  <a:lnTo>
                    <a:pt y="8028" x="15917"/>
                  </a:lnTo>
                  <a:lnTo>
                    <a:pt y="8028" x="15295"/>
                  </a:lnTo>
                  <a:lnTo>
                    <a:pt y="7959" x="15018"/>
                  </a:lnTo>
                  <a:lnTo>
                    <a:pt y="7752" x="14741"/>
                  </a:lnTo>
                  <a:lnTo>
                    <a:pt y="7613" x="14533"/>
                  </a:lnTo>
                  <a:lnTo>
                    <a:pt y="7336" x="14326"/>
                  </a:lnTo>
                  <a:lnTo>
                    <a:pt y="7129" x="14187"/>
                  </a:lnTo>
                  <a:lnTo>
                    <a:pt y="6852" x="14118"/>
                  </a:lnTo>
                  <a:lnTo>
                    <a:pt y="6506" x="14049"/>
                  </a:lnTo>
                  <a:lnTo>
                    <a:pt y="6229" x="14118"/>
                  </a:lnTo>
                  <a:lnTo>
                    <a:pt y="5883" x="14187"/>
                  </a:lnTo>
                  <a:lnTo>
                    <a:pt y="5675" x="14326"/>
                  </a:lnTo>
                  <a:lnTo>
                    <a:pt y="5399" x="14533"/>
                  </a:lnTo>
                  <a:lnTo>
                    <a:pt y="5260" x="14741"/>
                  </a:lnTo>
                  <a:lnTo>
                    <a:pt y="5122" x="15018"/>
                  </a:lnTo>
                  <a:lnTo>
                    <a:pt y="4983" x="15295"/>
                  </a:lnTo>
                  <a:close/>
                  <a:moveTo>
                    <a:pt y="3738" x="16886"/>
                  </a:moveTo>
                  <a:lnTo>
                    <a:pt y="4015" x="18478"/>
                  </a:lnTo>
                  <a:lnTo>
                    <a:pt y="4430" x="20346"/>
                  </a:lnTo>
                  <a:lnTo>
                    <a:pt y="5122" x="20623"/>
                  </a:lnTo>
                  <a:lnTo>
                    <a:pt y="5883" x="20831"/>
                  </a:lnTo>
                  <a:lnTo>
                    <a:pt y="6644" x="20969"/>
                  </a:lnTo>
                  <a:lnTo>
                    <a:pt y="7475" x="21038"/>
                  </a:lnTo>
                  <a:lnTo>
                    <a:pt y="8236" x="20969"/>
                  </a:lnTo>
                  <a:lnTo>
                    <a:pt y="8928" x="20900"/>
                  </a:lnTo>
                  <a:lnTo>
                    <a:pt y="9620" x="20692"/>
                  </a:lnTo>
                  <a:lnTo>
                    <a:pt y="10243" x="20485"/>
                  </a:lnTo>
                  <a:lnTo>
                    <a:pt y="10866" x="20139"/>
                  </a:lnTo>
                  <a:lnTo>
                    <a:pt y="11489" x="19793"/>
                  </a:lnTo>
                  <a:lnTo>
                    <a:pt y="12042" x="19378"/>
                  </a:lnTo>
                  <a:lnTo>
                    <a:pt y="12527" x="18893"/>
                  </a:lnTo>
                  <a:lnTo>
                    <a:pt y="13011" x="18409"/>
                  </a:lnTo>
                  <a:lnTo>
                    <a:pt y="13426" x="17855"/>
                  </a:lnTo>
                  <a:lnTo>
                    <a:pt y="13772" x="17232"/>
                  </a:lnTo>
                  <a:lnTo>
                    <a:pt y="14049" x="16609"/>
                  </a:lnTo>
                  <a:lnTo>
                    <a:pt y="14326" x="15987"/>
                  </a:lnTo>
                  <a:lnTo>
                    <a:pt y="14534" x="15295"/>
                  </a:lnTo>
                  <a:lnTo>
                    <a:pt y="14603" x="14603"/>
                  </a:lnTo>
                  <a:lnTo>
                    <a:pt y="14672" x="13841"/>
                  </a:lnTo>
                  <a:lnTo>
                    <a:pt y="14603" x="13149"/>
                  </a:lnTo>
                  <a:lnTo>
                    <a:pt y="14534" x="12388"/>
                  </a:lnTo>
                  <a:lnTo>
                    <a:pt y="14326" x="11696"/>
                  </a:lnTo>
                  <a:lnTo>
                    <a:pt y="14049" x="11073"/>
                  </a:lnTo>
                  <a:lnTo>
                    <a:pt y="13772" x="10450"/>
                  </a:lnTo>
                  <a:lnTo>
                    <a:pt y="13426" x="9827"/>
                  </a:lnTo>
                  <a:lnTo>
                    <a:pt y="13011" x="9274"/>
                  </a:lnTo>
                  <a:lnTo>
                    <a:pt y="12527" x="8789"/>
                  </a:lnTo>
                  <a:lnTo>
                    <a:pt y="12042" x="8305"/>
                  </a:lnTo>
                  <a:lnTo>
                    <a:pt y="11489" x="7890"/>
                  </a:lnTo>
                  <a:lnTo>
                    <a:pt y="10866" x="7544"/>
                  </a:lnTo>
                  <a:lnTo>
                    <a:pt y="10243" x="7267"/>
                  </a:lnTo>
                  <a:lnTo>
                    <a:pt y="9620" x="6990"/>
                  </a:lnTo>
                  <a:lnTo>
                    <a:pt y="8928" x="6852"/>
                  </a:lnTo>
                  <a:lnTo>
                    <a:pt y="8236" x="6713"/>
                  </a:lnTo>
                  <a:lnTo>
                    <a:pt y="7475" x="6713"/>
                  </a:lnTo>
                  <a:lnTo>
                    <a:pt y="6644" x="6713"/>
                  </a:lnTo>
                  <a:lnTo>
                    <a:pt y="5883" x="6852"/>
                  </a:lnTo>
                  <a:lnTo>
                    <a:pt y="5122" x="7059"/>
                  </a:lnTo>
                  <a:lnTo>
                    <a:pt y="4430" x="7405"/>
                  </a:lnTo>
                  <a:lnTo>
                    <a:pt y="4015" x="9274"/>
                  </a:lnTo>
                  <a:lnTo>
                    <a:pt y="3738" x="10866"/>
                  </a:lnTo>
                  <a:lnTo>
                    <a:pt y="4084" x="10450"/>
                  </a:lnTo>
                  <a:lnTo>
                    <a:pt y="4499" x="10104"/>
                  </a:lnTo>
                  <a:lnTo>
                    <a:pt y="4914" x="9758"/>
                  </a:lnTo>
                  <a:lnTo>
                    <a:pt y="5399" x="9551"/>
                  </a:lnTo>
                  <a:lnTo>
                    <a:pt y="5883" x="9343"/>
                  </a:lnTo>
                  <a:lnTo>
                    <a:pt y="6367" x="9205"/>
                  </a:lnTo>
                  <a:lnTo>
                    <a:pt y="6921" x="9066"/>
                  </a:lnTo>
                  <a:lnTo>
                    <a:pt y="7475" x="9066"/>
                  </a:lnTo>
                  <a:lnTo>
                    <a:pt y="7959" x="9066"/>
                  </a:lnTo>
                  <a:lnTo>
                    <a:pt y="8444" x="9135"/>
                  </a:lnTo>
                  <a:lnTo>
                    <a:pt y="8928" x="9274"/>
                  </a:lnTo>
                  <a:lnTo>
                    <a:pt y="9343" x="9412"/>
                  </a:lnTo>
                  <a:lnTo>
                    <a:pt y="9758" x="9620"/>
                  </a:lnTo>
                  <a:lnTo>
                    <a:pt y="10174" x="9897"/>
                  </a:lnTo>
                  <a:lnTo>
                    <a:pt y="10520" x="10173"/>
                  </a:lnTo>
                  <a:lnTo>
                    <a:pt y="10866" x="10450"/>
                  </a:lnTo>
                  <a:lnTo>
                    <a:pt y="11212" x="10796"/>
                  </a:lnTo>
                  <a:lnTo>
                    <a:pt y="11489" x="11142"/>
                  </a:lnTo>
                  <a:lnTo>
                    <a:pt y="11696" x="11558"/>
                  </a:lnTo>
                  <a:lnTo>
                    <a:pt y="11904" x="11973"/>
                  </a:lnTo>
                  <a:lnTo>
                    <a:pt y="12042" x="12388"/>
                  </a:lnTo>
                  <a:lnTo>
                    <a:pt y="12181" x="12872"/>
                  </a:lnTo>
                  <a:lnTo>
                    <a:pt y="12250" x="13357"/>
                  </a:lnTo>
                  <a:lnTo>
                    <a:pt y="12319" x="13841"/>
                  </a:lnTo>
                  <a:lnTo>
                    <a:pt y="12250" x="14326"/>
                  </a:lnTo>
                  <a:lnTo>
                    <a:pt y="12181" x="14810"/>
                  </a:lnTo>
                  <a:lnTo>
                    <a:pt y="12042" x="15295"/>
                  </a:lnTo>
                  <a:lnTo>
                    <a:pt y="11904" x="15710"/>
                  </a:lnTo>
                  <a:lnTo>
                    <a:pt y="11696" x="16125"/>
                  </a:lnTo>
                  <a:lnTo>
                    <a:pt y="11489" x="16540"/>
                  </a:lnTo>
                  <a:lnTo>
                    <a:pt y="11212" x="16886"/>
                  </a:lnTo>
                  <a:lnTo>
                    <a:pt y="10866" x="17232"/>
                  </a:lnTo>
                  <a:lnTo>
                    <a:pt y="10520" x="17578"/>
                  </a:lnTo>
                  <a:lnTo>
                    <a:pt y="10174" x="17855"/>
                  </a:lnTo>
                  <a:lnTo>
                    <a:pt y="9758" x="18063"/>
                  </a:lnTo>
                  <a:lnTo>
                    <a:pt y="9343" x="18270"/>
                  </a:lnTo>
                  <a:lnTo>
                    <a:pt y="8928" x="18409"/>
                  </a:lnTo>
                  <a:lnTo>
                    <a:pt y="8444" x="18547"/>
                  </a:lnTo>
                  <a:lnTo>
                    <a:pt y="7959" x="18616"/>
                  </a:lnTo>
                  <a:lnTo>
                    <a:pt y="7475" x="18686"/>
                  </a:lnTo>
                  <a:lnTo>
                    <a:pt y="6921" x="18616"/>
                  </a:lnTo>
                  <a:lnTo>
                    <a:pt y="6367" x="18547"/>
                  </a:lnTo>
                  <a:lnTo>
                    <a:pt y="5883" x="18409"/>
                  </a:lnTo>
                  <a:lnTo>
                    <a:pt y="5399" x="18201"/>
                  </a:lnTo>
                  <a:lnTo>
                    <a:pt y="4914" x="17924"/>
                  </a:lnTo>
                  <a:lnTo>
                    <a:pt y="4499" x="17578"/>
                  </a:lnTo>
                  <a:lnTo>
                    <a:pt y="4084" x="17232"/>
                  </a:lnTo>
                  <a:lnTo>
                    <a:pt y="3738" x="16886"/>
                  </a:lnTo>
                  <a:close/>
                  <a:moveTo>
                    <a:pt y="1" x="13011"/>
                  </a:moveTo>
                  <a:lnTo>
                    <a:pt y="70" x="12180"/>
                  </a:lnTo>
                  <a:lnTo>
                    <a:pt y="347" x="10589"/>
                  </a:lnTo>
                  <a:lnTo>
                    <a:pt y="693" x="9135"/>
                  </a:lnTo>
                  <a:lnTo>
                    <a:pt y="1108" x="7751"/>
                  </a:lnTo>
                  <a:lnTo>
                    <a:pt y="1662" x="6506"/>
                  </a:lnTo>
                  <a:lnTo>
                    <a:pt y="2284" x="5398"/>
                  </a:lnTo>
                  <a:lnTo>
                    <a:pt y="2976" x="4360"/>
                  </a:lnTo>
                  <a:lnTo>
                    <a:pt y="3599" x="3461"/>
                  </a:lnTo>
                  <a:lnTo>
                    <a:pt y="4291" x="2630"/>
                  </a:lnTo>
                  <a:lnTo>
                    <a:pt y="4914" x="1938"/>
                  </a:lnTo>
                  <a:lnTo>
                    <a:pt y="6091" x="900"/>
                  </a:lnTo>
                  <a:lnTo>
                    <a:pt y="6921" x="208"/>
                  </a:lnTo>
                  <a:lnTo>
                    <a:pt y="7198" x="1"/>
                  </a:lnTo>
                  <a:lnTo>
                    <a:pt y="7198" x="1"/>
                  </a:lnTo>
                  <a:lnTo>
                    <a:pt y="6644" x="1246"/>
                  </a:lnTo>
                  <a:lnTo>
                    <a:pt y="6091" x="2423"/>
                  </a:lnTo>
                  <a:lnTo>
                    <a:pt y="5260" x="4706"/>
                  </a:lnTo>
                  <a:lnTo>
                    <a:pt y="6367" x="4499"/>
                  </a:lnTo>
                  <a:lnTo>
                    <a:pt y="7475" x="4430"/>
                  </a:lnTo>
                  <a:lnTo>
                    <a:pt y="8444" x="4430"/>
                  </a:lnTo>
                  <a:lnTo>
                    <a:pt y="9412" x="4568"/>
                  </a:lnTo>
                  <a:lnTo>
                    <a:pt y="10312" x="4845"/>
                  </a:lnTo>
                  <a:lnTo>
                    <a:pt y="11143" x="5122"/>
                  </a:lnTo>
                  <a:lnTo>
                    <a:pt y="11973" x="5537"/>
                  </a:lnTo>
                  <a:lnTo>
                    <a:pt y="12734" x="6021"/>
                  </a:lnTo>
                  <a:lnTo>
                    <a:pt y="13496" x="6575"/>
                  </a:lnTo>
                  <a:lnTo>
                    <a:pt y="14188" x="7198"/>
                  </a:lnTo>
                  <a:lnTo>
                    <a:pt y="14741" x="7821"/>
                  </a:lnTo>
                  <a:lnTo>
                    <a:pt y="15295" x="8582"/>
                  </a:lnTo>
                  <a:lnTo>
                    <a:pt y="15779" x="9343"/>
                  </a:lnTo>
                  <a:lnTo>
                    <a:pt y="16194" x="10173"/>
                  </a:lnTo>
                  <a:lnTo>
                    <a:pt y="16471" x="11073"/>
                  </a:lnTo>
                  <a:lnTo>
                    <a:pt y="16748" x="11973"/>
                  </a:lnTo>
                  <a:lnTo>
                    <a:pt y="16887" x="12872"/>
                  </a:lnTo>
                  <a:lnTo>
                    <a:pt y="16956" x="13841"/>
                  </a:lnTo>
                  <a:lnTo>
                    <a:pt y="16887" x="14810"/>
                  </a:lnTo>
                  <a:lnTo>
                    <a:pt y="16748" x="15779"/>
                  </a:lnTo>
                  <a:lnTo>
                    <a:pt y="16471" x="16679"/>
                  </a:lnTo>
                  <a:lnTo>
                    <a:pt y="16194" x="17509"/>
                  </a:lnTo>
                  <a:lnTo>
                    <a:pt y="15779" x="18340"/>
                  </a:lnTo>
                  <a:lnTo>
                    <a:pt y="15295" x="19101"/>
                  </a:lnTo>
                  <a:lnTo>
                    <a:pt y="14741" x="19862"/>
                  </a:lnTo>
                  <a:lnTo>
                    <a:pt y="14188" x="20554"/>
                  </a:lnTo>
                  <a:lnTo>
                    <a:pt y="13496" x="21108"/>
                  </a:lnTo>
                  <a:lnTo>
                    <a:pt y="12734" x="21661"/>
                  </a:lnTo>
                  <a:lnTo>
                    <a:pt y="11973" x="22146"/>
                  </a:lnTo>
                  <a:lnTo>
                    <a:pt y="11143" x="22561"/>
                  </a:lnTo>
                  <a:lnTo>
                    <a:pt y="10312" x="22838"/>
                  </a:lnTo>
                  <a:lnTo>
                    <a:pt y="9412" x="23115"/>
                  </a:lnTo>
                  <a:lnTo>
                    <a:pt y="8444" x="23253"/>
                  </a:lnTo>
                  <a:lnTo>
                    <a:pt y="7475" x="23322"/>
                  </a:lnTo>
                  <a:lnTo>
                    <a:pt y="6367" x="23253"/>
                  </a:lnTo>
                  <a:lnTo>
                    <a:pt y="5260" x="23045"/>
                  </a:lnTo>
                  <a:lnTo>
                    <a:pt y="6091" x="25260"/>
                  </a:lnTo>
                  <a:lnTo>
                    <a:pt y="6644" x="26436"/>
                  </a:lnTo>
                  <a:lnTo>
                    <a:pt y="7198" x="27682"/>
                  </a:lnTo>
                  <a:lnTo>
                    <a:pt y="6921" x="27474"/>
                  </a:lnTo>
                  <a:lnTo>
                    <a:pt y="6091" x="26852"/>
                  </a:lnTo>
                  <a:lnTo>
                    <a:pt y="4914" x="25744"/>
                  </a:lnTo>
                  <a:lnTo>
                    <a:pt y="4291" x="25052"/>
                  </a:lnTo>
                  <a:lnTo>
                    <a:pt y="3599" x="24222"/>
                  </a:lnTo>
                  <a:lnTo>
                    <a:pt y="2976" x="23322"/>
                  </a:lnTo>
                  <a:lnTo>
                    <a:pt y="2284" x="22284"/>
                  </a:lnTo>
                  <a:lnTo>
                    <a:pt y="1662" x="21177"/>
                  </a:lnTo>
                  <a:lnTo>
                    <a:pt y="1108" x="19931"/>
                  </a:lnTo>
                  <a:lnTo>
                    <a:pt y="693" x="18547"/>
                  </a:lnTo>
                  <a:lnTo>
                    <a:pt y="347" x="17094"/>
                  </a:lnTo>
                  <a:lnTo>
                    <a:pt y="70" x="15571"/>
                  </a:lnTo>
                  <a:lnTo>
                    <a:pt y="1" x="1474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y="3340175" x="2412050"/>
              <a:ext cy="484475" cx="685150"/>
            </a:xfrm>
            <a:custGeom>
              <a:pathLst>
                <a:path w="27406" extrusionOk="0" h="19379">
                  <a:moveTo>
                    <a:pt y="7337" x="3946"/>
                  </a:moveTo>
                  <a:lnTo>
                    <a:pt y="7406" x="4153"/>
                  </a:lnTo>
                  <a:lnTo>
                    <a:pt y="7613" x="4568"/>
                  </a:lnTo>
                  <a:lnTo>
                    <a:pt y="7959" x="4914"/>
                  </a:lnTo>
                  <a:lnTo>
                    <a:pt y="8790" x="5745"/>
                  </a:lnTo>
                  <a:lnTo>
                    <a:pt y="9690" x="6575"/>
                  </a:lnTo>
                  <a:lnTo>
                    <a:pt y="10036" x="6991"/>
                  </a:lnTo>
                  <a:lnTo>
                    <a:pt y="10382" x="7406"/>
                  </a:lnTo>
                  <a:lnTo>
                    <a:pt y="10935" x="8305"/>
                  </a:lnTo>
                  <a:lnTo>
                    <a:pt y="11489" x="9413"/>
                  </a:lnTo>
                  <a:lnTo>
                    <a:pt y="12804" x="11904"/>
                  </a:lnTo>
                  <a:lnTo>
                    <a:pt y="13634" x="13496"/>
                  </a:lnTo>
                  <a:lnTo>
                    <a:pt y="14395" x="14880"/>
                  </a:lnTo>
                  <a:lnTo>
                    <a:pt y="14257" x="14188"/>
                  </a:lnTo>
                  <a:lnTo>
                    <a:pt y="14257" x="13426"/>
                  </a:lnTo>
                  <a:lnTo>
                    <a:pt y="14188" x="12596"/>
                  </a:lnTo>
                  <a:lnTo>
                    <a:pt y="14049" x="11489"/>
                  </a:lnTo>
                  <a:lnTo>
                    <a:pt y="13842" x="10174"/>
                  </a:lnTo>
                  <a:lnTo>
                    <a:pt y="13565" x="8790"/>
                  </a:lnTo>
                  <a:lnTo>
                    <a:pt y="13288" x="7406"/>
                  </a:lnTo>
                  <a:lnTo>
                    <a:pt y="12942" x="6160"/>
                  </a:lnTo>
                  <a:lnTo>
                    <a:pt y="12527" x="5191"/>
                  </a:lnTo>
                  <a:lnTo>
                    <a:pt y="12388" x="4845"/>
                  </a:lnTo>
                  <a:lnTo>
                    <a:pt y="12181" x="4568"/>
                  </a:lnTo>
                  <a:lnTo>
                    <a:pt y="11835" x="4222"/>
                  </a:lnTo>
                  <a:lnTo>
                    <a:pt y="11350" x="3946"/>
                  </a:lnTo>
                  <a:lnTo>
                    <a:pt y="10866" x="3738"/>
                  </a:lnTo>
                  <a:lnTo>
                    <a:pt y="10382" x="3600"/>
                  </a:lnTo>
                  <a:lnTo>
                    <a:pt y="9897" x="3461"/>
                  </a:lnTo>
                  <a:lnTo>
                    <a:pt y="9344" x="3461"/>
                  </a:lnTo>
                  <a:lnTo>
                    <a:pt y="8305" x="3461"/>
                  </a:lnTo>
                  <a:lnTo>
                    <a:pt y="7890" x="3530"/>
                  </a:lnTo>
                  <a:lnTo>
                    <a:pt y="7613" x="3600"/>
                  </a:lnTo>
                  <a:lnTo>
                    <a:pt y="7475" x="3738"/>
                  </a:lnTo>
                  <a:lnTo>
                    <a:pt y="7406" x="3807"/>
                  </a:lnTo>
                  <a:lnTo>
                    <a:pt y="7337" x="3946"/>
                  </a:lnTo>
                  <a:close/>
                  <a:moveTo>
                    <a:pt y="10451" x="2285"/>
                  </a:moveTo>
                  <a:lnTo>
                    <a:pt y="11143" x="2423"/>
                  </a:lnTo>
                  <a:lnTo>
                    <a:pt y="11835" x="2631"/>
                  </a:lnTo>
                  <a:lnTo>
                    <a:pt y="12388" x="2907"/>
                  </a:lnTo>
                  <a:lnTo>
                    <a:pt y="12873" x="3323"/>
                  </a:lnTo>
                  <a:lnTo>
                    <a:pt y="13219" x="3738"/>
                  </a:lnTo>
                  <a:lnTo>
                    <a:pt y="13565" x="4361"/>
                  </a:lnTo>
                  <a:lnTo>
                    <a:pt y="13911" x="5053"/>
                  </a:lnTo>
                  <a:lnTo>
                    <a:pt y="14257" x="5814"/>
                  </a:lnTo>
                  <a:lnTo>
                    <a:pt y="14811" x="7475"/>
                  </a:lnTo>
                  <a:lnTo>
                    <a:pt y="15018" x="8167"/>
                  </a:lnTo>
                  <a:lnTo>
                    <a:pt y="15157" x="8790"/>
                  </a:lnTo>
                  <a:lnTo>
                    <a:pt y="15295" x="9689"/>
                  </a:lnTo>
                  <a:lnTo>
                    <a:pt y="15226" x="8790"/>
                  </a:lnTo>
                  <a:lnTo>
                    <a:pt y="15087" x="8029"/>
                  </a:lnTo>
                  <a:lnTo>
                    <a:pt y="14949" x="7267"/>
                  </a:lnTo>
                  <a:lnTo>
                    <a:pt y="14534" x="5676"/>
                  </a:lnTo>
                  <a:lnTo>
                    <a:pt y="13980" x="4292"/>
                  </a:lnTo>
                  <a:lnTo>
                    <a:pt y="13773" x="3807"/>
                  </a:lnTo>
                  <a:lnTo>
                    <a:pt y="13565" x="3461"/>
                  </a:lnTo>
                  <a:lnTo>
                    <a:pt y="13219" x="3115"/>
                  </a:lnTo>
                  <a:lnTo>
                    <a:pt y="12942" x="2838"/>
                  </a:lnTo>
                  <a:lnTo>
                    <a:pt y="12250" x="2423"/>
                  </a:lnTo>
                  <a:lnTo>
                    <a:pt y="11627" x="2215"/>
                  </a:lnTo>
                  <a:lnTo>
                    <a:pt y="11212" x="2077"/>
                  </a:lnTo>
                  <a:lnTo>
                    <a:pt y="10866" x="2146"/>
                  </a:lnTo>
                  <a:lnTo>
                    <a:pt y="10451" x="2285"/>
                  </a:lnTo>
                  <a:close/>
                  <a:moveTo>
                    <a:pt y="4568" x="9897"/>
                  </a:moveTo>
                  <a:lnTo>
                    <a:pt y="4638" x="10520"/>
                  </a:lnTo>
                  <a:lnTo>
                    <a:pt y="4776" x="11074"/>
                  </a:lnTo>
                  <a:lnTo>
                    <a:pt y="5053" x="11696"/>
                  </a:lnTo>
                  <a:lnTo>
                    <a:pt y="5468" x="12319"/>
                  </a:lnTo>
                  <a:lnTo>
                    <a:pt y="5953" x="13011"/>
                  </a:lnTo>
                  <a:lnTo>
                    <a:pt y="6645" x="13703"/>
                  </a:lnTo>
                  <a:lnTo>
                    <a:pt y="7475" x="14395"/>
                  </a:lnTo>
                  <a:lnTo>
                    <a:pt y="8375" x="15018"/>
                  </a:lnTo>
                  <a:lnTo>
                    <a:pt y="9344" x="15503"/>
                  </a:lnTo>
                  <a:lnTo>
                    <a:pt y="10382" x="15918"/>
                  </a:lnTo>
                  <a:lnTo>
                    <a:pt y="12319" x="16610"/>
                  </a:lnTo>
                  <a:lnTo>
                    <a:pt y="14188" x="17233"/>
                  </a:lnTo>
                  <a:lnTo>
                    <a:pt y="15503" x="17717"/>
                  </a:lnTo>
                  <a:lnTo>
                    <a:pt y="15503" x="17648"/>
                  </a:lnTo>
                  <a:lnTo>
                    <a:pt y="15226" x="17233"/>
                  </a:lnTo>
                  <a:lnTo>
                    <a:pt y="14949" x="16610"/>
                  </a:lnTo>
                  <a:lnTo>
                    <a:pt y="14880" x="16610"/>
                  </a:lnTo>
                  <a:lnTo>
                    <a:pt y="14326" x="15641"/>
                  </a:lnTo>
                  <a:lnTo>
                    <a:pt y="13773" x="14603"/>
                  </a:lnTo>
                  <a:lnTo>
                    <a:pt y="12458" x="12112"/>
                  </a:lnTo>
                  <a:lnTo>
                    <a:pt y="11212" x="9551"/>
                  </a:lnTo>
                  <a:lnTo>
                    <a:pt y="10589" x="8513"/>
                  </a:lnTo>
                  <a:lnTo>
                    <a:pt y="10105" x="7613"/>
                  </a:lnTo>
                  <a:lnTo>
                    <a:pt y="9759" x="7198"/>
                  </a:lnTo>
                  <a:lnTo>
                    <a:pt y="9413" x="6783"/>
                  </a:lnTo>
                  <a:lnTo>
                    <a:pt y="8582" x="6022"/>
                  </a:lnTo>
                  <a:lnTo>
                    <a:pt y="8029" x="5537"/>
                  </a:lnTo>
                  <a:lnTo>
                    <a:pt y="7544" x="4984"/>
                  </a:lnTo>
                  <a:lnTo>
                    <a:pt y="6921" x="5260"/>
                  </a:lnTo>
                  <a:lnTo>
                    <a:pt y="6229" x="5676"/>
                  </a:lnTo>
                  <a:lnTo>
                    <a:pt y="5953" x="5952"/>
                  </a:lnTo>
                  <a:lnTo>
                    <a:pt y="5676" x="6229"/>
                  </a:lnTo>
                  <a:lnTo>
                    <a:pt y="5330" x="6644"/>
                  </a:lnTo>
                  <a:lnTo>
                    <a:pt y="5053" x="7129"/>
                  </a:lnTo>
                  <a:lnTo>
                    <a:pt y="5053" x="7198"/>
                  </a:lnTo>
                  <a:lnTo>
                    <a:pt y="4776" x="7890"/>
                  </a:lnTo>
                  <a:lnTo>
                    <a:pt y="4638" x="8651"/>
                  </a:lnTo>
                  <a:lnTo>
                    <a:pt y="4568" x="9343"/>
                  </a:lnTo>
                  <a:close/>
                  <a:moveTo>
                    <a:pt y="347" x="18686"/>
                  </a:moveTo>
                  <a:lnTo>
                    <a:pt y="416" x="19378"/>
                  </a:lnTo>
                  <a:lnTo>
                    <a:pt y="485" x="20001"/>
                  </a:lnTo>
                  <a:lnTo>
                    <a:pt y="555" x="20624"/>
                  </a:lnTo>
                  <a:lnTo>
                    <a:pt y="762" x="21246"/>
                  </a:lnTo>
                  <a:lnTo>
                    <a:pt y="970" x="21800"/>
                  </a:lnTo>
                  <a:lnTo>
                    <a:pt y="1177" x="22354"/>
                  </a:lnTo>
                  <a:lnTo>
                    <a:pt y="1523" x="22838"/>
                  </a:lnTo>
                  <a:lnTo>
                    <a:pt y="1800" x="23323"/>
                  </a:lnTo>
                  <a:lnTo>
                    <a:pt y="2562" x="24291"/>
                  </a:lnTo>
                  <a:lnTo>
                    <a:pt y="3392" x="25053"/>
                  </a:lnTo>
                  <a:lnTo>
                    <a:pt y="4222" x="25745"/>
                  </a:lnTo>
                  <a:lnTo>
                    <a:pt y="5122" x="26298"/>
                  </a:lnTo>
                  <a:lnTo>
                    <a:pt y="5953" x="26644"/>
                  </a:lnTo>
                  <a:lnTo>
                    <a:pt y="6783" x="26921"/>
                  </a:lnTo>
                  <a:lnTo>
                    <a:pt y="7613" x="27060"/>
                  </a:lnTo>
                  <a:lnTo>
                    <a:pt y="8375" x="27060"/>
                  </a:lnTo>
                  <a:lnTo>
                    <a:pt y="9067" x="26990"/>
                  </a:lnTo>
                  <a:lnTo>
                    <a:pt y="9620" x="26921"/>
                  </a:lnTo>
                  <a:lnTo>
                    <a:pt y="10105" x="26783"/>
                  </a:lnTo>
                  <a:lnTo>
                    <a:pt y="10520" x="26644"/>
                  </a:lnTo>
                  <a:lnTo>
                    <a:pt y="16402" x="18340"/>
                  </a:lnTo>
                  <a:lnTo>
                    <a:pt y="16126" x="18271"/>
                  </a:lnTo>
                  <a:lnTo>
                    <a:pt y="15987" x="18202"/>
                  </a:lnTo>
                  <a:lnTo>
                    <a:pt y="15226" x="17994"/>
                  </a:lnTo>
                  <a:lnTo>
                    <a:pt y="14049" x="17579"/>
                  </a:lnTo>
                  <a:lnTo>
                    <a:pt y="12250" x="16956"/>
                  </a:lnTo>
                  <a:lnTo>
                    <a:pt y="10243" x="16264"/>
                  </a:lnTo>
                  <a:lnTo>
                    <a:pt y="9205" x="15849"/>
                  </a:lnTo>
                  <a:lnTo>
                    <a:pt y="8167" x="15295"/>
                  </a:lnTo>
                  <a:lnTo>
                    <a:pt y="7267" x="14741"/>
                  </a:lnTo>
                  <a:lnTo>
                    <a:pt y="6783" x="14326"/>
                  </a:lnTo>
                  <a:lnTo>
                    <a:pt y="6368" x="13980"/>
                  </a:lnTo>
                  <a:lnTo>
                    <a:pt y="5676" x="13219"/>
                  </a:lnTo>
                  <a:lnTo>
                    <a:pt y="5122" x="12527"/>
                  </a:lnTo>
                  <a:lnTo>
                    <a:pt y="4776" x="11835"/>
                  </a:lnTo>
                  <a:lnTo>
                    <a:pt y="4499" x="11212"/>
                  </a:lnTo>
                  <a:lnTo>
                    <a:pt y="4292" x="10520"/>
                  </a:lnTo>
                  <a:lnTo>
                    <a:pt y="4222" x="9897"/>
                  </a:lnTo>
                  <a:lnTo>
                    <a:pt y="4222" x="9274"/>
                  </a:lnTo>
                  <a:lnTo>
                    <a:pt y="4292" x="8651"/>
                  </a:lnTo>
                  <a:lnTo>
                    <a:pt y="4361" x="8098"/>
                  </a:lnTo>
                  <a:lnTo>
                    <a:pt y="3876" x="8859"/>
                  </a:lnTo>
                  <a:lnTo>
                    <a:pt y="3254" x="9828"/>
                  </a:lnTo>
                  <a:lnTo>
                    <a:pt y="2631" x="10935"/>
                  </a:lnTo>
                  <a:lnTo>
                    <a:pt y="1939" x="12250"/>
                  </a:lnTo>
                  <a:lnTo>
                    <a:pt y="1385" x="13634"/>
                  </a:lnTo>
                  <a:lnTo>
                    <a:pt y="901" x="15087"/>
                  </a:lnTo>
                  <a:lnTo>
                    <a:pt y="693" x="15849"/>
                  </a:lnTo>
                  <a:lnTo>
                    <a:pt y="555" x="16679"/>
                  </a:lnTo>
                  <a:lnTo>
                    <a:pt y="416" x="17440"/>
                  </a:lnTo>
                  <a:lnTo>
                    <a:pt y="416" x="18271"/>
                  </a:lnTo>
                  <a:lnTo>
                    <a:pt y="347" x="18686"/>
                  </a:lnTo>
                  <a:close/>
                  <a:moveTo>
                    <a:pt y="12665" x="1316"/>
                  </a:moveTo>
                  <a:lnTo>
                    <a:pt y="13081" x="1454"/>
                  </a:lnTo>
                  <a:lnTo>
                    <a:pt y="13980" x="1939"/>
                  </a:lnTo>
                  <a:lnTo>
                    <a:pt y="14395" x="2146"/>
                  </a:lnTo>
                  <a:lnTo>
                    <a:pt y="14741" x="2423"/>
                  </a:lnTo>
                  <a:lnTo>
                    <a:pt y="15087" x="2838"/>
                  </a:lnTo>
                  <a:lnTo>
                    <a:pt y="15364" x="3323"/>
                  </a:lnTo>
                  <a:lnTo>
                    <a:pt y="15641" x="3876"/>
                  </a:lnTo>
                  <a:lnTo>
                    <a:pt y="15918" x="4568"/>
                  </a:lnTo>
                  <a:lnTo>
                    <a:pt y="16333" x="6022"/>
                  </a:lnTo>
                  <a:lnTo>
                    <a:pt y="16610" x="7544"/>
                  </a:lnTo>
                  <a:lnTo>
                    <a:pt y="16956" x="10312"/>
                  </a:lnTo>
                  <a:lnTo>
                    <a:pt y="16956" x="9205"/>
                  </a:lnTo>
                  <a:lnTo>
                    <a:pt y="16887" x="7821"/>
                  </a:lnTo>
                  <a:lnTo>
                    <a:pt y="16748" x="7129"/>
                  </a:lnTo>
                  <a:lnTo>
                    <a:pt y="16610" x="6368"/>
                  </a:lnTo>
                  <a:lnTo>
                    <a:pt y="16195" x="4776"/>
                  </a:lnTo>
                  <a:lnTo>
                    <a:pt y="15641" x="3392"/>
                  </a:lnTo>
                  <a:lnTo>
                    <a:pt y="15433" x="2838"/>
                  </a:lnTo>
                  <a:lnTo>
                    <a:pt y="15226" x="2492"/>
                  </a:lnTo>
                  <a:lnTo>
                    <a:pt y="14603" x="1939"/>
                  </a:lnTo>
                  <a:lnTo>
                    <a:pt y="14049" x="1523"/>
                  </a:lnTo>
                  <a:lnTo>
                    <a:pt y="13634" x="1316"/>
                  </a:lnTo>
                  <a:lnTo>
                    <a:pt y="13288" x="1247"/>
                  </a:lnTo>
                  <a:lnTo>
                    <a:pt y="12942" x="1247"/>
                  </a:lnTo>
                  <a:lnTo>
                    <a:pt y="12665" x="1316"/>
                  </a:lnTo>
                  <a:close/>
                  <a:moveTo>
                    <a:pt y="8098" x="3115"/>
                  </a:moveTo>
                  <a:lnTo>
                    <a:pt y="8236" x="3115"/>
                  </a:lnTo>
                  <a:lnTo>
                    <a:pt y="9344" x="3046"/>
                  </a:lnTo>
                  <a:lnTo>
                    <a:pt y="9897" x="3115"/>
                  </a:lnTo>
                  <a:lnTo>
                    <a:pt y="10451" x="3254"/>
                  </a:lnTo>
                  <a:lnTo>
                    <a:pt y="11004" x="3392"/>
                  </a:lnTo>
                  <a:lnTo>
                    <a:pt y="11558" x="3600"/>
                  </a:lnTo>
                  <a:lnTo>
                    <a:pt y="12042" x="3946"/>
                  </a:lnTo>
                  <a:lnTo>
                    <a:pt y="12458" x="4361"/>
                  </a:lnTo>
                  <a:lnTo>
                    <a:pt y="12665" x="4638"/>
                  </a:lnTo>
                  <a:lnTo>
                    <a:pt y="12873" x="5053"/>
                  </a:lnTo>
                  <a:lnTo>
                    <a:pt y="13288" x="6022"/>
                  </a:lnTo>
                  <a:lnTo>
                    <a:pt y="13634" x="7337"/>
                  </a:lnTo>
                  <a:lnTo>
                    <a:pt y="13911" x="8721"/>
                  </a:lnTo>
                  <a:lnTo>
                    <a:pt y="14188" x="10105"/>
                  </a:lnTo>
                  <a:lnTo>
                    <a:pt y="14395" x="11420"/>
                  </a:lnTo>
                  <a:lnTo>
                    <a:pt y="14534" x="12596"/>
                  </a:lnTo>
                  <a:lnTo>
                    <a:pt y="14603" x="13426"/>
                  </a:lnTo>
                  <a:lnTo>
                    <a:pt y="14603" x="13980"/>
                  </a:lnTo>
                  <a:lnTo>
                    <a:pt y="14672" x="14465"/>
                  </a:lnTo>
                  <a:lnTo>
                    <a:pt y="14741" x="14672"/>
                  </a:lnTo>
                  <a:lnTo>
                    <a:pt y="15087" x="16056"/>
                  </a:lnTo>
                  <a:lnTo>
                    <a:pt y="15087" x="16125"/>
                  </a:lnTo>
                  <a:lnTo>
                    <a:pt y="15157" x="16195"/>
                  </a:lnTo>
                  <a:lnTo>
                    <a:pt y="15226" x="16402"/>
                  </a:lnTo>
                  <a:lnTo>
                    <a:pt y="15226" x="16471"/>
                  </a:lnTo>
                  <a:lnTo>
                    <a:pt y="15503" x="17025"/>
                  </a:lnTo>
                  <a:lnTo>
                    <a:pt y="15779" x="17440"/>
                  </a:lnTo>
                  <a:lnTo>
                    <a:pt y="15987" x="17717"/>
                  </a:lnTo>
                  <a:lnTo>
                    <a:pt y="16126" x="17855"/>
                  </a:lnTo>
                  <a:lnTo>
                    <a:pt y="16195" x="17855"/>
                  </a:lnTo>
                  <a:lnTo>
                    <a:pt y="16679" x="17994"/>
                  </a:lnTo>
                  <a:lnTo>
                    <a:pt y="16818" x="17855"/>
                  </a:lnTo>
                  <a:lnTo>
                    <a:pt y="17164" x="17371"/>
                  </a:lnTo>
                  <a:lnTo>
                    <a:pt y="16748" x="17025"/>
                  </a:lnTo>
                  <a:lnTo>
                    <a:pt y="16679" x="16956"/>
                  </a:lnTo>
                  <a:lnTo>
                    <a:pt y="16333" x="16610"/>
                  </a:lnTo>
                  <a:lnTo>
                    <a:pt y="16056" x="16056"/>
                  </a:lnTo>
                  <a:lnTo>
                    <a:pt y="16056" x="15918"/>
                  </a:lnTo>
                  <a:lnTo>
                    <a:pt y="15918" x="15779"/>
                  </a:lnTo>
                  <a:lnTo>
                    <a:pt y="15918" x="15710"/>
                  </a:lnTo>
                  <a:lnTo>
                    <a:pt y="15641" x="14880"/>
                  </a:lnTo>
                  <a:lnTo>
                    <a:pt y="15503" x="13842"/>
                  </a:lnTo>
                  <a:lnTo>
                    <a:pt y="15157" x="11281"/>
                  </a:lnTo>
                  <a:lnTo>
                    <a:pt y="14741" x="8790"/>
                  </a:lnTo>
                  <a:lnTo>
                    <a:pt y="14672" x="8236"/>
                  </a:lnTo>
                  <a:lnTo>
                    <a:pt y="14465" x="7544"/>
                  </a:lnTo>
                  <a:lnTo>
                    <a:pt y="13911" x="5952"/>
                  </a:lnTo>
                  <a:lnTo>
                    <a:pt y="13219" x="4499"/>
                  </a:lnTo>
                  <a:lnTo>
                    <a:pt y="12942" x="3946"/>
                  </a:lnTo>
                  <a:lnTo>
                    <a:pt y="12665" x="3600"/>
                  </a:lnTo>
                  <a:lnTo>
                    <a:pt y="12388" x="3323"/>
                  </a:lnTo>
                  <a:lnTo>
                    <a:pt y="12042" x="3115"/>
                  </a:lnTo>
                  <a:lnTo>
                    <a:pt y="11627" x="2907"/>
                  </a:lnTo>
                  <a:lnTo>
                    <a:pt y="11281" x="2769"/>
                  </a:lnTo>
                  <a:lnTo>
                    <a:pt y="10797" x="2700"/>
                  </a:lnTo>
                  <a:lnTo>
                    <a:pt y="10382" x="2631"/>
                  </a:lnTo>
                  <a:lnTo>
                    <a:pt y="9482" x="2631"/>
                  </a:lnTo>
                  <a:lnTo>
                    <a:pt y="9067" x="2700"/>
                  </a:lnTo>
                  <a:lnTo>
                    <a:pt y="8721" x="2769"/>
                  </a:lnTo>
                  <a:lnTo>
                    <a:pt y="8375" x="2977"/>
                  </a:lnTo>
                  <a:lnTo>
                    <a:pt y="8098" x="3115"/>
                  </a:lnTo>
                  <a:close/>
                  <a:moveTo>
                    <a:pt y="10451" x="1939"/>
                  </a:moveTo>
                  <a:lnTo>
                    <a:pt y="10866" x="1800"/>
                  </a:lnTo>
                  <a:lnTo>
                    <a:pt y="11212" x="1731"/>
                  </a:lnTo>
                  <a:lnTo>
                    <a:pt y="11766" x="1869"/>
                  </a:lnTo>
                  <a:lnTo>
                    <a:pt y="12388" x="2146"/>
                  </a:lnTo>
                  <a:lnTo>
                    <a:pt y="13150" x="2561"/>
                  </a:lnTo>
                  <a:lnTo>
                    <a:pt y="13496" x="2838"/>
                  </a:lnTo>
                  <a:lnTo>
                    <a:pt y="13842" x="3184"/>
                  </a:lnTo>
                  <a:lnTo>
                    <a:pt y="14049" x="3600"/>
                  </a:lnTo>
                  <a:lnTo>
                    <a:pt y="14326" x="4153"/>
                  </a:lnTo>
                  <a:lnTo>
                    <a:pt y="14880" x="5606"/>
                  </a:lnTo>
                  <a:lnTo>
                    <a:pt y="15295" x="7198"/>
                  </a:lnTo>
                  <a:lnTo>
                    <a:pt y="15433" x="8029"/>
                  </a:lnTo>
                  <a:lnTo>
                    <a:pt y="15572" x="8721"/>
                  </a:lnTo>
                  <a:lnTo>
                    <a:pt y="15641" x="10035"/>
                  </a:lnTo>
                  <a:lnTo>
                    <a:pt y="15710" x="11143"/>
                  </a:lnTo>
                  <a:lnTo>
                    <a:pt y="15710" x="12181"/>
                  </a:lnTo>
                  <a:lnTo>
                    <a:pt y="15779" x="12665"/>
                  </a:lnTo>
                  <a:lnTo>
                    <a:pt y="15849" x="13634"/>
                  </a:lnTo>
                  <a:lnTo>
                    <a:pt y="15987" x="14672"/>
                  </a:lnTo>
                  <a:lnTo>
                    <a:pt y="16264" x="15572"/>
                  </a:lnTo>
                  <a:lnTo>
                    <a:pt y="16333" x="15779"/>
                  </a:lnTo>
                  <a:lnTo>
                    <a:pt y="16402" x="15849"/>
                  </a:lnTo>
                  <a:lnTo>
                    <a:pt y="16610" x="16195"/>
                  </a:lnTo>
                  <a:lnTo>
                    <a:pt y="16748" x="16541"/>
                  </a:lnTo>
                  <a:lnTo>
                    <a:pt y="16887" x="16610"/>
                  </a:lnTo>
                  <a:lnTo>
                    <a:pt y="17164" x="16817"/>
                  </a:lnTo>
                  <a:lnTo>
                    <a:pt y="17786" x="16125"/>
                  </a:lnTo>
                  <a:lnTo>
                    <a:pt y="17440" x="15295"/>
                  </a:lnTo>
                  <a:lnTo>
                    <a:pt y="17164" x="14603"/>
                  </a:lnTo>
                  <a:lnTo>
                    <a:pt y="16956" x="13911"/>
                  </a:lnTo>
                  <a:lnTo>
                    <a:pt y="16818" x="12873"/>
                  </a:lnTo>
                  <a:lnTo>
                    <a:pt y="16679" x="11143"/>
                  </a:lnTo>
                  <a:lnTo>
                    <a:pt y="16472" x="9205"/>
                  </a:lnTo>
                  <a:lnTo>
                    <a:pt y="16264" x="7613"/>
                  </a:lnTo>
                  <a:lnTo>
                    <a:pt y="15987" x="6091"/>
                  </a:lnTo>
                  <a:lnTo>
                    <a:pt y="15572" x="4707"/>
                  </a:lnTo>
                  <a:lnTo>
                    <a:pt y="15295" x="4015"/>
                  </a:lnTo>
                  <a:lnTo>
                    <a:pt y="15018" x="3461"/>
                  </a:lnTo>
                  <a:lnTo>
                    <a:pt y="14741" x="3046"/>
                  </a:lnTo>
                  <a:lnTo>
                    <a:pt y="14465" x="2700"/>
                  </a:lnTo>
                  <a:lnTo>
                    <a:pt y="14188" x="2492"/>
                  </a:lnTo>
                  <a:lnTo>
                    <a:pt y="13773" x="2215"/>
                  </a:lnTo>
                  <a:lnTo>
                    <a:pt y="12942" x="1800"/>
                  </a:lnTo>
                  <a:lnTo>
                    <a:pt y="12112" x="1523"/>
                  </a:lnTo>
                  <a:lnTo>
                    <a:pt y="11766" x="1454"/>
                  </a:lnTo>
                  <a:lnTo>
                    <a:pt y="11489" x="1454"/>
                  </a:lnTo>
                  <a:lnTo>
                    <a:pt y="11212" x="1523"/>
                  </a:lnTo>
                  <a:lnTo>
                    <a:pt y="10935" x="1593"/>
                  </a:lnTo>
                  <a:lnTo>
                    <a:pt y="10451" x="1939"/>
                  </a:lnTo>
                  <a:close/>
                  <a:moveTo>
                    <a:pt y="15364" x="762"/>
                  </a:moveTo>
                  <a:lnTo>
                    <a:pt y="15918" x="1108"/>
                  </a:lnTo>
                  <a:lnTo>
                    <a:pt y="16402" x="1523"/>
                  </a:lnTo>
                  <a:lnTo>
                    <a:pt y="16679" x="1869"/>
                  </a:lnTo>
                  <a:lnTo>
                    <a:pt y="17025" x="2354"/>
                  </a:lnTo>
                  <a:lnTo>
                    <a:pt y="17302" x="2977"/>
                  </a:lnTo>
                  <a:lnTo>
                    <a:pt y="17579" x="3600"/>
                  </a:lnTo>
                  <a:lnTo>
                    <a:pt y="17786" x="4499"/>
                  </a:lnTo>
                  <a:lnTo>
                    <a:pt y="18063" x="5399"/>
                  </a:lnTo>
                  <a:lnTo>
                    <a:pt y="17925" x="4638"/>
                  </a:lnTo>
                  <a:lnTo>
                    <a:pt y="17856" x="4084"/>
                  </a:lnTo>
                  <a:lnTo>
                    <a:pt y="17648" x="3323"/>
                  </a:lnTo>
                  <a:lnTo>
                    <a:pt y="17371" x="2492"/>
                  </a:lnTo>
                  <a:lnTo>
                    <a:pt y="17164" x="2077"/>
                  </a:lnTo>
                  <a:lnTo>
                    <a:pt y="16887" x="1731"/>
                  </a:lnTo>
                  <a:lnTo>
                    <a:pt y="16610" x="1454"/>
                  </a:lnTo>
                  <a:lnTo>
                    <a:pt y="16264" x="1177"/>
                  </a:lnTo>
                  <a:lnTo>
                    <a:pt y="15779" x="901"/>
                  </a:lnTo>
                  <a:lnTo>
                    <a:pt y="15364" x="762"/>
                  </a:lnTo>
                  <a:close/>
                  <a:moveTo>
                    <a:pt y="12665" x="970"/>
                  </a:moveTo>
                  <a:lnTo>
                    <a:pt y="12942" x="901"/>
                  </a:lnTo>
                  <a:lnTo>
                    <a:pt y="13288" x="901"/>
                  </a:lnTo>
                  <a:lnTo>
                    <a:pt y="13703" x="970"/>
                  </a:lnTo>
                  <a:lnTo>
                    <a:pt y="14257" x="1247"/>
                  </a:lnTo>
                  <a:lnTo>
                    <a:pt y="14880" x="1662"/>
                  </a:lnTo>
                  <a:lnTo>
                    <a:pt y="15503" x="2285"/>
                  </a:lnTo>
                  <a:lnTo>
                    <a:pt y="15710" x="2700"/>
                  </a:lnTo>
                  <a:lnTo>
                    <a:pt y="15987" x="3254"/>
                  </a:lnTo>
                  <a:lnTo>
                    <a:pt y="16541" x="4638"/>
                  </a:lnTo>
                  <a:lnTo>
                    <a:pt y="16956" x="6298"/>
                  </a:lnTo>
                  <a:lnTo>
                    <a:pt y="17094" x="7060"/>
                  </a:lnTo>
                  <a:lnTo>
                    <a:pt y="17233" x="7752"/>
                  </a:lnTo>
                  <a:lnTo>
                    <a:pt y="17302" x="9067"/>
                  </a:lnTo>
                  <a:lnTo>
                    <a:pt y="17302" x="10243"/>
                  </a:lnTo>
                  <a:lnTo>
                    <a:pt y="17233" x="11350"/>
                  </a:lnTo>
                  <a:lnTo>
                    <a:pt y="17233" x="12596"/>
                  </a:lnTo>
                  <a:lnTo>
                    <a:pt y="17371" x="13703"/>
                  </a:lnTo>
                  <a:lnTo>
                    <a:pt y="17510" x="14257"/>
                  </a:lnTo>
                  <a:lnTo>
                    <a:pt y="17648" x="14672"/>
                  </a:lnTo>
                  <a:lnTo>
                    <a:pt y="17856" x="15226"/>
                  </a:lnTo>
                  <a:lnTo>
                    <a:pt y="18409" x="14534"/>
                  </a:lnTo>
                  <a:lnTo>
                    <a:pt y="18202" x="13911"/>
                  </a:lnTo>
                  <a:lnTo>
                    <a:pt y="18132" x="13426"/>
                  </a:lnTo>
                  <a:lnTo>
                    <a:pt y="18063" x="12873"/>
                  </a:lnTo>
                  <a:lnTo>
                    <a:pt y="18063" x="10174"/>
                  </a:lnTo>
                  <a:lnTo>
                    <a:pt y="17994" x="8236"/>
                  </a:lnTo>
                  <a:lnTo>
                    <a:pt y="17994" x="7406"/>
                  </a:lnTo>
                  <a:lnTo>
                    <a:pt y="17925" x="6714"/>
                  </a:lnTo>
                  <a:lnTo>
                    <a:pt y="17648" x="5191"/>
                  </a:lnTo>
                  <a:lnTo>
                    <a:pt y="17164" x="3738"/>
                  </a:lnTo>
                  <a:lnTo>
                    <a:pt y="16956" x="3115"/>
                  </a:lnTo>
                  <a:lnTo>
                    <a:pt y="16679" x="2561"/>
                  </a:lnTo>
                  <a:lnTo>
                    <a:pt y="16402" x="2077"/>
                  </a:lnTo>
                  <a:lnTo>
                    <a:pt y="16126" x="1800"/>
                  </a:lnTo>
                  <a:lnTo>
                    <a:pt y="15503" x="1316"/>
                  </a:lnTo>
                  <a:lnTo>
                    <a:pt y="14811" x="901"/>
                  </a:lnTo>
                  <a:lnTo>
                    <a:pt y="14188" x="693"/>
                  </a:lnTo>
                  <a:lnTo>
                    <a:pt y="13703" x="624"/>
                  </a:lnTo>
                  <a:lnTo>
                    <a:pt y="13150" x="693"/>
                  </a:lnTo>
                  <a:lnTo>
                    <a:pt y="12804" x="831"/>
                  </a:lnTo>
                  <a:lnTo>
                    <a:pt y="12665" x="970"/>
                  </a:lnTo>
                  <a:close/>
                  <a:moveTo>
                    <a:pt y="15364" x="416"/>
                  </a:moveTo>
                  <a:lnTo>
                    <a:pt y="15918" x="555"/>
                  </a:lnTo>
                  <a:lnTo>
                    <a:pt y="16402" x="831"/>
                  </a:lnTo>
                  <a:lnTo>
                    <a:pt y="16818" x="1177"/>
                  </a:lnTo>
                  <a:lnTo>
                    <a:pt y="17164" x="1523"/>
                  </a:lnTo>
                  <a:lnTo>
                    <a:pt y="17440" x="1939"/>
                  </a:lnTo>
                  <a:lnTo>
                    <a:pt y="17648" x="2354"/>
                  </a:lnTo>
                  <a:lnTo>
                    <a:pt y="17994" x="3184"/>
                  </a:lnTo>
                  <a:lnTo>
                    <a:pt y="18202" x="4015"/>
                  </a:lnTo>
                  <a:lnTo>
                    <a:pt y="18271" x="4499"/>
                  </a:lnTo>
                  <a:lnTo>
                    <a:pt y="18409" x="5122"/>
                  </a:lnTo>
                  <a:lnTo>
                    <a:pt y="18478" x="6575"/>
                  </a:lnTo>
                  <a:lnTo>
                    <a:pt y="18617" x="8375"/>
                  </a:lnTo>
                  <a:lnTo>
                    <a:pt y="18617" x="8444"/>
                  </a:lnTo>
                  <a:lnTo>
                    <a:pt y="18478" x="10381"/>
                  </a:lnTo>
                  <a:lnTo>
                    <a:pt y="18409" x="11835"/>
                  </a:lnTo>
                  <a:lnTo>
                    <a:pt y="18409" x="12458"/>
                  </a:lnTo>
                  <a:lnTo>
                    <a:pt y="18686" x="12112"/>
                  </a:lnTo>
                  <a:lnTo>
                    <a:pt y="18894" x="10312"/>
                  </a:lnTo>
                  <a:lnTo>
                    <a:pt y="19032" x="8098"/>
                  </a:lnTo>
                  <a:lnTo>
                    <a:pt y="19032" x="5883"/>
                  </a:lnTo>
                  <a:lnTo>
                    <a:pt y="18963" x="4984"/>
                  </a:lnTo>
                  <a:lnTo>
                    <a:pt y="18894" x="4222"/>
                  </a:lnTo>
                  <a:lnTo>
                    <a:pt y="18686" x="3323"/>
                  </a:lnTo>
                  <a:lnTo>
                    <a:pt y="18478" x="2561"/>
                  </a:lnTo>
                  <a:lnTo>
                    <a:pt y="18202" x="1939"/>
                  </a:lnTo>
                  <a:lnTo>
                    <a:pt y="17856" x="1385"/>
                  </a:lnTo>
                  <a:lnTo>
                    <a:pt y="17510" x="970"/>
                  </a:lnTo>
                  <a:lnTo>
                    <a:pt y="17025" x="693"/>
                  </a:lnTo>
                  <a:lnTo>
                    <a:pt y="16541" x="485"/>
                  </a:lnTo>
                  <a:lnTo>
                    <a:pt y="15918" x="347"/>
                  </a:lnTo>
                  <a:lnTo>
                    <a:pt y="15641" x="347"/>
                  </a:lnTo>
                  <a:lnTo>
                    <a:pt y="15364" x="416"/>
                  </a:lnTo>
                  <a:close/>
                  <a:moveTo>
                    <a:pt y="1" x="18894"/>
                  </a:moveTo>
                  <a:lnTo>
                    <a:pt y="70" x="17648"/>
                  </a:lnTo>
                  <a:lnTo>
                    <a:pt y="209" x="16610"/>
                  </a:lnTo>
                  <a:lnTo>
                    <a:pt y="416" x="15641"/>
                  </a:lnTo>
                  <a:lnTo>
                    <a:pt y="624" x="14603"/>
                  </a:lnTo>
                  <a:lnTo>
                    <a:pt y="970" x="13703"/>
                  </a:lnTo>
                  <a:lnTo>
                    <a:pt y="1316" x="12734"/>
                  </a:lnTo>
                  <a:lnTo>
                    <a:pt y="1731" x="11904"/>
                  </a:lnTo>
                  <a:lnTo>
                    <a:pt y="2562" x="10312"/>
                  </a:lnTo>
                  <a:lnTo>
                    <a:pt y="3323" x="8997"/>
                  </a:lnTo>
                  <a:lnTo>
                    <a:pt y="4015" x="7959"/>
                  </a:lnTo>
                  <a:lnTo>
                    <a:pt y="4776" x="6991"/>
                  </a:lnTo>
                  <a:lnTo>
                    <a:pt y="5053" x="6437"/>
                  </a:lnTo>
                  <a:lnTo>
                    <a:pt y="5399" x="6022"/>
                  </a:lnTo>
                  <a:lnTo>
                    <a:pt y="5745" x="5676"/>
                  </a:lnTo>
                  <a:lnTo>
                    <a:pt y="6022" x="5399"/>
                  </a:lnTo>
                  <a:lnTo>
                    <a:pt y="6714" x="4984"/>
                  </a:lnTo>
                  <a:lnTo>
                    <a:pt y="7337" x="4707"/>
                  </a:lnTo>
                  <a:lnTo>
                    <a:pt y="7060" x="4292"/>
                  </a:lnTo>
                  <a:lnTo>
                    <a:pt y="6991" x="4222"/>
                  </a:lnTo>
                  <a:lnTo>
                    <a:pt y="6991" x="3946"/>
                  </a:lnTo>
                  <a:lnTo>
                    <a:pt y="7060" x="3738"/>
                  </a:lnTo>
                  <a:lnTo>
                    <a:pt y="7129" x="3530"/>
                  </a:lnTo>
                  <a:lnTo>
                    <a:pt y="7337" x="3392"/>
                  </a:lnTo>
                  <a:lnTo>
                    <a:pt y="7267" x="3392"/>
                  </a:lnTo>
                  <a:lnTo>
                    <a:pt y="7406" x="3254"/>
                  </a:lnTo>
                  <a:lnTo>
                    <a:pt y="7821" x="2838"/>
                  </a:lnTo>
                  <a:lnTo>
                    <a:pt y="8167" x="2631"/>
                  </a:lnTo>
                  <a:lnTo>
                    <a:pt y="8513" x="2492"/>
                  </a:lnTo>
                  <a:lnTo>
                    <a:pt y="8928" x="2354"/>
                  </a:lnTo>
                  <a:lnTo>
                    <a:pt y="9413" x="2285"/>
                  </a:lnTo>
                  <a:lnTo>
                    <a:pt y="9620" x="2285"/>
                  </a:lnTo>
                  <a:lnTo>
                    <a:pt y="9897" x="2008"/>
                  </a:lnTo>
                  <a:lnTo>
                    <a:pt y="10243" x="1662"/>
                  </a:lnTo>
                  <a:lnTo>
                    <a:pt y="10589" x="1385"/>
                  </a:lnTo>
                  <a:lnTo>
                    <a:pt y="11004" x="1177"/>
                  </a:lnTo>
                  <a:lnTo>
                    <a:pt y="11489" x="1108"/>
                  </a:lnTo>
                  <a:lnTo>
                    <a:pt y="11835" x="1108"/>
                  </a:lnTo>
                  <a:lnTo>
                    <a:pt y="12112" x="901"/>
                  </a:lnTo>
                  <a:lnTo>
                    <a:pt y="12388" x="693"/>
                  </a:lnTo>
                  <a:lnTo>
                    <a:pt y="12665" x="485"/>
                  </a:lnTo>
                  <a:lnTo>
                    <a:pt y="13081" x="347"/>
                  </a:lnTo>
                  <a:lnTo>
                    <a:pt y="13634" x="278"/>
                  </a:lnTo>
                  <a:lnTo>
                    <a:pt y="14049" x="278"/>
                  </a:lnTo>
                  <a:lnTo>
                    <a:pt y="14465" x="416"/>
                  </a:lnTo>
                  <a:lnTo>
                    <a:pt y="14603" x="347"/>
                  </a:lnTo>
                  <a:lnTo>
                    <a:pt y="15018" x="139"/>
                  </a:lnTo>
                  <a:lnTo>
                    <a:pt y="15433" x="1"/>
                  </a:lnTo>
                  <a:lnTo>
                    <a:pt y="15987" x="1"/>
                  </a:lnTo>
                  <a:lnTo>
                    <a:pt y="16610" x="139"/>
                  </a:lnTo>
                  <a:lnTo>
                    <a:pt y="17233" x="347"/>
                  </a:lnTo>
                  <a:lnTo>
                    <a:pt y="17717" x="762"/>
                  </a:lnTo>
                  <a:lnTo>
                    <a:pt y="18132" x="1177"/>
                  </a:lnTo>
                  <a:lnTo>
                    <a:pt y="18548" x="1800"/>
                  </a:lnTo>
                  <a:lnTo>
                    <a:pt y="18824" x="2492"/>
                  </a:lnTo>
                  <a:lnTo>
                    <a:pt y="19032" x="3254"/>
                  </a:lnTo>
                  <a:lnTo>
                    <a:pt y="19240" x="4153"/>
                  </a:lnTo>
                  <a:lnTo>
                    <a:pt y="19309" x="4914"/>
                  </a:lnTo>
                  <a:lnTo>
                    <a:pt y="19378" x="5883"/>
                  </a:lnTo>
                  <a:lnTo>
                    <a:pt y="19378" x="8167"/>
                  </a:lnTo>
                  <a:lnTo>
                    <a:pt y="19240" x="10381"/>
                  </a:lnTo>
                  <a:lnTo>
                    <a:pt y="19032" x="12181"/>
                  </a:lnTo>
                  <a:lnTo>
                    <a:pt y="19032" x="12250"/>
                  </a:lnTo>
                  <a:lnTo>
                    <a:pt y="18963" x="12250"/>
                  </a:lnTo>
                  <a:lnTo>
                    <a:pt y="18617" x="12734"/>
                  </a:lnTo>
                  <a:lnTo>
                    <a:pt y="18409" x="13011"/>
                  </a:lnTo>
                  <a:lnTo>
                    <a:pt y="18617" x="13980"/>
                  </a:lnTo>
                  <a:lnTo>
                    <a:pt y="18755" x="14534"/>
                  </a:lnTo>
                  <a:lnTo>
                    <a:pt y="18755" x="14672"/>
                  </a:lnTo>
                  <a:lnTo>
                    <a:pt y="17994" x="15641"/>
                  </a:lnTo>
                  <a:lnTo>
                    <a:pt y="18132" x="16056"/>
                  </a:lnTo>
                  <a:lnTo>
                    <a:pt y="18202" x="16125"/>
                  </a:lnTo>
                  <a:lnTo>
                    <a:pt y="18132" x="16264"/>
                  </a:lnTo>
                  <a:lnTo>
                    <a:pt y="17371" x="17094"/>
                  </a:lnTo>
                  <a:lnTo>
                    <a:pt y="17510" x="17163"/>
                  </a:lnTo>
                  <a:lnTo>
                    <a:pt y="17648" x="17233"/>
                  </a:lnTo>
                  <a:lnTo>
                    <a:pt y="17579" x="17440"/>
                  </a:lnTo>
                  <a:lnTo>
                    <a:pt y="17094" x="18063"/>
                  </a:lnTo>
                  <a:lnTo>
                    <a:pt y="17025" x="18132"/>
                  </a:lnTo>
                  <a:lnTo>
                    <a:pt y="16887" x="18340"/>
                  </a:lnTo>
                  <a:lnTo>
                    <a:pt y="10797" x="26921"/>
                  </a:lnTo>
                  <a:lnTo>
                    <a:pt y="10728" x="26990"/>
                  </a:lnTo>
                  <a:lnTo>
                    <a:pt y="10312" x="27129"/>
                  </a:lnTo>
                  <a:lnTo>
                    <a:pt y="9828" x="27267"/>
                  </a:lnTo>
                  <a:lnTo>
                    <a:pt y="9205" x="27336"/>
                  </a:lnTo>
                  <a:lnTo>
                    <a:pt y="8444" x="27406"/>
                  </a:lnTo>
                  <a:lnTo>
                    <a:pt y="7613" x="27406"/>
                  </a:lnTo>
                  <a:lnTo>
                    <a:pt y="6714" x="27267"/>
                  </a:lnTo>
                  <a:lnTo>
                    <a:pt y="6299" x="27198"/>
                  </a:lnTo>
                  <a:lnTo>
                    <a:pt y="5814" x="26990"/>
                  </a:lnTo>
                  <a:lnTo>
                    <a:pt y="5399" x="26783"/>
                  </a:lnTo>
                  <a:lnTo>
                    <a:pt y="5330" x="26783"/>
                  </a:lnTo>
                  <a:lnTo>
                    <a:pt y="4914" x="26575"/>
                  </a:lnTo>
                  <a:lnTo>
                    <a:pt y="4845" x="26575"/>
                  </a:lnTo>
                  <a:lnTo>
                    <a:pt y="4084" x="26091"/>
                  </a:lnTo>
                  <a:lnTo>
                    <a:pt y="3323" x="25468"/>
                  </a:lnTo>
                  <a:lnTo>
                    <a:pt y="2562" x="24776"/>
                  </a:lnTo>
                  <a:lnTo>
                    <a:pt y="1869" x="24015"/>
                  </a:lnTo>
                  <a:lnTo>
                    <a:pt y="1247" x="23184"/>
                  </a:lnTo>
                  <a:lnTo>
                    <a:pt y="762" x="22215"/>
                  </a:lnTo>
                  <a:lnTo>
                    <a:pt y="347" x="21177"/>
                  </a:lnTo>
                  <a:lnTo>
                    <a:pt y="209" x="20624"/>
                  </a:lnTo>
                  <a:lnTo>
                    <a:pt y="139" x="20070"/>
                  </a:lnTo>
                  <a:lnTo>
                    <a:pt y="1" x="1889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y="4660250" x="2590250"/>
              <a:ext cy="624600" cx="330475"/>
            </a:xfrm>
            <a:custGeom>
              <a:pathLst>
                <a:path w="13219" extrusionOk="0" h="24984">
                  <a:moveTo>
                    <a:pt y="831" x="6644"/>
                  </a:moveTo>
                  <a:lnTo>
                    <a:pt y="900" x="6990"/>
                  </a:lnTo>
                  <a:lnTo>
                    <a:pt y="1039" x="7198"/>
                  </a:lnTo>
                  <a:lnTo>
                    <a:pt y="1316" x="7406"/>
                  </a:lnTo>
                  <a:lnTo>
                    <a:pt y="1662" x="7475"/>
                  </a:lnTo>
                  <a:lnTo>
                    <a:pt y="11904" x="7475"/>
                  </a:lnTo>
                  <a:lnTo>
                    <a:pt y="12042" x="7475"/>
                  </a:lnTo>
                  <a:lnTo>
                    <a:pt y="12181" x="7613"/>
                  </a:lnTo>
                  <a:lnTo>
                    <a:pt y="12250" x="7683"/>
                  </a:lnTo>
                  <a:lnTo>
                    <a:pt y="12319" x="7890"/>
                  </a:lnTo>
                  <a:lnTo>
                    <a:pt y="12319" x="8859"/>
                  </a:lnTo>
                  <a:lnTo>
                    <a:pt y="12250" x="8928"/>
                  </a:lnTo>
                  <a:lnTo>
                    <a:pt y="12111" x="9067"/>
                  </a:lnTo>
                  <a:lnTo>
                    <a:pt y="11973" x="9136"/>
                  </a:lnTo>
                  <a:lnTo>
                    <a:pt y="3046" x="10727"/>
                  </a:lnTo>
                  <a:lnTo>
                    <a:pt y="2700" x="10866"/>
                  </a:lnTo>
                  <a:lnTo>
                    <a:pt y="2492" x="11074"/>
                  </a:lnTo>
                  <a:lnTo>
                    <a:pt y="2354" x="11350"/>
                  </a:lnTo>
                  <a:lnTo>
                    <a:pt y="2354" x="11696"/>
                  </a:lnTo>
                  <a:lnTo>
                    <a:pt y="2492" x="11973"/>
                  </a:lnTo>
                  <a:lnTo>
                    <a:pt y="2700" x="12181"/>
                  </a:lnTo>
                  <a:lnTo>
                    <a:pt y="2976" x="12319"/>
                  </a:lnTo>
                  <a:lnTo>
                    <a:pt y="3322" x="12319"/>
                  </a:lnTo>
                  <a:lnTo>
                    <a:pt y="12457" x="10727"/>
                  </a:lnTo>
                  <a:lnTo>
                    <a:pt y="12527" x="10727"/>
                  </a:lnTo>
                  <a:lnTo>
                    <a:pt y="16056" x="10935"/>
                  </a:lnTo>
                  <a:lnTo>
                    <a:pt y="13703" x="8790"/>
                  </a:lnTo>
                  <a:lnTo>
                    <a:pt y="13495" x="8582"/>
                  </a:lnTo>
                  <a:lnTo>
                    <a:pt y="13219" x="8236"/>
                  </a:lnTo>
                  <a:lnTo>
                    <a:pt y="13080" x="7959"/>
                  </a:lnTo>
                  <a:lnTo>
                    <a:pt y="13011" x="7613"/>
                  </a:lnTo>
                  <a:lnTo>
                    <a:pt y="12873" x="7198"/>
                  </a:lnTo>
                  <a:lnTo>
                    <a:pt y="12873" x="3461"/>
                  </a:lnTo>
                  <a:lnTo>
                    <a:pt y="11835" x="3461"/>
                  </a:lnTo>
                  <a:lnTo>
                    <a:pt y="11489" x="3461"/>
                  </a:lnTo>
                  <a:lnTo>
                    <a:pt y="11212" x="3392"/>
                  </a:lnTo>
                  <a:lnTo>
                    <a:pt y="10935" x="3253"/>
                  </a:lnTo>
                  <a:lnTo>
                    <a:pt y="10727" x="3115"/>
                  </a:lnTo>
                  <a:lnTo>
                    <a:pt y="10520" x="2907"/>
                  </a:lnTo>
                  <a:lnTo>
                    <a:pt y="10312" x="2700"/>
                  </a:lnTo>
                  <a:lnTo>
                    <a:pt y="10174" x="2423"/>
                  </a:lnTo>
                  <a:lnTo>
                    <a:pt y="10104" x="2215"/>
                  </a:lnTo>
                  <a:lnTo>
                    <a:pt y="3530" x="970"/>
                  </a:lnTo>
                  <a:lnTo>
                    <a:pt y="3184" x="970"/>
                  </a:lnTo>
                  <a:lnTo>
                    <a:pt y="3046" x="1039"/>
                  </a:lnTo>
                  <a:lnTo>
                    <a:pt y="2907" x="1108"/>
                  </a:lnTo>
                  <a:lnTo>
                    <a:pt y="2700" x="1385"/>
                  </a:lnTo>
                  <a:lnTo>
                    <a:pt y="2561" x="1662"/>
                  </a:lnTo>
                  <a:lnTo>
                    <a:pt y="2561" x="2008"/>
                  </a:lnTo>
                  <a:lnTo>
                    <a:pt y="2630" x="2146"/>
                  </a:lnTo>
                  <a:lnTo>
                    <a:pt y="2700" x="2285"/>
                  </a:lnTo>
                  <a:lnTo>
                    <a:pt y="2976" x="2492"/>
                  </a:lnTo>
                  <a:lnTo>
                    <a:pt y="3253" x="2631"/>
                  </a:lnTo>
                  <a:lnTo>
                    <a:pt y="11973" x="4153"/>
                  </a:lnTo>
                  <a:lnTo>
                    <a:pt y="12111" x="4222"/>
                  </a:lnTo>
                  <a:lnTo>
                    <a:pt y="12250" x="4292"/>
                  </a:lnTo>
                  <a:lnTo>
                    <a:pt y="12319" x="4430"/>
                  </a:lnTo>
                  <a:lnTo>
                    <a:pt y="12319" x="5537"/>
                  </a:lnTo>
                  <a:lnTo>
                    <a:pt y="12181" x="5676"/>
                  </a:lnTo>
                  <a:lnTo>
                    <a:pt y="12042" x="5745"/>
                  </a:lnTo>
                  <a:lnTo>
                    <a:pt y="11904" x="5814"/>
                  </a:lnTo>
                  <a:lnTo>
                    <a:pt y="1662" x="5814"/>
                  </a:lnTo>
                  <a:lnTo>
                    <a:pt y="1316" x="5883"/>
                  </a:lnTo>
                  <a:lnTo>
                    <a:pt y="1039" x="6022"/>
                  </a:lnTo>
                  <a:lnTo>
                    <a:pt y="900" x="6298"/>
                  </a:lnTo>
                  <a:lnTo>
                    <a:pt y="831" x="6644"/>
                  </a:lnTo>
                  <a:close/>
                  <a:moveTo>
                    <a:pt y="10866" x="1731"/>
                  </a:moveTo>
                  <a:lnTo>
                    <a:pt y="10935" x="2077"/>
                  </a:lnTo>
                  <a:lnTo>
                    <a:pt y="11143" x="2423"/>
                  </a:lnTo>
                  <a:lnTo>
                    <a:pt y="11489" x="2631"/>
                  </a:lnTo>
                  <a:lnTo>
                    <a:pt y="11835" x="2700"/>
                  </a:lnTo>
                  <a:lnTo>
                    <a:pt y="16056" x="2700"/>
                  </a:lnTo>
                  <a:lnTo>
                    <a:pt y="16471" x="2631"/>
                  </a:lnTo>
                  <a:lnTo>
                    <a:pt y="16748" x="2423"/>
                  </a:lnTo>
                  <a:lnTo>
                    <a:pt y="16956" x="2077"/>
                  </a:lnTo>
                  <a:lnTo>
                    <a:pt y="17025" x="1731"/>
                  </a:lnTo>
                  <a:lnTo>
                    <a:pt y="16956" x="1385"/>
                  </a:lnTo>
                  <a:lnTo>
                    <a:pt y="16748" x="1039"/>
                  </a:lnTo>
                  <a:lnTo>
                    <a:pt y="16471" x="901"/>
                  </a:lnTo>
                  <a:lnTo>
                    <a:pt y="16056" x="831"/>
                  </a:lnTo>
                  <a:lnTo>
                    <a:pt y="11835" x="831"/>
                  </a:lnTo>
                  <a:lnTo>
                    <a:pt y="11489" x="901"/>
                  </a:lnTo>
                  <a:lnTo>
                    <a:pt y="11143" x="1039"/>
                  </a:lnTo>
                  <a:lnTo>
                    <a:pt y="10935" x="1385"/>
                  </a:lnTo>
                  <a:lnTo>
                    <a:pt y="10866" x="1731"/>
                  </a:lnTo>
                  <a:close/>
                  <a:moveTo>
                    <a:pt y="1" x="6298"/>
                  </a:moveTo>
                  <a:lnTo>
                    <a:pt y="139" x="6022"/>
                  </a:lnTo>
                  <a:lnTo>
                    <a:pt y="277" x="5745"/>
                  </a:lnTo>
                  <a:lnTo>
                    <a:pt y="485" x="5468"/>
                  </a:lnTo>
                  <a:lnTo>
                    <a:pt y="693" x="5260"/>
                  </a:lnTo>
                  <a:lnTo>
                    <a:pt y="970" x="5122"/>
                  </a:lnTo>
                  <a:lnTo>
                    <a:pt y="1316" x="4984"/>
                  </a:lnTo>
                  <a:lnTo>
                    <a:pt y="1662" x="4984"/>
                  </a:lnTo>
                  <a:lnTo>
                    <a:pt y="11489" x="4984"/>
                  </a:lnTo>
                  <a:lnTo>
                    <a:pt y="11489" x="4914"/>
                  </a:lnTo>
                  <a:lnTo>
                    <a:pt y="3115" x="3461"/>
                  </a:lnTo>
                  <a:lnTo>
                    <a:pt y="2769" x="3392"/>
                  </a:lnTo>
                  <a:lnTo>
                    <a:pt y="2492" x="3184"/>
                  </a:lnTo>
                  <a:lnTo>
                    <a:pt y="2284" x="3046"/>
                  </a:lnTo>
                  <a:lnTo>
                    <a:pt y="2077" x="2769"/>
                  </a:lnTo>
                  <a:lnTo>
                    <a:pt y="1869" x="2492"/>
                  </a:lnTo>
                  <a:lnTo>
                    <a:pt y="1800" x="2215"/>
                  </a:lnTo>
                  <a:lnTo>
                    <a:pt y="1731" x="1869"/>
                  </a:lnTo>
                  <a:lnTo>
                    <a:pt y="1800" x="1523"/>
                  </a:lnTo>
                  <a:lnTo>
                    <a:pt y="1869" x="1247"/>
                  </a:lnTo>
                  <a:lnTo>
                    <a:pt y="2008" x="970"/>
                  </a:lnTo>
                  <a:lnTo>
                    <a:pt y="2215" x="693"/>
                  </a:lnTo>
                  <a:lnTo>
                    <a:pt y="2492" x="485"/>
                  </a:lnTo>
                  <a:lnTo>
                    <a:pt y="2769" x="347"/>
                  </a:lnTo>
                  <a:lnTo>
                    <a:pt y="3046" x="209"/>
                  </a:lnTo>
                  <a:lnTo>
                    <a:pt y="3322" x="209"/>
                  </a:lnTo>
                  <a:lnTo>
                    <a:pt y="3668" x="209"/>
                  </a:lnTo>
                  <a:lnTo>
                    <a:pt y="10104" x="1385"/>
                  </a:lnTo>
                  <a:lnTo>
                    <a:pt y="10174" x="1108"/>
                  </a:lnTo>
                  <a:lnTo>
                    <a:pt y="10312" x="831"/>
                  </a:lnTo>
                  <a:lnTo>
                    <a:pt y="10520" x="555"/>
                  </a:lnTo>
                  <a:lnTo>
                    <a:pt y="10727" x="347"/>
                  </a:lnTo>
                  <a:lnTo>
                    <a:pt y="10935" x="209"/>
                  </a:lnTo>
                  <a:lnTo>
                    <a:pt y="11212" x="70"/>
                  </a:lnTo>
                  <a:lnTo>
                    <a:pt y="11558" x="1"/>
                  </a:lnTo>
                  <a:lnTo>
                    <a:pt y="11835" x="1"/>
                  </a:lnTo>
                  <a:lnTo>
                    <a:pt y="16471" x="1"/>
                  </a:lnTo>
                  <a:lnTo>
                    <a:pt y="17717" x="1"/>
                  </a:lnTo>
                  <a:lnTo>
                    <a:pt y="18755" x="70"/>
                  </a:lnTo>
                  <a:lnTo>
                    <a:pt y="19724" x="209"/>
                  </a:lnTo>
                  <a:lnTo>
                    <a:pt y="20485" x="347"/>
                  </a:lnTo>
                  <a:lnTo>
                    <a:pt y="21800" x="693"/>
                  </a:lnTo>
                  <a:lnTo>
                    <a:pt y="22700" x="1039"/>
                  </a:lnTo>
                  <a:lnTo>
                    <a:pt y="23599" x="1316"/>
                  </a:lnTo>
                  <a:lnTo>
                    <a:pt y="24014" x="1454"/>
                  </a:lnTo>
                  <a:lnTo>
                    <a:pt y="24499" x="1454"/>
                  </a:lnTo>
                  <a:lnTo>
                    <a:pt y="24637" x="1523"/>
                  </a:lnTo>
                  <a:lnTo>
                    <a:pt y="24776" x="1593"/>
                  </a:lnTo>
                  <a:lnTo>
                    <a:pt y="24914" x="1731"/>
                  </a:lnTo>
                  <a:lnTo>
                    <a:pt y="24914" x="2008"/>
                  </a:lnTo>
                  <a:lnTo>
                    <a:pt y="24776" x="2146"/>
                  </a:lnTo>
                  <a:lnTo>
                    <a:pt y="24637" x="2285"/>
                  </a:lnTo>
                  <a:lnTo>
                    <a:pt y="24499" x="2285"/>
                  </a:lnTo>
                  <a:lnTo>
                    <a:pt y="23945" x="2285"/>
                  </a:lnTo>
                  <a:lnTo>
                    <a:pt y="23392" x="2146"/>
                  </a:lnTo>
                  <a:lnTo>
                    <a:pt y="22907" x="2008"/>
                  </a:lnTo>
                  <a:lnTo>
                    <a:pt y="22423" x="1800"/>
                  </a:lnTo>
                  <a:lnTo>
                    <a:pt y="21662" x="1523"/>
                  </a:lnTo>
                  <a:lnTo>
                    <a:pt y="20623" x="1247"/>
                  </a:lnTo>
                  <a:lnTo>
                    <a:pt y="19378" x="970"/>
                  </a:lnTo>
                  <a:lnTo>
                    <a:pt y="18547" x="901"/>
                  </a:lnTo>
                  <a:lnTo>
                    <a:pt y="17648" x="831"/>
                  </a:lnTo>
                  <a:lnTo>
                    <a:pt y="17648" x="831"/>
                  </a:lnTo>
                  <a:lnTo>
                    <a:pt y="17855" x="1247"/>
                  </a:lnTo>
                  <a:lnTo>
                    <a:pt y="17925" x="1800"/>
                  </a:lnTo>
                  <a:lnTo>
                    <a:pt y="17855" x="2146"/>
                  </a:lnTo>
                  <a:lnTo>
                    <a:pt y="17786" x="2492"/>
                  </a:lnTo>
                  <a:lnTo>
                    <a:pt y="17579" x="2769"/>
                  </a:lnTo>
                  <a:lnTo>
                    <a:pt y="17371" x="3046"/>
                  </a:lnTo>
                  <a:lnTo>
                    <a:pt y="17163" x="3253"/>
                  </a:lnTo>
                  <a:lnTo>
                    <a:pt y="16817" x="3392"/>
                  </a:lnTo>
                  <a:lnTo>
                    <a:pt y="16471" x="3530"/>
                  </a:lnTo>
                  <a:lnTo>
                    <a:pt y="16125" x="3530"/>
                  </a:lnTo>
                  <a:lnTo>
                    <a:pt y="15710" x="3530"/>
                  </a:lnTo>
                  <a:lnTo>
                    <a:pt y="15918" x="3807"/>
                  </a:lnTo>
                  <a:lnTo>
                    <a:pt y="16125" x="4084"/>
                  </a:lnTo>
                  <a:lnTo>
                    <a:pt y="16402" x="4707"/>
                  </a:lnTo>
                  <a:lnTo>
                    <a:pt y="16540" x="5537"/>
                  </a:lnTo>
                  <a:lnTo>
                    <a:pt y="16610" x="6506"/>
                  </a:lnTo>
                  <a:lnTo>
                    <a:pt y="17579" x="7337"/>
                  </a:lnTo>
                  <a:lnTo>
                    <a:pt y="17855" x="6990"/>
                  </a:lnTo>
                  <a:lnTo>
                    <a:pt y="18271" x="6644"/>
                  </a:lnTo>
                  <a:lnTo>
                    <a:pt y="18686" x="6368"/>
                  </a:lnTo>
                  <a:lnTo>
                    <a:pt y="19101" x="6160"/>
                  </a:lnTo>
                  <a:lnTo>
                    <a:pt y="19931" x="5814"/>
                  </a:lnTo>
                  <a:lnTo>
                    <a:pt y="20347" x="5745"/>
                  </a:lnTo>
                  <a:lnTo>
                    <a:pt y="20554" x="5745"/>
                  </a:lnTo>
                  <a:lnTo>
                    <a:pt y="20693" x="5814"/>
                  </a:lnTo>
                  <a:lnTo>
                    <a:pt y="20831" x="5883"/>
                  </a:lnTo>
                  <a:lnTo>
                    <a:pt y="20900" x="6091"/>
                  </a:lnTo>
                  <a:lnTo>
                    <a:pt y="20900" x="6229"/>
                  </a:lnTo>
                  <a:lnTo>
                    <a:pt y="20831" x="6368"/>
                  </a:lnTo>
                  <a:lnTo>
                    <a:pt y="20693" x="6506"/>
                  </a:lnTo>
                  <a:lnTo>
                    <a:pt y="20554" x="6575"/>
                  </a:lnTo>
                  <a:lnTo>
                    <a:pt y="19931" x="6714"/>
                  </a:lnTo>
                  <a:lnTo>
                    <a:pt y="19170" x="7060"/>
                  </a:lnTo>
                  <a:lnTo>
                    <a:pt y="18824" x="7267"/>
                  </a:lnTo>
                  <a:lnTo>
                    <a:pt y="18478" x="7544"/>
                  </a:lnTo>
                  <a:lnTo>
                    <a:pt y="18271" x="7821"/>
                  </a:lnTo>
                  <a:lnTo>
                    <a:pt y="18201" x="8167"/>
                  </a:lnTo>
                  <a:lnTo>
                    <a:pt y="18132" x="8375"/>
                  </a:lnTo>
                  <a:lnTo>
                    <a:pt y="17994" x="8513"/>
                  </a:lnTo>
                  <a:lnTo>
                    <a:pt y="17717" x="8582"/>
                  </a:lnTo>
                  <a:lnTo>
                    <a:pt y="17648" x="8513"/>
                  </a:lnTo>
                  <a:lnTo>
                    <a:pt y="17509" x="8444"/>
                  </a:lnTo>
                  <a:lnTo>
                    <a:pt y="15918" x="7060"/>
                  </a:lnTo>
                  <a:lnTo>
                    <a:pt y="15779" x="6921"/>
                  </a:lnTo>
                  <a:lnTo>
                    <a:pt y="15779" x="6783"/>
                  </a:lnTo>
                  <a:lnTo>
                    <a:pt y="15710" x="5883"/>
                  </a:lnTo>
                  <a:lnTo>
                    <a:pt y="15572" x="5122"/>
                  </a:lnTo>
                  <a:lnTo>
                    <a:pt y="15364" x="4568"/>
                  </a:lnTo>
                  <a:lnTo>
                    <a:pt y="15226" x="4292"/>
                  </a:lnTo>
                  <a:lnTo>
                    <a:pt y="15087" x="4153"/>
                  </a:lnTo>
                  <a:lnTo>
                    <a:pt y="14810" x="3946"/>
                  </a:lnTo>
                  <a:lnTo>
                    <a:pt y="14534" x="3738"/>
                  </a:lnTo>
                  <a:lnTo>
                    <a:pt y="14188" x="3669"/>
                  </a:lnTo>
                  <a:lnTo>
                    <a:pt y="13772" x="3600"/>
                  </a:lnTo>
                  <a:lnTo>
                    <a:pt y="13772" x="6783"/>
                  </a:lnTo>
                  <a:lnTo>
                    <a:pt y="13841" x="7406"/>
                  </a:lnTo>
                  <a:lnTo>
                    <a:pt y="13980" x="7890"/>
                  </a:lnTo>
                  <a:lnTo>
                    <a:pt y="14118" x="8098"/>
                  </a:lnTo>
                  <a:lnTo>
                    <a:pt y="14257" x="8167"/>
                  </a:lnTo>
                  <a:lnTo>
                    <a:pt y="14257" x="8236"/>
                  </a:lnTo>
                  <a:lnTo>
                    <a:pt y="16817" x="10520"/>
                  </a:lnTo>
                  <a:lnTo>
                    <a:pt y="17786" x="11212"/>
                  </a:lnTo>
                  <a:lnTo>
                    <a:pt y="18132" x="11420"/>
                  </a:lnTo>
                  <a:lnTo>
                    <a:pt y="19378" x="11350"/>
                  </a:lnTo>
                  <a:lnTo>
                    <a:pt y="20347" x="11212"/>
                  </a:lnTo>
                  <a:lnTo>
                    <a:pt y="21246" x="11004"/>
                  </a:lnTo>
                  <a:lnTo>
                    <a:pt y="22077" x="10797"/>
                  </a:lnTo>
                  <a:lnTo>
                    <a:pt y="23322" x="10451"/>
                  </a:lnTo>
                  <a:lnTo>
                    <a:pt y="23945" x="10381"/>
                  </a:lnTo>
                  <a:lnTo>
                    <a:pt y="24568" x="10312"/>
                  </a:lnTo>
                  <a:lnTo>
                    <a:pt y="24707" x="10381"/>
                  </a:lnTo>
                  <a:lnTo>
                    <a:pt y="24845" x="10451"/>
                  </a:lnTo>
                  <a:lnTo>
                    <a:pt y="24914" x="10589"/>
                  </a:lnTo>
                  <a:lnTo>
                    <a:pt y="24983" x="10727"/>
                  </a:lnTo>
                  <a:lnTo>
                    <a:pt y="24914" x="10866"/>
                  </a:lnTo>
                  <a:lnTo>
                    <a:pt y="24845" x="11004"/>
                  </a:lnTo>
                  <a:lnTo>
                    <a:pt y="24707" x="11143"/>
                  </a:lnTo>
                  <a:lnTo>
                    <a:pt y="24568" x="11143"/>
                  </a:lnTo>
                  <a:lnTo>
                    <a:pt y="24014" x="11212"/>
                  </a:lnTo>
                  <a:lnTo>
                    <a:pt y="23461" x="11281"/>
                  </a:lnTo>
                  <a:lnTo>
                    <a:pt y="22284" x="11558"/>
                  </a:lnTo>
                  <a:lnTo>
                    <a:pt y="21454" x="11766"/>
                  </a:lnTo>
                  <a:lnTo>
                    <a:pt y="20554" x="11973"/>
                  </a:lnTo>
                  <a:lnTo>
                    <a:pt y="19447" x="12181"/>
                  </a:lnTo>
                  <a:lnTo>
                    <a:pt y="18201" x="12250"/>
                  </a:lnTo>
                  <a:lnTo>
                    <a:pt y="17925" x="12250"/>
                  </a:lnTo>
                  <a:lnTo>
                    <a:pt y="17717" x="12112"/>
                  </a:lnTo>
                  <a:lnTo>
                    <a:pt y="17371" x="11973"/>
                  </a:lnTo>
                  <a:lnTo>
                    <a:pt y="12596" x="11627"/>
                  </a:lnTo>
                  <a:lnTo>
                    <a:pt y="3461" x="13150"/>
                  </a:lnTo>
                  <a:lnTo>
                    <a:pt y="3115" x="13219"/>
                  </a:lnTo>
                  <a:lnTo>
                    <a:pt y="2838" x="13150"/>
                  </a:lnTo>
                  <a:lnTo>
                    <a:pt y="2492" x="13080"/>
                  </a:lnTo>
                  <a:lnTo>
                    <a:pt y="2215" x="12873"/>
                  </a:lnTo>
                  <a:lnTo>
                    <a:pt y="2008" x="12665"/>
                  </a:lnTo>
                  <a:lnTo>
                    <a:pt y="1800" x="12458"/>
                  </a:lnTo>
                  <a:lnTo>
                    <a:pt y="1662" x="12181"/>
                  </a:lnTo>
                  <a:lnTo>
                    <a:pt y="1523" x="11835"/>
                  </a:lnTo>
                  <a:lnTo>
                    <a:pt y="1523" x="11489"/>
                  </a:lnTo>
                  <a:lnTo>
                    <a:pt y="1592" x="11212"/>
                  </a:lnTo>
                  <a:lnTo>
                    <a:pt y="1662" x="10866"/>
                  </a:lnTo>
                  <a:lnTo>
                    <a:pt y="1800" x="10589"/>
                  </a:lnTo>
                  <a:lnTo>
                    <a:pt y="2008" x="10381"/>
                  </a:lnTo>
                  <a:lnTo>
                    <a:pt y="2284" x="10174"/>
                  </a:lnTo>
                  <a:lnTo>
                    <a:pt y="2561" x="10035"/>
                  </a:lnTo>
                  <a:lnTo>
                    <a:pt y="2907" x="9966"/>
                  </a:lnTo>
                  <a:lnTo>
                    <a:pt y="11489" x="8375"/>
                  </a:lnTo>
                  <a:lnTo>
                    <a:pt y="11489" x="8305"/>
                  </a:lnTo>
                  <a:lnTo>
                    <a:pt y="1662" x="8305"/>
                  </a:lnTo>
                  <a:lnTo>
                    <a:pt y="1316" x="8236"/>
                  </a:lnTo>
                  <a:lnTo>
                    <a:pt y="970" x="8167"/>
                  </a:lnTo>
                  <a:lnTo>
                    <a:pt y="693" x="8029"/>
                  </a:lnTo>
                  <a:lnTo>
                    <a:pt y="485" x="7821"/>
                  </a:lnTo>
                  <a:lnTo>
                    <a:pt y="277" x="7544"/>
                  </a:lnTo>
                  <a:lnTo>
                    <a:pt y="139" x="7267"/>
                  </a:lnTo>
                  <a:lnTo>
                    <a:pt y="1" x="699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y="14196416" x="10813322"/>
            <a:ext cy="14786174" cx="8698053"/>
            <a:chOff y="279625" x="2293550"/>
            <a:chExt cy="5155750" cx="3032900"/>
          </a:xfrm>
        </p:grpSpPr>
        <p:sp>
          <p:nvSpPr>
            <p:cNvPr id="152" name="Shape 152"/>
            <p:cNvSpPr/>
            <p:nvPr/>
          </p:nvSpPr>
          <p:spPr>
            <a:xfrm>
              <a:off y="433625" x="3091125"/>
              <a:ext cy="615925" cx="2235325"/>
            </a:xfrm>
            <a:custGeom>
              <a:pathLst>
                <a:path w="89413" extrusionOk="0" h="24637">
                  <a:moveTo>
                    <a:pt y="0" x="1"/>
                  </a:moveTo>
                  <a:lnTo>
                    <a:pt y="24637" x="1"/>
                  </a:lnTo>
                  <a:lnTo>
                    <a:pt y="24637" x="89412"/>
                  </a:lnTo>
                  <a:lnTo>
                    <a:pt y="0" x="89412"/>
                  </a:lnTo>
                  <a:close/>
                </a:path>
              </a:pathLst>
            </a:custGeom>
            <a:solidFill>
              <a:srgbClr val="000000"/>
            </a:solidFill>
            <a:ln w="830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y="279625" x="2293550"/>
              <a:ext cy="923900" cx="923900"/>
            </a:xfrm>
            <a:custGeom>
              <a:pathLst>
                <a:path w="36956" extrusionOk="0" h="36956">
                  <a:moveTo>
                    <a:pt y="1" x="17509"/>
                  </a:moveTo>
                  <a:lnTo>
                    <a:pt y="70" x="16610"/>
                  </a:lnTo>
                  <a:lnTo>
                    <a:pt y="209" x="15641"/>
                  </a:lnTo>
                  <a:lnTo>
                    <a:pt y="347" x="14741"/>
                  </a:lnTo>
                  <a:lnTo>
                    <a:pt y="555" x="13842"/>
                  </a:lnTo>
                  <a:lnTo>
                    <a:pt y="831" x="12942"/>
                  </a:lnTo>
                  <a:lnTo>
                    <a:pt y="1108" x="12112"/>
                  </a:lnTo>
                  <a:lnTo>
                    <a:pt y="1454" x="11281"/>
                  </a:lnTo>
                  <a:lnTo>
                    <a:pt y="1800" x="10451"/>
                  </a:lnTo>
                  <a:lnTo>
                    <a:pt y="2215" x="9689"/>
                  </a:lnTo>
                  <a:lnTo>
                    <a:pt y="2700" x="8859"/>
                  </a:lnTo>
                  <a:lnTo>
                    <a:pt y="3184" x="8167"/>
                  </a:lnTo>
                  <a:lnTo>
                    <a:pt y="3669" x="7406"/>
                  </a:lnTo>
                  <a:lnTo>
                    <a:pt y="4222" x="6714"/>
                  </a:lnTo>
                  <a:lnTo>
                    <a:pt y="4776" x="6022"/>
                  </a:lnTo>
                  <a:lnTo>
                    <a:pt y="5399" x="5399"/>
                  </a:lnTo>
                  <a:lnTo>
                    <a:pt y="6022" x="4776"/>
                  </a:lnTo>
                  <a:lnTo>
                    <a:pt y="6714" x="4222"/>
                  </a:lnTo>
                  <a:lnTo>
                    <a:pt y="7406" x="3669"/>
                  </a:lnTo>
                  <a:lnTo>
                    <a:pt y="8167" x="3115"/>
                  </a:lnTo>
                  <a:lnTo>
                    <a:pt y="8928" x="2631"/>
                  </a:lnTo>
                  <a:lnTo>
                    <a:pt y="9689" x="2215"/>
                  </a:lnTo>
                  <a:lnTo>
                    <a:pt y="10451" x="1800"/>
                  </a:lnTo>
                  <a:lnTo>
                    <a:pt y="11281" x="1454"/>
                  </a:lnTo>
                  <a:lnTo>
                    <a:pt y="12112" x="1108"/>
                  </a:lnTo>
                  <a:lnTo>
                    <a:pt y="13011" x="831"/>
                  </a:lnTo>
                  <a:lnTo>
                    <a:pt y="13842" x="555"/>
                  </a:lnTo>
                  <a:lnTo>
                    <a:pt y="14741" x="347"/>
                  </a:lnTo>
                  <a:lnTo>
                    <a:pt y="15641" x="209"/>
                  </a:lnTo>
                  <a:lnTo>
                    <a:pt y="16610" x="70"/>
                  </a:lnTo>
                  <a:lnTo>
                    <a:pt y="17510" x="1"/>
                  </a:lnTo>
                  <a:lnTo>
                    <a:pt y="18478" x="1"/>
                  </a:lnTo>
                  <a:lnTo>
                    <a:pt y="19447" x="1"/>
                  </a:lnTo>
                  <a:lnTo>
                    <a:pt y="20347" x="70"/>
                  </a:lnTo>
                  <a:lnTo>
                    <a:pt y="21316" x="209"/>
                  </a:lnTo>
                  <a:lnTo>
                    <a:pt y="22215" x="347"/>
                  </a:lnTo>
                  <a:lnTo>
                    <a:pt y="23115" x="555"/>
                  </a:lnTo>
                  <a:lnTo>
                    <a:pt y="24015" x="831"/>
                  </a:lnTo>
                  <a:lnTo>
                    <a:pt y="24845" x="1108"/>
                  </a:lnTo>
                  <a:lnTo>
                    <a:pt y="25676" x="1454"/>
                  </a:lnTo>
                  <a:lnTo>
                    <a:pt y="26506" x="1800"/>
                  </a:lnTo>
                  <a:lnTo>
                    <a:pt y="27337" x="2215"/>
                  </a:lnTo>
                  <a:lnTo>
                    <a:pt y="28098" x="2631"/>
                  </a:lnTo>
                  <a:lnTo>
                    <a:pt y="28859" x="3115"/>
                  </a:lnTo>
                  <a:lnTo>
                    <a:pt y="29551" x="3669"/>
                  </a:lnTo>
                  <a:lnTo>
                    <a:pt y="30243" x="4222"/>
                  </a:lnTo>
                  <a:lnTo>
                    <a:pt y="30935" x="4776"/>
                  </a:lnTo>
                  <a:lnTo>
                    <a:pt y="31558" x="5399"/>
                  </a:lnTo>
                  <a:lnTo>
                    <a:pt y="32181" x="6022"/>
                  </a:lnTo>
                  <a:lnTo>
                    <a:pt y="32734" x="6714"/>
                  </a:lnTo>
                  <a:lnTo>
                    <a:pt y="33288" x="7406"/>
                  </a:lnTo>
                  <a:lnTo>
                    <a:pt y="33842" x="8167"/>
                  </a:lnTo>
                  <a:lnTo>
                    <a:pt y="34326" x="8859"/>
                  </a:lnTo>
                  <a:lnTo>
                    <a:pt y="34741" x="9689"/>
                  </a:lnTo>
                  <a:lnTo>
                    <a:pt y="35157" x="10451"/>
                  </a:lnTo>
                  <a:lnTo>
                    <a:pt y="35503" x="11281"/>
                  </a:lnTo>
                  <a:lnTo>
                    <a:pt y="35849" x="12112"/>
                  </a:lnTo>
                  <a:lnTo>
                    <a:pt y="36125" x="12942"/>
                  </a:lnTo>
                  <a:lnTo>
                    <a:pt y="36402" x="13842"/>
                  </a:lnTo>
                  <a:lnTo>
                    <a:pt y="36610" x="14741"/>
                  </a:lnTo>
                  <a:lnTo>
                    <a:pt y="36748" x="15641"/>
                  </a:lnTo>
                  <a:lnTo>
                    <a:pt y="36887" x="16610"/>
                  </a:lnTo>
                  <a:lnTo>
                    <a:pt y="36956" x="17509"/>
                  </a:lnTo>
                  <a:lnTo>
                    <a:pt y="36956" x="19447"/>
                  </a:lnTo>
                  <a:lnTo>
                    <a:pt y="36887" x="20347"/>
                  </a:lnTo>
                  <a:lnTo>
                    <a:pt y="36748" x="21316"/>
                  </a:lnTo>
                  <a:lnTo>
                    <a:pt y="36610" x="22215"/>
                  </a:lnTo>
                  <a:lnTo>
                    <a:pt y="36402" x="23115"/>
                  </a:lnTo>
                  <a:lnTo>
                    <a:pt y="36125" x="23945"/>
                  </a:lnTo>
                  <a:lnTo>
                    <a:pt y="35849" x="24845"/>
                  </a:lnTo>
                  <a:lnTo>
                    <a:pt y="35503" x="25675"/>
                  </a:lnTo>
                  <a:lnTo>
                    <a:pt y="35157" x="26506"/>
                  </a:lnTo>
                  <a:lnTo>
                    <a:pt y="34741" x="27267"/>
                  </a:lnTo>
                  <a:lnTo>
                    <a:pt y="34326" x="28098"/>
                  </a:lnTo>
                  <a:lnTo>
                    <a:pt y="33842" x="28790"/>
                  </a:lnTo>
                  <a:lnTo>
                    <a:pt y="33288" x="29551"/>
                  </a:lnTo>
                  <a:lnTo>
                    <a:pt y="32734" x="30243"/>
                  </a:lnTo>
                  <a:lnTo>
                    <a:pt y="32181" x="30935"/>
                  </a:lnTo>
                  <a:lnTo>
                    <a:pt y="31558" x="31558"/>
                  </a:lnTo>
                  <a:lnTo>
                    <a:pt y="30935" x="32181"/>
                  </a:lnTo>
                  <a:lnTo>
                    <a:pt y="30243" x="32734"/>
                  </a:lnTo>
                  <a:lnTo>
                    <a:pt y="29551" x="33288"/>
                  </a:lnTo>
                  <a:lnTo>
                    <a:pt y="28859" x="33842"/>
                  </a:lnTo>
                  <a:lnTo>
                    <a:pt y="28098" x="34257"/>
                  </a:lnTo>
                  <a:lnTo>
                    <a:pt y="27337" x="34741"/>
                  </a:lnTo>
                  <a:lnTo>
                    <a:pt y="26506" x="35156"/>
                  </a:lnTo>
                  <a:lnTo>
                    <a:pt y="25676" x="35502"/>
                  </a:lnTo>
                  <a:lnTo>
                    <a:pt y="24845" x="35848"/>
                  </a:lnTo>
                  <a:lnTo>
                    <a:pt y="24015" x="36125"/>
                  </a:lnTo>
                  <a:lnTo>
                    <a:pt y="23115" x="36402"/>
                  </a:lnTo>
                  <a:lnTo>
                    <a:pt y="22215" x="36610"/>
                  </a:lnTo>
                  <a:lnTo>
                    <a:pt y="21316" x="36748"/>
                  </a:lnTo>
                  <a:lnTo>
                    <a:pt y="20347" x="36887"/>
                  </a:lnTo>
                  <a:lnTo>
                    <a:pt y="19447" x="36956"/>
                  </a:lnTo>
                  <a:lnTo>
                    <a:pt y="18478" x="36956"/>
                  </a:lnTo>
                  <a:lnTo>
                    <a:pt y="17510" x="36956"/>
                  </a:lnTo>
                  <a:lnTo>
                    <a:pt y="16610" x="36887"/>
                  </a:lnTo>
                  <a:lnTo>
                    <a:pt y="15641" x="36748"/>
                  </a:lnTo>
                  <a:lnTo>
                    <a:pt y="14741" x="36610"/>
                  </a:lnTo>
                  <a:lnTo>
                    <a:pt y="13842" x="36402"/>
                  </a:lnTo>
                  <a:lnTo>
                    <a:pt y="13011" x="36125"/>
                  </a:lnTo>
                  <a:lnTo>
                    <a:pt y="12112" x="35848"/>
                  </a:lnTo>
                  <a:lnTo>
                    <a:pt y="11281" x="35502"/>
                  </a:lnTo>
                  <a:lnTo>
                    <a:pt y="10451" x="35156"/>
                  </a:lnTo>
                  <a:lnTo>
                    <a:pt y="9689" x="34741"/>
                  </a:lnTo>
                  <a:lnTo>
                    <a:pt y="8928" x="34257"/>
                  </a:lnTo>
                  <a:lnTo>
                    <a:pt y="8167" x="33842"/>
                  </a:lnTo>
                  <a:lnTo>
                    <a:pt y="7406" x="33288"/>
                  </a:lnTo>
                  <a:lnTo>
                    <a:pt y="6714" x="32734"/>
                  </a:lnTo>
                  <a:lnTo>
                    <a:pt y="6022" x="32181"/>
                  </a:lnTo>
                  <a:lnTo>
                    <a:pt y="5399" x="31558"/>
                  </a:lnTo>
                  <a:lnTo>
                    <a:pt y="4776" x="30935"/>
                  </a:lnTo>
                  <a:lnTo>
                    <a:pt y="4222" x="30243"/>
                  </a:lnTo>
                  <a:lnTo>
                    <a:pt y="3669" x="29551"/>
                  </a:lnTo>
                  <a:lnTo>
                    <a:pt y="3184" x="28790"/>
                  </a:lnTo>
                  <a:lnTo>
                    <a:pt y="2700" x="28098"/>
                  </a:lnTo>
                  <a:lnTo>
                    <a:pt y="2215" x="27267"/>
                  </a:lnTo>
                  <a:lnTo>
                    <a:pt y="1800" x="26506"/>
                  </a:lnTo>
                  <a:lnTo>
                    <a:pt y="1454" x="25675"/>
                  </a:lnTo>
                  <a:lnTo>
                    <a:pt y="1108" x="24845"/>
                  </a:lnTo>
                  <a:lnTo>
                    <a:pt y="831" x="23945"/>
                  </a:lnTo>
                  <a:lnTo>
                    <a:pt y="555" x="23115"/>
                  </a:lnTo>
                  <a:lnTo>
                    <a:pt y="347" x="22215"/>
                  </a:lnTo>
                  <a:lnTo>
                    <a:pt y="209" x="21316"/>
                  </a:lnTo>
                  <a:lnTo>
                    <a:pt y="70" x="20347"/>
                  </a:lnTo>
                  <a:lnTo>
                    <a:pt y="1" x="19447"/>
                  </a:lnTo>
                  <a:close/>
                </a:path>
              </a:pathLst>
            </a:custGeom>
            <a:solidFill>
              <a:srgbClr val="FFFFFF"/>
            </a:solidFill>
            <a:ln w="830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y="648150" x="2371425"/>
              <a:ext cy="105550" cx="31150"/>
            </a:xfrm>
            <a:custGeom>
              <a:pathLst>
                <a:path w="1246" extrusionOk="0" h="4222">
                  <a:moveTo>
                    <a:pt y="0" x="138"/>
                  </a:moveTo>
                  <a:lnTo>
                    <a:pt y="70" x="69"/>
                  </a:lnTo>
                  <a:lnTo>
                    <a:pt y="139" x="0"/>
                  </a:lnTo>
                  <a:lnTo>
                    <a:pt y="900" x="0"/>
                  </a:lnTo>
                  <a:lnTo>
                    <a:pt y="900" x="277"/>
                  </a:lnTo>
                  <a:lnTo>
                    <a:pt y="208" x="277"/>
                  </a:lnTo>
                  <a:lnTo>
                    <a:pt y="277" x="484"/>
                  </a:lnTo>
                  <a:lnTo>
                    <a:pt y="346" x="692"/>
                  </a:lnTo>
                  <a:lnTo>
                    <a:pt y="416" x="831"/>
                  </a:lnTo>
                  <a:lnTo>
                    <a:pt y="623" x="969"/>
                  </a:lnTo>
                  <a:lnTo>
                    <a:pt y="969" x="969"/>
                  </a:lnTo>
                  <a:lnTo>
                    <a:pt y="4222" x="969"/>
                  </a:lnTo>
                  <a:lnTo>
                    <a:pt y="4222" x="1246"/>
                  </a:lnTo>
                  <a:lnTo>
                    <a:pt y="969" x="1246"/>
                  </a:lnTo>
                  <a:lnTo>
                    <a:pt y="485" x="1177"/>
                  </a:lnTo>
                  <a:lnTo>
                    <a:pt y="346" x="1107"/>
                  </a:lnTo>
                  <a:lnTo>
                    <a:pt y="208" x="969"/>
                  </a:lnTo>
                  <a:lnTo>
                    <a:pt y="70" x="692"/>
                  </a:lnTo>
                  <a:lnTo>
                    <a:pt y="0" x="41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y="629125" x="2383525"/>
              <a:ext cy="115925" cx="32900"/>
            </a:xfrm>
            <a:custGeom>
              <a:pathLst>
                <a:path w="1316" extrusionOk="0" h="4637">
                  <a:moveTo>
                    <a:pt y="0" x="70"/>
                  </a:moveTo>
                  <a:lnTo>
                    <a:pt y="139" x="0"/>
                  </a:lnTo>
                  <a:lnTo>
                    <a:pt y="900" x="0"/>
                  </a:lnTo>
                  <a:lnTo>
                    <a:pt y="900" x="277"/>
                  </a:lnTo>
                  <a:lnTo>
                    <a:pt y="208" x="277"/>
                  </a:lnTo>
                  <a:lnTo>
                    <a:pt y="277" x="554"/>
                  </a:lnTo>
                  <a:lnTo>
                    <a:pt y="277" x="693"/>
                  </a:lnTo>
                  <a:lnTo>
                    <a:pt y="415" x="831"/>
                  </a:lnTo>
                  <a:lnTo>
                    <a:pt y="623" x="969"/>
                  </a:lnTo>
                  <a:lnTo>
                    <a:pt y="900" x="1039"/>
                  </a:lnTo>
                  <a:lnTo>
                    <a:pt y="4637" x="1039"/>
                  </a:lnTo>
                  <a:lnTo>
                    <a:pt y="4637" x="1315"/>
                  </a:lnTo>
                  <a:lnTo>
                    <a:pt y="969" x="1315"/>
                  </a:lnTo>
                  <a:lnTo>
                    <a:pt y="485" x="1177"/>
                  </a:lnTo>
                  <a:lnTo>
                    <a:pt y="346" x="1108"/>
                  </a:lnTo>
                  <a:lnTo>
                    <a:pt y="208" x="969"/>
                  </a:lnTo>
                  <a:lnTo>
                    <a:pt y="69" x="693"/>
                  </a:lnTo>
                  <a:lnTo>
                    <a:pt y="0" x="41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y="648150" x="2411200"/>
              <a:ext cy="131500" cx="17325"/>
            </a:xfrm>
            <a:custGeom>
              <a:pathLst>
                <a:path w="693" extrusionOk="0" h="5260">
                  <a:moveTo>
                    <a:pt y="0" x="70"/>
                  </a:moveTo>
                  <a:lnTo>
                    <a:pt y="208" x="1"/>
                  </a:lnTo>
                  <a:lnTo>
                    <a:pt y="346" x="139"/>
                  </a:lnTo>
                  <a:lnTo>
                    <a:pt y="485" x="278"/>
                  </a:lnTo>
                  <a:lnTo>
                    <a:pt y="692" x="347"/>
                  </a:lnTo>
                  <a:lnTo>
                    <a:pt y="900" x="416"/>
                  </a:lnTo>
                  <a:lnTo>
                    <a:pt y="4775" x="416"/>
                  </a:lnTo>
                  <a:lnTo>
                    <a:pt y="4775" x="278"/>
                  </a:lnTo>
                  <a:lnTo>
                    <a:pt y="4845" x="139"/>
                  </a:lnTo>
                  <a:lnTo>
                    <a:pt y="4983" x="1"/>
                  </a:lnTo>
                  <a:lnTo>
                    <a:pt y="5260" x="1"/>
                  </a:lnTo>
                  <a:lnTo>
                    <a:pt y="5260" x="208"/>
                  </a:lnTo>
                  <a:lnTo>
                    <a:pt y="5121" x="208"/>
                  </a:lnTo>
                  <a:lnTo>
                    <a:pt y="5052" x="278"/>
                  </a:lnTo>
                  <a:lnTo>
                    <a:pt y="4983" x="416"/>
                  </a:lnTo>
                  <a:lnTo>
                    <a:pt y="4983" x="624"/>
                  </a:lnTo>
                  <a:lnTo>
                    <a:pt y="4914" x="693"/>
                  </a:lnTo>
                  <a:lnTo>
                    <a:pt y="900" x="693"/>
                  </a:lnTo>
                  <a:lnTo>
                    <a:pt y="554" x="624"/>
                  </a:lnTo>
                  <a:lnTo>
                    <a:pt y="346" x="485"/>
                  </a:lnTo>
                  <a:lnTo>
                    <a:pt y="139" x="347"/>
                  </a:lnTo>
                  <a:lnTo>
                    <a:pt y="0" x="7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y="672375" x="2395625"/>
              <a:ext cy="3475" cx="6950"/>
            </a:xfrm>
            <a:custGeom>
              <a:pathLst>
                <a:path w="278" extrusionOk="0" h="139">
                  <a:moveTo>
                    <a:pt y="0" x="1"/>
                  </a:moveTo>
                  <a:lnTo>
                    <a:pt y="139" x="1"/>
                  </a:lnTo>
                  <a:lnTo>
                    <a:pt y="139" x="278"/>
                  </a:lnTo>
                  <a:lnTo>
                    <a:pt y="0" x="27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y="667175" x="2361025"/>
              <a:ext cy="188600" cx="86550"/>
            </a:xfrm>
            <a:custGeom>
              <a:pathLst>
                <a:path w="3462" extrusionOk="0" h="7544">
                  <a:moveTo>
                    <a:pt y="1" x="70"/>
                  </a:moveTo>
                  <a:lnTo>
                    <a:pt y="70" x="1"/>
                  </a:lnTo>
                  <a:lnTo>
                    <a:pt y="139" x="1"/>
                  </a:lnTo>
                  <a:lnTo>
                    <a:pt y="6990" x="1"/>
                  </a:lnTo>
                  <a:lnTo>
                    <a:pt y="7059" x="1"/>
                  </a:lnTo>
                  <a:lnTo>
                    <a:pt y="7267" x="278"/>
                  </a:lnTo>
                  <a:lnTo>
                    <a:pt y="7405" x="554"/>
                  </a:lnTo>
                  <a:lnTo>
                    <a:pt y="7475" x="831"/>
                  </a:lnTo>
                  <a:lnTo>
                    <a:pt y="7544" x="1177"/>
                  </a:lnTo>
                  <a:lnTo>
                    <a:pt y="7475" x="1662"/>
                  </a:lnTo>
                  <a:lnTo>
                    <a:pt y="7267" x="2146"/>
                  </a:lnTo>
                  <a:lnTo>
                    <a:pt y="7059" x="2561"/>
                  </a:lnTo>
                  <a:lnTo>
                    <a:pt y="6575" x="2977"/>
                  </a:lnTo>
                  <a:lnTo>
                    <a:pt y="6091" x="3184"/>
                  </a:lnTo>
                  <a:lnTo>
                    <a:pt y="5675" x="3392"/>
                  </a:lnTo>
                  <a:lnTo>
                    <a:pt y="5260" x="3461"/>
                  </a:lnTo>
                  <a:lnTo>
                    <a:pt y="4637" x="3461"/>
                  </a:lnTo>
                  <a:lnTo>
                    <a:pt y="4360" x="3392"/>
                  </a:lnTo>
                  <a:lnTo>
                    <a:pt y="2561" x="3184"/>
                  </a:lnTo>
                  <a:lnTo>
                    <a:pt y="2354" x="3184"/>
                  </a:lnTo>
                  <a:lnTo>
                    <a:pt y="2146" x="3046"/>
                  </a:lnTo>
                  <a:lnTo>
                    <a:pt y="1938" x="2838"/>
                  </a:lnTo>
                  <a:lnTo>
                    <a:pt y="1869" x="2561"/>
                  </a:lnTo>
                  <a:lnTo>
                    <a:pt y="2146" x="2561"/>
                  </a:lnTo>
                  <a:lnTo>
                    <a:pt y="2215" x="2769"/>
                  </a:lnTo>
                  <a:lnTo>
                    <a:pt y="2354" x="2907"/>
                  </a:lnTo>
                  <a:lnTo>
                    <a:pt y="2561" x="2977"/>
                  </a:lnTo>
                  <a:lnTo>
                    <a:pt y="4360" x="3184"/>
                  </a:lnTo>
                  <a:lnTo>
                    <a:pt y="4637" x="3253"/>
                  </a:lnTo>
                  <a:lnTo>
                    <a:pt y="5191" x="3184"/>
                  </a:lnTo>
                  <a:lnTo>
                    <a:pt y="5537" x="3115"/>
                  </a:lnTo>
                  <a:lnTo>
                    <a:pt y="5952" x="2977"/>
                  </a:lnTo>
                  <a:lnTo>
                    <a:pt y="6437" x="2769"/>
                  </a:lnTo>
                  <a:lnTo>
                    <a:pt y="6852" x="2423"/>
                  </a:lnTo>
                  <a:lnTo>
                    <a:pt y="6990" x="2146"/>
                  </a:lnTo>
                  <a:lnTo>
                    <a:pt y="7198" x="1593"/>
                  </a:lnTo>
                  <a:lnTo>
                    <a:pt y="7267" x="1247"/>
                  </a:lnTo>
                  <a:lnTo>
                    <a:pt y="7267" x="900"/>
                  </a:lnTo>
                  <a:lnTo>
                    <a:pt y="7129" x="554"/>
                  </a:lnTo>
                  <a:lnTo>
                    <a:pt y="6921" x="208"/>
                  </a:lnTo>
                  <a:lnTo>
                    <a:pt y="277" x="208"/>
                  </a:lnTo>
                  <a:lnTo>
                    <a:pt y="277" x="485"/>
                  </a:lnTo>
                  <a:lnTo>
                    <a:pt y="347" x="624"/>
                  </a:lnTo>
                  <a:lnTo>
                    <a:pt y="416" x="762"/>
                  </a:lnTo>
                  <a:lnTo>
                    <a:pt y="623" x="900"/>
                  </a:lnTo>
                  <a:lnTo>
                    <a:pt y="969" x="970"/>
                  </a:lnTo>
                  <a:lnTo>
                    <a:pt y="3738" x="970"/>
                  </a:lnTo>
                  <a:lnTo>
                    <a:pt y="3807" x="970"/>
                  </a:lnTo>
                  <a:lnTo>
                    <a:pt y="4014" x="1108"/>
                  </a:lnTo>
                  <a:lnTo>
                    <a:pt y="4222" x="1247"/>
                  </a:lnTo>
                  <a:lnTo>
                    <a:pt y="4499" x="1316"/>
                  </a:lnTo>
                  <a:lnTo>
                    <a:pt y="4845" x="1385"/>
                  </a:lnTo>
                  <a:lnTo>
                    <a:pt y="5260" x="1316"/>
                  </a:lnTo>
                  <a:lnTo>
                    <a:pt y="5745" x="1247"/>
                  </a:lnTo>
                  <a:lnTo>
                    <a:pt y="6298" x="970"/>
                  </a:lnTo>
                  <a:lnTo>
                    <a:pt y="6437" x="1177"/>
                  </a:lnTo>
                  <a:lnTo>
                    <a:pt y="5883" x="1454"/>
                  </a:lnTo>
                  <a:lnTo>
                    <a:pt y="5329" x="1593"/>
                  </a:lnTo>
                  <a:lnTo>
                    <a:pt y="4914" x="1593"/>
                  </a:lnTo>
                  <a:lnTo>
                    <a:pt y="4568" x="1593"/>
                  </a:lnTo>
                  <a:lnTo>
                    <a:pt y="4222" x="1523"/>
                  </a:lnTo>
                  <a:lnTo>
                    <a:pt y="4014" x="1385"/>
                  </a:lnTo>
                  <a:lnTo>
                    <a:pt y="3668" x="1247"/>
                  </a:lnTo>
                  <a:lnTo>
                    <a:pt y="969" x="1247"/>
                  </a:lnTo>
                  <a:lnTo>
                    <a:pt y="554" x="1177"/>
                  </a:lnTo>
                  <a:lnTo>
                    <a:pt y="347" x="1039"/>
                  </a:lnTo>
                  <a:lnTo>
                    <a:pt y="208" x="900"/>
                  </a:lnTo>
                  <a:lnTo>
                    <a:pt y="70" x="624"/>
                  </a:lnTo>
                  <a:lnTo>
                    <a:pt y="1" x="41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y="648150" x="2648225"/>
              <a:ext cy="105550" cx="31175"/>
            </a:xfrm>
            <a:custGeom>
              <a:pathLst>
                <a:path w="1247" extrusionOk="0" h="4222">
                  <a:moveTo>
                    <a:pt y="0" x="831"/>
                  </a:moveTo>
                  <a:lnTo>
                    <a:pt y="70" x="554"/>
                  </a:lnTo>
                  <a:lnTo>
                    <a:pt y="208" x="277"/>
                  </a:lnTo>
                  <a:lnTo>
                    <a:pt y="346" x="208"/>
                  </a:lnTo>
                  <a:lnTo>
                    <a:pt y="485" x="70"/>
                  </a:lnTo>
                  <a:lnTo>
                    <a:pt y="969" x="1"/>
                  </a:lnTo>
                  <a:lnTo>
                    <a:pt y="4222" x="1"/>
                  </a:lnTo>
                  <a:lnTo>
                    <a:pt y="4222" x="277"/>
                  </a:lnTo>
                  <a:lnTo>
                    <a:pt y="969" x="277"/>
                  </a:lnTo>
                  <a:lnTo>
                    <a:pt y="623" x="347"/>
                  </a:lnTo>
                  <a:lnTo>
                    <a:pt y="416" x="485"/>
                  </a:lnTo>
                  <a:lnTo>
                    <a:pt y="346" x="624"/>
                  </a:lnTo>
                  <a:lnTo>
                    <a:pt y="277" x="762"/>
                  </a:lnTo>
                  <a:lnTo>
                    <a:pt y="208" x="1039"/>
                  </a:lnTo>
                  <a:lnTo>
                    <a:pt y="900" x="1039"/>
                  </a:lnTo>
                  <a:lnTo>
                    <a:pt y="900" x="1246"/>
                  </a:lnTo>
                  <a:lnTo>
                    <a:pt y="139" x="1246"/>
                  </a:lnTo>
                  <a:lnTo>
                    <a:pt y="70" x="1246"/>
                  </a:lnTo>
                  <a:lnTo>
                    <a:pt y="0" x="117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y="629125" x="2636125"/>
              <a:ext cy="115925" cx="31150"/>
            </a:xfrm>
            <a:custGeom>
              <a:pathLst>
                <a:path w="1246" extrusionOk="0" h="4637">
                  <a:moveTo>
                    <a:pt y="0" x="554"/>
                  </a:moveTo>
                  <a:lnTo>
                    <a:pt y="208" x="277"/>
                  </a:lnTo>
                  <a:lnTo>
                    <a:pt y="346" x="139"/>
                  </a:lnTo>
                  <a:lnTo>
                    <a:pt y="485" x="69"/>
                  </a:lnTo>
                  <a:lnTo>
                    <a:pt y="900" x="0"/>
                  </a:lnTo>
                  <a:lnTo>
                    <a:pt y="4637" x="0"/>
                  </a:lnTo>
                  <a:lnTo>
                    <a:pt y="4637" x="277"/>
                  </a:lnTo>
                  <a:lnTo>
                    <a:pt y="900" x="277"/>
                  </a:lnTo>
                  <a:lnTo>
                    <a:pt y="623" x="277"/>
                  </a:lnTo>
                  <a:lnTo>
                    <a:pt y="415" x="485"/>
                  </a:lnTo>
                  <a:lnTo>
                    <a:pt y="277" x="623"/>
                  </a:lnTo>
                  <a:lnTo>
                    <a:pt y="277" x="761"/>
                  </a:lnTo>
                  <a:lnTo>
                    <a:pt y="208" x="969"/>
                  </a:lnTo>
                  <a:lnTo>
                    <a:pt y="900" x="969"/>
                  </a:lnTo>
                  <a:lnTo>
                    <a:pt y="900" x="1246"/>
                  </a:lnTo>
                  <a:lnTo>
                    <a:pt y="69" x="1246"/>
                  </a:lnTo>
                  <a:lnTo>
                    <a:pt y="0" x="124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y="648150" x="2624000"/>
              <a:ext cy="131500" cx="17325"/>
            </a:xfrm>
            <a:custGeom>
              <a:pathLst>
                <a:path w="693" extrusionOk="0" h="5260">
                  <a:moveTo>
                    <a:pt y="0" x="554"/>
                  </a:moveTo>
                  <a:lnTo>
                    <a:pt y="139" x="347"/>
                  </a:lnTo>
                  <a:lnTo>
                    <a:pt y="346" x="139"/>
                  </a:lnTo>
                  <a:lnTo>
                    <a:pt y="554" x="1"/>
                  </a:lnTo>
                  <a:lnTo>
                    <a:pt y="900" x="1"/>
                  </a:lnTo>
                  <a:lnTo>
                    <a:pt y="4914" x="1"/>
                  </a:lnTo>
                  <a:lnTo>
                    <a:pt y="5052" x="70"/>
                  </a:lnTo>
                  <a:lnTo>
                    <a:pt y="5052" x="347"/>
                  </a:lnTo>
                  <a:lnTo>
                    <a:pt y="5121" x="416"/>
                  </a:lnTo>
                  <a:lnTo>
                    <a:pt y="5260" x="416"/>
                  </a:lnTo>
                  <a:lnTo>
                    <a:pt y="5260" x="624"/>
                  </a:lnTo>
                  <a:lnTo>
                    <a:pt y="4983" x="624"/>
                  </a:lnTo>
                  <a:lnTo>
                    <a:pt y="4845" x="485"/>
                  </a:lnTo>
                  <a:lnTo>
                    <a:pt y="4775" x="347"/>
                  </a:lnTo>
                  <a:lnTo>
                    <a:pt y="4775" x="278"/>
                  </a:lnTo>
                  <a:lnTo>
                    <a:pt y="900" x="278"/>
                  </a:lnTo>
                  <a:lnTo>
                    <a:pt y="692" x="278"/>
                  </a:lnTo>
                  <a:lnTo>
                    <a:pt y="485" x="347"/>
                  </a:lnTo>
                  <a:lnTo>
                    <a:pt y="346" x="485"/>
                  </a:lnTo>
                  <a:lnTo>
                    <a:pt y="277" x="693"/>
                  </a:lnTo>
                  <a:lnTo>
                    <a:pt y="0" x="55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y="672375" x="2648225"/>
              <a:ext cy="3475" cx="6950"/>
            </a:xfrm>
            <a:custGeom>
              <a:pathLst>
                <a:path w="278" extrusionOk="0" h="139">
                  <a:moveTo>
                    <a:pt y="0" x="1"/>
                  </a:moveTo>
                  <a:lnTo>
                    <a:pt y="139" x="1"/>
                  </a:lnTo>
                  <a:lnTo>
                    <a:pt y="139" x="277"/>
                  </a:lnTo>
                  <a:lnTo>
                    <a:pt y="0" x="27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y="667175" x="2603250"/>
              <a:ext cy="188600" cx="86525"/>
            </a:xfrm>
            <a:custGeom>
              <a:pathLst>
                <a:path w="3461" extrusionOk="0" h="7544">
                  <a:moveTo>
                    <a:pt y="1" x="3045"/>
                  </a:moveTo>
                  <a:lnTo>
                    <a:pt y="70" x="2769"/>
                  </a:lnTo>
                  <a:lnTo>
                    <a:pt y="208" x="2561"/>
                  </a:lnTo>
                  <a:lnTo>
                    <a:pt y="347" x="2423"/>
                  </a:lnTo>
                  <a:lnTo>
                    <a:pt y="554" x="2284"/>
                  </a:lnTo>
                  <a:lnTo>
                    <a:pt y="969" x="2215"/>
                  </a:lnTo>
                  <a:lnTo>
                    <a:pt y="3668" x="2215"/>
                  </a:lnTo>
                  <a:lnTo>
                    <a:pt y="4014" x="2076"/>
                  </a:lnTo>
                  <a:lnTo>
                    <a:pt y="4222" x="1938"/>
                  </a:lnTo>
                  <a:lnTo>
                    <a:pt y="4568" x="1869"/>
                  </a:lnTo>
                  <a:lnTo>
                    <a:pt y="4914" x="1869"/>
                  </a:lnTo>
                  <a:lnTo>
                    <a:pt y="5329" x="1869"/>
                  </a:lnTo>
                  <a:lnTo>
                    <a:pt y="5883" x="2007"/>
                  </a:lnTo>
                  <a:lnTo>
                    <a:pt y="6437" x="2284"/>
                  </a:lnTo>
                  <a:lnTo>
                    <a:pt y="6298" x="2492"/>
                  </a:lnTo>
                  <a:lnTo>
                    <a:pt y="5745" x="2284"/>
                  </a:lnTo>
                  <a:lnTo>
                    <a:pt y="5260" x="2146"/>
                  </a:lnTo>
                  <a:lnTo>
                    <a:pt y="4845" x="2146"/>
                  </a:lnTo>
                  <a:lnTo>
                    <a:pt y="4499" x="2146"/>
                  </a:lnTo>
                  <a:lnTo>
                    <a:pt y="4222" x="2215"/>
                  </a:lnTo>
                  <a:lnTo>
                    <a:pt y="4014" x="2353"/>
                  </a:lnTo>
                  <a:lnTo>
                    <a:pt y="3807" x="2492"/>
                  </a:lnTo>
                  <a:lnTo>
                    <a:pt y="3738" x="2492"/>
                  </a:lnTo>
                  <a:lnTo>
                    <a:pt y="969" x="2492"/>
                  </a:lnTo>
                  <a:lnTo>
                    <a:pt y="623" x="2561"/>
                  </a:lnTo>
                  <a:lnTo>
                    <a:pt y="416" x="2699"/>
                  </a:lnTo>
                  <a:lnTo>
                    <a:pt y="347" x="2838"/>
                  </a:lnTo>
                  <a:lnTo>
                    <a:pt y="277" x="2976"/>
                  </a:lnTo>
                  <a:lnTo>
                    <a:pt y="277" x="3253"/>
                  </a:lnTo>
                  <a:lnTo>
                    <a:pt y="6921" x="3253"/>
                  </a:lnTo>
                  <a:lnTo>
                    <a:pt y="7129" x="2907"/>
                  </a:lnTo>
                  <a:lnTo>
                    <a:pt y="7267" x="2561"/>
                  </a:lnTo>
                  <a:lnTo>
                    <a:pt y="7267" x="1869"/>
                  </a:lnTo>
                  <a:lnTo>
                    <a:pt y="7059" x="1315"/>
                  </a:lnTo>
                  <a:lnTo>
                    <a:pt y="6852" x="1038"/>
                  </a:lnTo>
                  <a:lnTo>
                    <a:pt y="6437" x="692"/>
                  </a:lnTo>
                  <a:lnTo>
                    <a:pt y="6021" x="485"/>
                  </a:lnTo>
                  <a:lnTo>
                    <a:pt y="5606" x="346"/>
                  </a:lnTo>
                  <a:lnTo>
                    <a:pt y="5191" x="277"/>
                  </a:lnTo>
                  <a:lnTo>
                    <a:pt y="4637" x="277"/>
                  </a:lnTo>
                  <a:lnTo>
                    <a:pt y="4430" x="277"/>
                  </a:lnTo>
                  <a:lnTo>
                    <a:pt y="4360" x="277"/>
                  </a:lnTo>
                  <a:lnTo>
                    <a:pt y="2561" x="485"/>
                  </a:lnTo>
                  <a:lnTo>
                    <a:pt y="2354" x="554"/>
                  </a:lnTo>
                  <a:lnTo>
                    <a:pt y="2215" x="692"/>
                  </a:lnTo>
                  <a:lnTo>
                    <a:pt y="2146" x="900"/>
                  </a:lnTo>
                  <a:lnTo>
                    <a:pt y="1869" x="900"/>
                  </a:lnTo>
                  <a:lnTo>
                    <a:pt y="1938" x="623"/>
                  </a:lnTo>
                  <a:lnTo>
                    <a:pt y="2146" x="416"/>
                  </a:lnTo>
                  <a:lnTo>
                    <a:pt y="2354" x="277"/>
                  </a:lnTo>
                  <a:lnTo>
                    <a:pt y="2561" x="277"/>
                  </a:lnTo>
                  <a:lnTo>
                    <a:pt y="4360" x="70"/>
                  </a:lnTo>
                  <a:lnTo>
                    <a:pt y="4637" x="0"/>
                  </a:lnTo>
                  <a:lnTo>
                    <a:pt y="4914" x="0"/>
                  </a:lnTo>
                  <a:lnTo>
                    <a:pt y="5260" x="0"/>
                  </a:lnTo>
                  <a:lnTo>
                    <a:pt y="5675" x="70"/>
                  </a:lnTo>
                  <a:lnTo>
                    <a:pt y="6091" x="277"/>
                  </a:lnTo>
                  <a:lnTo>
                    <a:pt y="6575" x="485"/>
                  </a:lnTo>
                  <a:lnTo>
                    <a:pt y="7059" x="900"/>
                  </a:lnTo>
                  <a:lnTo>
                    <a:pt y="7267" x="1315"/>
                  </a:lnTo>
                  <a:lnTo>
                    <a:pt y="7475" x="1800"/>
                  </a:lnTo>
                  <a:lnTo>
                    <a:pt y="7544" x="2284"/>
                  </a:lnTo>
                  <a:lnTo>
                    <a:pt y="7475" x="2630"/>
                  </a:lnTo>
                  <a:lnTo>
                    <a:pt y="7405" x="2907"/>
                  </a:lnTo>
                  <a:lnTo>
                    <a:pt y="7267" x="3184"/>
                  </a:lnTo>
                  <a:lnTo>
                    <a:pt y="7059" x="3461"/>
                  </a:lnTo>
                  <a:lnTo>
                    <a:pt y="6921" x="3461"/>
                  </a:lnTo>
                  <a:lnTo>
                    <a:pt y="139" x="3461"/>
                  </a:lnTo>
                  <a:lnTo>
                    <a:pt y="70" x="3461"/>
                  </a:lnTo>
                  <a:lnTo>
                    <a:pt y="1" x="339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y="672375" x="2456200"/>
              <a:ext cy="5200" cx="5200"/>
            </a:xfrm>
            <a:custGeom>
              <a:pathLst>
                <a:path w="208" extrusionOk="0" h="208">
                  <a:moveTo>
                    <a:pt y="0" x="0"/>
                  </a:moveTo>
                  <a:lnTo>
                    <a:pt y="208" x="0"/>
                  </a:lnTo>
                  <a:lnTo>
                    <a:pt y="208" x="208"/>
                  </a:lnTo>
                  <a:lnTo>
                    <a:pt y="0" x="20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y="672375" x="2473500"/>
              <a:ext cy="5200" cx="103825"/>
            </a:xfrm>
            <a:custGeom>
              <a:pathLst>
                <a:path w="4153" extrusionOk="0" h="208">
                  <a:moveTo>
                    <a:pt y="0" x="0"/>
                  </a:moveTo>
                  <a:lnTo>
                    <a:pt y="208" x="0"/>
                  </a:lnTo>
                  <a:lnTo>
                    <a:pt y="208" x="485"/>
                  </a:lnTo>
                  <a:lnTo>
                    <a:pt y="0" x="485"/>
                  </a:lnTo>
                  <a:close/>
                  <a:moveTo>
                    <a:pt y="0" x="969"/>
                  </a:moveTo>
                  <a:lnTo>
                    <a:pt y="208" x="969"/>
                  </a:lnTo>
                  <a:lnTo>
                    <a:pt y="208" x="1384"/>
                  </a:lnTo>
                  <a:lnTo>
                    <a:pt y="0" x="1384"/>
                  </a:lnTo>
                  <a:close/>
                  <a:moveTo>
                    <a:pt y="0" x="1869"/>
                  </a:moveTo>
                  <a:lnTo>
                    <a:pt y="208" x="1869"/>
                  </a:lnTo>
                  <a:lnTo>
                    <a:pt y="208" x="2353"/>
                  </a:lnTo>
                  <a:lnTo>
                    <a:pt y="0" x="2353"/>
                  </a:lnTo>
                  <a:close/>
                  <a:moveTo>
                    <a:pt y="0" x="2768"/>
                  </a:moveTo>
                  <a:lnTo>
                    <a:pt y="208" x="2768"/>
                  </a:lnTo>
                  <a:lnTo>
                    <a:pt y="208" x="3253"/>
                  </a:lnTo>
                  <a:lnTo>
                    <a:pt y="0" x="3253"/>
                  </a:lnTo>
                  <a:close/>
                  <a:moveTo>
                    <a:pt y="0" x="3737"/>
                  </a:moveTo>
                  <a:lnTo>
                    <a:pt y="208" x="3737"/>
                  </a:lnTo>
                  <a:lnTo>
                    <a:pt y="208" x="4152"/>
                  </a:lnTo>
                  <a:lnTo>
                    <a:pt y="0" x="415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y="672375" x="2589400"/>
              <a:ext cy="5200" cx="6950"/>
            </a:xfrm>
            <a:custGeom>
              <a:pathLst>
                <a:path w="278" extrusionOk="0" h="208">
                  <a:moveTo>
                    <a:pt y="0" x="1"/>
                  </a:moveTo>
                  <a:lnTo>
                    <a:pt y="208" x="1"/>
                  </a:lnTo>
                  <a:lnTo>
                    <a:pt y="208" x="278"/>
                  </a:lnTo>
                  <a:lnTo>
                    <a:pt y="0" x="27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y="656800" x="2444075"/>
              <a:ext cy="32900" cx="6950"/>
            </a:xfrm>
            <a:custGeom>
              <a:pathLst>
                <a:path w="278" extrusionOk="0" h="1316">
                  <a:moveTo>
                    <a:pt y="0" x="1"/>
                  </a:moveTo>
                  <a:lnTo>
                    <a:pt y="1315" x="1"/>
                  </a:lnTo>
                  <a:lnTo>
                    <a:pt y="1315" x="277"/>
                  </a:lnTo>
                  <a:lnTo>
                    <a:pt y="0" x="27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y="656800" x="2599775"/>
              <a:ext cy="32900" cx="6950"/>
            </a:xfrm>
            <a:custGeom>
              <a:pathLst>
                <a:path w="278" extrusionOk="0" h="1316">
                  <a:moveTo>
                    <a:pt y="0" x="1"/>
                  </a:moveTo>
                  <a:lnTo>
                    <a:pt y="1315" x="1"/>
                  </a:lnTo>
                  <a:lnTo>
                    <a:pt y="1315" x="278"/>
                  </a:lnTo>
                  <a:lnTo>
                    <a:pt y="0" x="27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y="862675" x="2886975"/>
              <a:ext cy="3500" cx="74425"/>
            </a:xfrm>
            <a:custGeom>
              <a:pathLst>
                <a:path w="2977" extrusionOk="0" h="140">
                  <a:moveTo>
                    <a:pt y="1" x="1"/>
                  </a:moveTo>
                  <a:lnTo>
                    <a:pt y="70" x="1"/>
                  </a:lnTo>
                  <a:lnTo>
                    <a:pt y="139" x="1"/>
                  </a:lnTo>
                  <a:lnTo>
                    <a:pt y="139" x="2907"/>
                  </a:lnTo>
                  <a:lnTo>
                    <a:pt y="70" x="2977"/>
                  </a:lnTo>
                  <a:lnTo>
                    <a:pt y="1" x="290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y="862675" x="3006350"/>
              <a:ext cy="3500" cx="74425"/>
            </a:xfrm>
            <a:custGeom>
              <a:pathLst>
                <a:path w="2977" extrusionOk="0" h="140">
                  <a:moveTo>
                    <a:pt y="1" x="70"/>
                  </a:moveTo>
                  <a:lnTo>
                    <a:pt y="70" x="1"/>
                  </a:lnTo>
                  <a:lnTo>
                    <a:pt y="139" x="70"/>
                  </a:lnTo>
                  <a:lnTo>
                    <a:pt y="139" x="2977"/>
                  </a:lnTo>
                  <a:lnTo>
                    <a:pt y="70" x="2977"/>
                  </a:lnTo>
                  <a:lnTo>
                    <a:pt y="1" x="297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y="831550" x="2885250"/>
              <a:ext cy="24225" cx="79600"/>
            </a:xfrm>
            <a:custGeom>
              <a:pathLst>
                <a:path w="3184" extrusionOk="0" h="969">
                  <a:moveTo>
                    <a:pt y="69" x="2077"/>
                  </a:moveTo>
                  <a:lnTo>
                    <a:pt y="138" x="2077"/>
                  </a:lnTo>
                  <a:lnTo>
                    <a:pt y="208" x="2077"/>
                  </a:lnTo>
                  <a:lnTo>
                    <a:pt y="346" x="2007"/>
                  </a:lnTo>
                  <a:lnTo>
                    <a:pt y="554" x="1523"/>
                  </a:lnTo>
                  <a:lnTo>
                    <a:pt y="415" x="1592"/>
                  </a:lnTo>
                  <a:lnTo>
                    <a:pt y="208" x="1800"/>
                  </a:lnTo>
                  <a:lnTo>
                    <a:pt y="138" x="1938"/>
                  </a:lnTo>
                  <a:lnTo>
                    <a:pt y="69" x="2007"/>
                  </a:lnTo>
                  <a:close/>
                  <a:moveTo>
                    <a:pt y="554" x="693"/>
                  </a:moveTo>
                  <a:lnTo>
                    <a:pt y="623" x="693"/>
                  </a:lnTo>
                  <a:lnTo>
                    <a:pt y="692" x="623"/>
                  </a:lnTo>
                  <a:lnTo>
                    <a:pt y="554" x="693"/>
                  </a:lnTo>
                  <a:close/>
                  <a:moveTo>
                    <a:pt y="346" x="2492"/>
                  </a:moveTo>
                  <a:lnTo>
                    <a:pt y="484" x="2492"/>
                  </a:lnTo>
                  <a:lnTo>
                    <a:pt y="692" x="2215"/>
                  </a:lnTo>
                  <a:lnTo>
                    <a:pt y="692" x="2007"/>
                  </a:lnTo>
                  <a:lnTo>
                    <a:pt y="623" x="2007"/>
                  </a:lnTo>
                  <a:lnTo>
                    <a:pt y="484" x="2146"/>
                  </a:lnTo>
                  <a:lnTo>
                    <a:pt y="346" x="2423"/>
                  </a:lnTo>
                  <a:close/>
                  <a:moveTo>
                    <a:pt y="484" x="554"/>
                  </a:moveTo>
                  <a:lnTo>
                    <a:pt y="554" x="554"/>
                  </a:lnTo>
                  <a:lnTo>
                    <a:pt y="761" x="485"/>
                  </a:lnTo>
                  <a:lnTo>
                    <a:pt y="900" x="416"/>
                  </a:lnTo>
                  <a:lnTo>
                    <a:pt y="761" x="416"/>
                  </a:lnTo>
                  <a:lnTo>
                    <a:pt y="623" x="485"/>
                  </a:lnTo>
                  <a:lnTo>
                    <a:pt y="484" x="554"/>
                  </a:lnTo>
                  <a:close/>
                  <a:moveTo>
                    <a:pt y="0" x="1869"/>
                  </a:moveTo>
                  <a:lnTo>
                    <a:pt y="138" x="1731"/>
                  </a:lnTo>
                  <a:lnTo>
                    <a:pt y="346" x="1523"/>
                  </a:lnTo>
                  <a:lnTo>
                    <a:pt y="623" x="1385"/>
                  </a:lnTo>
                  <a:lnTo>
                    <a:pt y="692" x="1246"/>
                  </a:lnTo>
                  <a:lnTo>
                    <a:pt y="623" x="1108"/>
                  </a:lnTo>
                  <a:lnTo>
                    <a:pt y="554" x="1108"/>
                  </a:lnTo>
                  <a:lnTo>
                    <a:pt y="415" x="1108"/>
                  </a:lnTo>
                  <a:lnTo>
                    <a:pt y="346" x="1039"/>
                  </a:lnTo>
                  <a:lnTo>
                    <a:pt y="346" x="969"/>
                  </a:lnTo>
                  <a:lnTo>
                    <a:pt y="484" x="762"/>
                  </a:lnTo>
                  <a:lnTo>
                    <a:pt y="415" x="693"/>
                  </a:lnTo>
                  <a:lnTo>
                    <a:pt y="415" x="623"/>
                  </a:lnTo>
                  <a:lnTo>
                    <a:pt y="346" x="623"/>
                  </a:lnTo>
                  <a:lnTo>
                    <a:pt y="346" x="485"/>
                  </a:lnTo>
                  <a:lnTo>
                    <a:pt y="415" x="347"/>
                  </a:lnTo>
                  <a:lnTo>
                    <a:pt y="554" x="139"/>
                  </a:lnTo>
                  <a:lnTo>
                    <a:pt y="761" x="1"/>
                  </a:lnTo>
                  <a:lnTo>
                    <a:pt y="969" x="1"/>
                  </a:lnTo>
                  <a:lnTo>
                    <a:pt y="969" x="70"/>
                  </a:lnTo>
                  <a:lnTo>
                    <a:pt y="900" x="139"/>
                  </a:lnTo>
                  <a:lnTo>
                    <a:pt y="761" x="70"/>
                  </a:lnTo>
                  <a:lnTo>
                    <a:pt y="623" x="208"/>
                  </a:lnTo>
                  <a:lnTo>
                    <a:pt y="484" x="416"/>
                  </a:lnTo>
                  <a:lnTo>
                    <a:pt y="484" x="485"/>
                  </a:lnTo>
                  <a:lnTo>
                    <a:pt y="761" x="277"/>
                  </a:lnTo>
                  <a:lnTo>
                    <a:pt y="900" x="277"/>
                  </a:lnTo>
                  <a:lnTo>
                    <a:pt y="969" x="347"/>
                  </a:lnTo>
                  <a:lnTo>
                    <a:pt y="969" x="416"/>
                  </a:lnTo>
                  <a:lnTo>
                    <a:pt y="900" x="554"/>
                  </a:lnTo>
                  <a:lnTo>
                    <a:pt y="692" x="623"/>
                  </a:lnTo>
                  <a:lnTo>
                    <a:pt y="761" x="623"/>
                  </a:lnTo>
                  <a:lnTo>
                    <a:pt y="761" x="693"/>
                  </a:lnTo>
                  <a:lnTo>
                    <a:pt y="623" x="762"/>
                  </a:lnTo>
                  <a:lnTo>
                    <a:pt y="484" x="969"/>
                  </a:lnTo>
                  <a:lnTo>
                    <a:pt y="415" x="1039"/>
                  </a:lnTo>
                  <a:lnTo>
                    <a:pt y="554" x="1039"/>
                  </a:lnTo>
                  <a:lnTo>
                    <a:pt y="692" x="1039"/>
                  </a:lnTo>
                  <a:lnTo>
                    <a:pt y="761" x="1108"/>
                  </a:lnTo>
                  <a:lnTo>
                    <a:pt y="761" x="1177"/>
                  </a:lnTo>
                  <a:lnTo>
                    <a:pt y="692" x="1385"/>
                  </a:lnTo>
                  <a:lnTo>
                    <a:pt y="830" x="1454"/>
                  </a:lnTo>
                  <a:lnTo>
                    <a:pt y="969" x="1592"/>
                  </a:lnTo>
                  <a:lnTo>
                    <a:pt y="969" x="1731"/>
                  </a:lnTo>
                  <a:lnTo>
                    <a:pt y="900" x="2077"/>
                  </a:lnTo>
                  <a:lnTo>
                    <a:pt y="761" x="2284"/>
                  </a:lnTo>
                  <a:lnTo>
                    <a:pt y="623" x="2769"/>
                  </a:lnTo>
                  <a:lnTo>
                    <a:pt y="484" x="3115"/>
                  </a:lnTo>
                  <a:lnTo>
                    <a:pt y="484" x="3184"/>
                  </a:lnTo>
                  <a:lnTo>
                    <a:pt y="415" x="3184"/>
                  </a:lnTo>
                  <a:lnTo>
                    <a:pt y="346" x="3115"/>
                  </a:lnTo>
                  <a:lnTo>
                    <a:pt y="415" x="3115"/>
                  </a:lnTo>
                  <a:lnTo>
                    <a:pt y="415" x="3046"/>
                  </a:lnTo>
                  <a:lnTo>
                    <a:pt y="554" x="2769"/>
                  </a:lnTo>
                  <a:lnTo>
                    <a:pt y="623" x="2423"/>
                  </a:lnTo>
                  <a:lnTo>
                    <a:pt y="554" x="2561"/>
                  </a:lnTo>
                  <a:lnTo>
                    <a:pt y="415" x="2630"/>
                  </a:lnTo>
                  <a:lnTo>
                    <a:pt y="346" x="2561"/>
                  </a:lnTo>
                  <a:lnTo>
                    <a:pt y="277" x="2492"/>
                  </a:lnTo>
                  <a:lnTo>
                    <a:pt y="277" x="2423"/>
                  </a:lnTo>
                  <a:lnTo>
                    <a:pt y="415" x="2146"/>
                  </a:lnTo>
                  <a:lnTo>
                    <a:pt y="554" x="1938"/>
                  </a:lnTo>
                  <a:lnTo>
                    <a:pt y="692" x="1869"/>
                  </a:lnTo>
                  <a:lnTo>
                    <a:pt y="761" x="1938"/>
                  </a:lnTo>
                  <a:lnTo>
                    <a:pt y="761" x="2077"/>
                  </a:lnTo>
                  <a:lnTo>
                    <a:pt y="900" x="1731"/>
                  </a:lnTo>
                  <a:lnTo>
                    <a:pt y="830" x="1592"/>
                  </a:lnTo>
                  <a:lnTo>
                    <a:pt y="830" x="1523"/>
                  </a:lnTo>
                  <a:lnTo>
                    <a:pt y="692" x="1523"/>
                  </a:lnTo>
                  <a:lnTo>
                    <a:pt y="484" x="1938"/>
                  </a:lnTo>
                  <a:lnTo>
                    <a:pt y="277" x="2146"/>
                  </a:lnTo>
                  <a:lnTo>
                    <a:pt y="208" x="2215"/>
                  </a:lnTo>
                  <a:lnTo>
                    <a:pt y="138" x="2215"/>
                  </a:lnTo>
                  <a:lnTo>
                    <a:pt y="0" x="214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y="829800" x="3006350"/>
              <a:ext cy="25975" cx="74425"/>
            </a:xfrm>
            <a:custGeom>
              <a:pathLst>
                <a:path w="2977" extrusionOk="0" h="1039">
                  <a:moveTo>
                    <a:pt y="485" x="1939"/>
                  </a:moveTo>
                  <a:lnTo>
                    <a:pt y="554" x="1939"/>
                  </a:lnTo>
                  <a:lnTo>
                    <a:pt y="554" x="1869"/>
                  </a:lnTo>
                  <a:lnTo>
                    <a:pt y="485" x="1939"/>
                  </a:lnTo>
                  <a:close/>
                  <a:moveTo>
                    <a:pt y="1" x="1177"/>
                  </a:moveTo>
                  <a:lnTo>
                    <a:pt y="70" x="1177"/>
                  </a:lnTo>
                  <a:lnTo>
                    <a:pt y="139" x="1177"/>
                  </a:lnTo>
                  <a:lnTo>
                    <a:pt y="554" x="1247"/>
                  </a:lnTo>
                  <a:lnTo>
                    <a:pt y="693" x="1177"/>
                  </a:lnTo>
                  <a:lnTo>
                    <a:pt y="762" x="1108"/>
                  </a:lnTo>
                  <a:lnTo>
                    <a:pt y="693" x="1039"/>
                  </a:lnTo>
                  <a:lnTo>
                    <a:pt y="624" x="970"/>
                  </a:lnTo>
                  <a:lnTo>
                    <a:pt y="347" x="762"/>
                  </a:lnTo>
                  <a:lnTo>
                    <a:pt y="208" x="624"/>
                  </a:lnTo>
                  <a:lnTo>
                    <a:pt y="208" x="278"/>
                  </a:lnTo>
                  <a:lnTo>
                    <a:pt y="278" x="208"/>
                  </a:lnTo>
                  <a:lnTo>
                    <a:pt y="416" x="139"/>
                  </a:lnTo>
                  <a:lnTo>
                    <a:pt y="347" x="139"/>
                  </a:lnTo>
                  <a:lnTo>
                    <a:pt y="278" x="70"/>
                  </a:lnTo>
                  <a:lnTo>
                    <a:pt y="139" x="70"/>
                  </a:lnTo>
                  <a:lnTo>
                    <a:pt y="70" x="70"/>
                  </a:lnTo>
                  <a:lnTo>
                    <a:pt y="70" x="1"/>
                  </a:lnTo>
                  <a:lnTo>
                    <a:pt y="208" x="1"/>
                  </a:lnTo>
                  <a:lnTo>
                    <a:pt y="347" x="1"/>
                  </a:lnTo>
                  <a:lnTo>
                    <a:pt y="554" x="1"/>
                  </a:lnTo>
                  <a:lnTo>
                    <a:pt y="831" x="1"/>
                  </a:lnTo>
                  <a:lnTo>
                    <a:pt y="970" x="70"/>
                  </a:lnTo>
                  <a:lnTo>
                    <a:pt y="1039" x="139"/>
                  </a:lnTo>
                  <a:lnTo>
                    <a:pt y="970" x="208"/>
                  </a:lnTo>
                  <a:lnTo>
                    <a:pt y="762" x="208"/>
                  </a:lnTo>
                  <a:lnTo>
                    <a:pt y="554" x="139"/>
                  </a:lnTo>
                  <a:lnTo>
                    <a:pt y="347" x="278"/>
                  </a:lnTo>
                  <a:lnTo>
                    <a:pt y="278" x="347"/>
                  </a:lnTo>
                  <a:lnTo>
                    <a:pt y="278" x="416"/>
                  </a:lnTo>
                  <a:lnTo>
                    <a:pt y="347" x="554"/>
                  </a:lnTo>
                  <a:lnTo>
                    <a:pt y="416" x="693"/>
                  </a:lnTo>
                  <a:lnTo>
                    <a:pt y="624" x="900"/>
                  </a:lnTo>
                  <a:lnTo>
                    <a:pt y="693" x="970"/>
                  </a:lnTo>
                  <a:lnTo>
                    <a:pt y="831" x="1039"/>
                  </a:lnTo>
                  <a:lnTo>
                    <a:pt y="831" x="1177"/>
                  </a:lnTo>
                  <a:lnTo>
                    <a:pt y="762" x="1247"/>
                  </a:lnTo>
                  <a:lnTo>
                    <a:pt y="624" x="1316"/>
                  </a:lnTo>
                  <a:lnTo>
                    <a:pt y="762" x="1454"/>
                  </a:lnTo>
                  <a:lnTo>
                    <a:pt y="762" x="1662"/>
                  </a:lnTo>
                  <a:lnTo>
                    <a:pt y="693" x="1869"/>
                  </a:lnTo>
                  <a:lnTo>
                    <a:pt y="762" x="1869"/>
                  </a:lnTo>
                  <a:lnTo>
                    <a:pt y="831" x="2008"/>
                  </a:lnTo>
                  <a:lnTo>
                    <a:pt y="831" x="2077"/>
                  </a:lnTo>
                  <a:lnTo>
                    <a:pt y="693" x="2215"/>
                  </a:lnTo>
                  <a:lnTo>
                    <a:pt y="693" x="2354"/>
                  </a:lnTo>
                  <a:lnTo>
                    <a:pt y="554" x="2561"/>
                  </a:lnTo>
                  <a:lnTo>
                    <a:pt y="693" x="2700"/>
                  </a:lnTo>
                  <a:lnTo>
                    <a:pt y="693" x="2977"/>
                  </a:lnTo>
                  <a:lnTo>
                    <a:pt y="624" x="2907"/>
                  </a:lnTo>
                  <a:lnTo>
                    <a:pt y="485" x="2561"/>
                  </a:lnTo>
                  <a:lnTo>
                    <a:pt y="416" x="2631"/>
                  </a:lnTo>
                  <a:lnTo>
                    <a:pt y="278" x="2561"/>
                  </a:lnTo>
                  <a:lnTo>
                    <a:pt y="278" x="2492"/>
                  </a:lnTo>
                  <a:lnTo>
                    <a:pt y="347" x="2423"/>
                  </a:lnTo>
                  <a:lnTo>
                    <a:pt y="485" x="2423"/>
                  </a:lnTo>
                  <a:lnTo>
                    <a:pt y="554" x="2492"/>
                  </a:lnTo>
                  <a:lnTo>
                    <a:pt y="624" x="2354"/>
                  </a:lnTo>
                  <a:lnTo>
                    <a:pt y="624" x="2215"/>
                  </a:lnTo>
                  <a:lnTo>
                    <a:pt y="554" x="2285"/>
                  </a:lnTo>
                  <a:lnTo>
                    <a:pt y="485" x="2215"/>
                  </a:lnTo>
                  <a:lnTo>
                    <a:pt y="554" x="2146"/>
                  </a:lnTo>
                  <a:lnTo>
                    <a:pt y="624" x="2146"/>
                  </a:lnTo>
                  <a:lnTo>
                    <a:pt y="693" x="2077"/>
                  </a:lnTo>
                  <a:lnTo>
                    <a:pt y="762" x="2008"/>
                  </a:lnTo>
                  <a:lnTo>
                    <a:pt y="693" x="1939"/>
                  </a:lnTo>
                  <a:lnTo>
                    <a:pt y="554" x="2008"/>
                  </a:lnTo>
                  <a:lnTo>
                    <a:pt y="485" x="2008"/>
                  </a:lnTo>
                  <a:lnTo>
                    <a:pt y="347" x="1869"/>
                  </a:lnTo>
                  <a:lnTo>
                    <a:pt y="347" x="1800"/>
                  </a:lnTo>
                  <a:lnTo>
                    <a:pt y="624" x="1800"/>
                  </a:lnTo>
                  <a:lnTo>
                    <a:pt y="693" x="1662"/>
                  </a:lnTo>
                  <a:lnTo>
                    <a:pt y="693" x="1523"/>
                  </a:lnTo>
                  <a:lnTo>
                    <a:pt y="624" x="1385"/>
                  </a:lnTo>
                  <a:lnTo>
                    <a:pt y="554" x="1316"/>
                  </a:lnTo>
                  <a:lnTo>
                    <a:pt y="278" x="1385"/>
                  </a:lnTo>
                  <a:lnTo>
                    <a:pt y="70" x="1316"/>
                  </a:lnTo>
                  <a:lnTo>
                    <a:pt y="1" x="12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y="556450" x="2862750"/>
              <a:ext cy="370275" cx="259550"/>
            </a:xfrm>
            <a:custGeom>
              <a:pathLst>
                <a:path w="10382" extrusionOk="0" h="14811">
                  <a:moveTo>
                    <a:pt y="208" x="9482"/>
                  </a:moveTo>
                  <a:lnTo>
                    <a:pt y="13911" x="9482"/>
                  </a:lnTo>
                  <a:lnTo>
                    <a:pt y="13911" x="209"/>
                  </a:lnTo>
                  <a:lnTo>
                    <a:pt y="208" x="209"/>
                  </a:lnTo>
                  <a:close/>
                  <a:moveTo>
                    <a:pt y="554" x="9828"/>
                  </a:moveTo>
                  <a:lnTo>
                    <a:pt y="14257" x="9828"/>
                  </a:lnTo>
                  <a:lnTo>
                    <a:pt y="14257" x="555"/>
                  </a:lnTo>
                  <a:lnTo>
                    <a:pt y="14118" x="555"/>
                  </a:lnTo>
                  <a:lnTo>
                    <a:pt y="14118" x="9689"/>
                  </a:lnTo>
                  <a:lnTo>
                    <a:pt y="554" x="9689"/>
                  </a:lnTo>
                  <a:close/>
                  <a:moveTo>
                    <a:pt y="900" x="10243"/>
                  </a:moveTo>
                  <a:lnTo>
                    <a:pt y="14672" x="10243"/>
                  </a:lnTo>
                  <a:lnTo>
                    <a:pt y="14672" x="970"/>
                  </a:lnTo>
                  <a:lnTo>
                    <a:pt y="14464" x="970"/>
                  </a:lnTo>
                  <a:lnTo>
                    <a:pt y="14464" x="10035"/>
                  </a:lnTo>
                  <a:lnTo>
                    <a:pt y="900" x="10035"/>
                  </a:lnTo>
                  <a:close/>
                  <a:moveTo>
                    <a:pt y="1" x="1"/>
                  </a:moveTo>
                  <a:lnTo>
                    <a:pt y="14118" x="1"/>
                  </a:lnTo>
                  <a:lnTo>
                    <a:pt y="14118" x="416"/>
                  </a:lnTo>
                  <a:lnTo>
                    <a:pt y="14464" x="416"/>
                  </a:lnTo>
                  <a:lnTo>
                    <a:pt y="14464" x="762"/>
                  </a:lnTo>
                  <a:lnTo>
                    <a:pt y="14810" x="762"/>
                  </a:lnTo>
                  <a:lnTo>
                    <a:pt y="14810" x="10382"/>
                  </a:lnTo>
                  <a:lnTo>
                    <a:pt y="762" x="10382"/>
                  </a:lnTo>
                  <a:lnTo>
                    <a:pt y="762" x="10035"/>
                  </a:lnTo>
                  <a:lnTo>
                    <a:pt y="347" x="10035"/>
                  </a:lnTo>
                  <a:lnTo>
                    <a:pt y="347" x="9689"/>
                  </a:lnTo>
                  <a:lnTo>
                    <a:pt y="1" x="968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y="686200" x="2886975"/>
              <a:ext cy="8675" cx="193800"/>
            </a:xfrm>
            <a:custGeom>
              <a:pathLst>
                <a:path w="7752" extrusionOk="0" h="347">
                  <a:moveTo>
                    <a:pt y="1" x="139"/>
                  </a:moveTo>
                  <a:lnTo>
                    <a:pt y="70" x="1"/>
                  </a:lnTo>
                  <a:lnTo>
                    <a:pt y="208" x="1"/>
                  </a:lnTo>
                  <a:lnTo>
                    <a:pt y="347" x="1"/>
                  </a:lnTo>
                  <a:lnTo>
                    <a:pt y="347" x="7682"/>
                  </a:lnTo>
                  <a:lnTo>
                    <a:pt y="208" x="7752"/>
                  </a:lnTo>
                  <a:lnTo>
                    <a:pt y="70" x="7682"/>
                  </a:lnTo>
                  <a:lnTo>
                    <a:pt y="1" x="761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y="708700" x="2886975"/>
              <a:ext cy="10400" cx="193800"/>
            </a:xfrm>
            <a:custGeom>
              <a:pathLst>
                <a:path w="7752" extrusionOk="0" h="416">
                  <a:moveTo>
                    <a:pt y="1" x="139"/>
                  </a:moveTo>
                  <a:lnTo>
                    <a:pt y="70" x="1"/>
                  </a:lnTo>
                  <a:lnTo>
                    <a:pt y="208" x="1"/>
                  </a:lnTo>
                  <a:lnTo>
                    <a:pt y="347" x="1"/>
                  </a:lnTo>
                  <a:lnTo>
                    <a:pt y="416" x="139"/>
                  </a:lnTo>
                  <a:lnTo>
                    <a:pt y="416" x="7613"/>
                  </a:lnTo>
                  <a:lnTo>
                    <a:pt y="347" x="7682"/>
                  </a:lnTo>
                  <a:lnTo>
                    <a:pt y="208" x="7752"/>
                  </a:lnTo>
                  <a:lnTo>
                    <a:pt y="70" x="7682"/>
                  </a:lnTo>
                  <a:lnTo>
                    <a:pt y="1" x="761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y="732925" x="2886975"/>
              <a:ext cy="8675" cx="193800"/>
            </a:xfrm>
            <a:custGeom>
              <a:pathLst>
                <a:path w="7752" extrusionOk="0" h="347">
                  <a:moveTo>
                    <a:pt y="0" x="139"/>
                  </a:moveTo>
                  <a:lnTo>
                    <a:pt y="70" x="1"/>
                  </a:lnTo>
                  <a:lnTo>
                    <a:pt y="139" x="1"/>
                  </a:lnTo>
                  <a:lnTo>
                    <a:pt y="277" x="1"/>
                  </a:lnTo>
                  <a:lnTo>
                    <a:pt y="346" x="139"/>
                  </a:lnTo>
                  <a:lnTo>
                    <a:pt y="346" x="7613"/>
                  </a:lnTo>
                  <a:lnTo>
                    <a:pt y="277" x="7682"/>
                  </a:lnTo>
                  <a:lnTo>
                    <a:pt y="139" x="7752"/>
                  </a:lnTo>
                  <a:lnTo>
                    <a:pt y="70" x="7682"/>
                  </a:lnTo>
                  <a:lnTo>
                    <a:pt y="0" x="761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y="755425" x="2886975"/>
              <a:ext cy="10400" cx="193800"/>
            </a:xfrm>
            <a:custGeom>
              <a:pathLst>
                <a:path w="7752" extrusionOk="0" h="416">
                  <a:moveTo>
                    <a:pt y="0" x="139"/>
                  </a:moveTo>
                  <a:lnTo>
                    <a:pt y="69" x="1"/>
                  </a:lnTo>
                  <a:lnTo>
                    <a:pt y="208" x="1"/>
                  </a:lnTo>
                  <a:lnTo>
                    <a:pt y="346" x="1"/>
                  </a:lnTo>
                  <a:lnTo>
                    <a:pt y="415" x="139"/>
                  </a:lnTo>
                  <a:lnTo>
                    <a:pt y="415" x="7613"/>
                  </a:lnTo>
                  <a:lnTo>
                    <a:pt y="346" x="7682"/>
                  </a:lnTo>
                  <a:lnTo>
                    <a:pt y="208" x="7752"/>
                  </a:lnTo>
                  <a:lnTo>
                    <a:pt y="69" x="7682"/>
                  </a:lnTo>
                  <a:lnTo>
                    <a:pt y="0" x="761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y="779625" x="2886975"/>
              <a:ext cy="8675" cx="193800"/>
            </a:xfrm>
            <a:custGeom>
              <a:pathLst>
                <a:path w="7752" extrusionOk="0" h="347">
                  <a:moveTo>
                    <a:pt y="1" x="1"/>
                  </a:moveTo>
                  <a:lnTo>
                    <a:pt y="139" x="1"/>
                  </a:lnTo>
                  <a:lnTo>
                    <a:pt y="278" x="1"/>
                  </a:lnTo>
                  <a:lnTo>
                    <a:pt y="347" x="139"/>
                  </a:lnTo>
                  <a:lnTo>
                    <a:pt y="347" x="7613"/>
                  </a:lnTo>
                  <a:lnTo>
                    <a:pt y="278" x="7682"/>
                  </a:lnTo>
                  <a:lnTo>
                    <a:pt y="139" x="7752"/>
                  </a:lnTo>
                  <a:lnTo>
                    <a:pt y="1" x="768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y="802125" x="2886975"/>
              <a:ext cy="8675" cx="96925"/>
            </a:xfrm>
            <a:custGeom>
              <a:pathLst>
                <a:path w="3877" extrusionOk="0" h="347">
                  <a:moveTo>
                    <a:pt y="1" x="139"/>
                  </a:moveTo>
                  <a:lnTo>
                    <a:pt y="70" x="1"/>
                  </a:lnTo>
                  <a:lnTo>
                    <a:pt y="208" x="1"/>
                  </a:lnTo>
                  <a:lnTo>
                    <a:pt y="347" x="1"/>
                  </a:lnTo>
                  <a:lnTo>
                    <a:pt y="347" x="3807"/>
                  </a:lnTo>
                  <a:lnTo>
                    <a:pt y="208" x="3876"/>
                  </a:lnTo>
                  <a:lnTo>
                    <a:pt y="70" x="3807"/>
                  </a:lnTo>
                  <a:lnTo>
                    <a:pt y="1" x="366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y="663725" x="2886975"/>
              <a:ext cy="8675" cx="8675"/>
            </a:xfrm>
            <a:custGeom>
              <a:pathLst>
                <a:path w="347" extrusionOk="0" h="347">
                  <a:moveTo>
                    <a:pt y="0" x="1"/>
                  </a:moveTo>
                  <a:lnTo>
                    <a:pt y="139" x="1"/>
                  </a:lnTo>
                  <a:lnTo>
                    <a:pt y="277" x="1"/>
                  </a:lnTo>
                  <a:lnTo>
                    <a:pt y="346" x="139"/>
                  </a:lnTo>
                  <a:lnTo>
                    <a:pt y="346" x="347"/>
                  </a:lnTo>
                  <a:lnTo>
                    <a:pt y="139" x="347"/>
                  </a:lnTo>
                  <a:lnTo>
                    <a:pt y="0" x="3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y="663725" x="2902550"/>
              <a:ext cy="8675" cx="24250"/>
            </a:xfrm>
            <a:custGeom>
              <a:pathLst>
                <a:path w="970" extrusionOk="0" h="347">
                  <a:moveTo>
                    <a:pt y="0" x="347"/>
                  </a:moveTo>
                  <a:lnTo>
                    <a:pt y="277" x="70"/>
                  </a:lnTo>
                  <a:lnTo>
                    <a:pt y="346" x="1"/>
                  </a:lnTo>
                  <a:lnTo>
                    <a:pt y="346" x="969"/>
                  </a:lnTo>
                  <a:lnTo>
                    <a:pt y="277" x="900"/>
                  </a:lnTo>
                  <a:lnTo>
                    <a:pt y="0" x="55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y="663725" x="2931975"/>
              <a:ext cy="8675" cx="148800"/>
            </a:xfrm>
            <a:custGeom>
              <a:pathLst>
                <a:path w="5952" extrusionOk="0" h="347">
                  <a:moveTo>
                    <a:pt y="0" x="0"/>
                  </a:moveTo>
                  <a:lnTo>
                    <a:pt y="139" x="0"/>
                  </a:lnTo>
                  <a:lnTo>
                    <a:pt y="346" x="0"/>
                  </a:lnTo>
                  <a:lnTo>
                    <a:pt y="346" x="5813"/>
                  </a:lnTo>
                  <a:lnTo>
                    <a:pt y="277" x="5882"/>
                  </a:lnTo>
                  <a:lnTo>
                    <a:pt y="139" x="5952"/>
                  </a:lnTo>
                  <a:lnTo>
                    <a:pt y="0" x="588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y="639500" x="2931975"/>
              <a:ext cy="10400" cx="148800"/>
            </a:xfrm>
            <a:custGeom>
              <a:pathLst>
                <a:path w="5952" extrusionOk="0" h="416">
                  <a:moveTo>
                    <a:pt y="0" x="0"/>
                  </a:moveTo>
                  <a:lnTo>
                    <a:pt y="416" x="0"/>
                  </a:lnTo>
                  <a:lnTo>
                    <a:pt y="416" x="5813"/>
                  </a:lnTo>
                  <a:lnTo>
                    <a:pt y="346" x="5882"/>
                  </a:lnTo>
                  <a:lnTo>
                    <a:pt y="208" x="5952"/>
                  </a:lnTo>
                  <a:lnTo>
                    <a:pt y="70" x="5882"/>
                  </a:lnTo>
                  <a:lnTo>
                    <a:pt y="0" x="581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y="589325" x="2944075"/>
              <a:ext cy="13875" cx="136700"/>
            </a:xfrm>
            <a:custGeom>
              <a:pathLst>
                <a:path w="5468" extrusionOk="0" h="555">
                  <a:moveTo>
                    <a:pt y="0" x="1"/>
                  </a:moveTo>
                  <a:lnTo>
                    <a:pt y="277" x="70"/>
                  </a:lnTo>
                  <a:lnTo>
                    <a:pt y="554" x="139"/>
                  </a:lnTo>
                  <a:lnTo>
                    <a:pt y="554" x="5329"/>
                  </a:lnTo>
                  <a:lnTo>
                    <a:pt y="485" x="5398"/>
                  </a:lnTo>
                  <a:lnTo>
                    <a:pt y="346" x="5468"/>
                  </a:lnTo>
                  <a:lnTo>
                    <a:pt y="139" x="5468"/>
                  </a:lnTo>
                  <a:lnTo>
                    <a:pt y="70" x="5398"/>
                  </a:lnTo>
                  <a:lnTo>
                    <a:pt y="0" x="5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y="575475" x="2886975"/>
              <a:ext cy="91725" cx="55400"/>
            </a:xfrm>
            <a:custGeom>
              <a:pathLst>
                <a:path w="2216" extrusionOk="0" h="3669">
                  <a:moveTo>
                    <a:pt y="1" x="900"/>
                  </a:moveTo>
                  <a:lnTo>
                    <a:pt y="70" x="693"/>
                  </a:lnTo>
                  <a:lnTo>
                    <a:pt y="139" x="485"/>
                  </a:lnTo>
                  <a:lnTo>
                    <a:pt y="278" x="278"/>
                  </a:lnTo>
                  <a:lnTo>
                    <a:pt y="485" x="139"/>
                  </a:lnTo>
                  <a:lnTo>
                    <a:pt y="624" x="70"/>
                  </a:lnTo>
                  <a:lnTo>
                    <a:pt y="900" x="1"/>
                  </a:lnTo>
                  <a:lnTo>
                    <a:pt y="1108" x="1"/>
                  </a:lnTo>
                  <a:lnTo>
                    <a:pt y="1385" x="1"/>
                  </a:lnTo>
                  <a:lnTo>
                    <a:pt y="1662" x="139"/>
                  </a:lnTo>
                  <a:lnTo>
                    <a:pt y="1869" x="278"/>
                  </a:lnTo>
                  <a:lnTo>
                    <a:pt y="2077" x="554"/>
                  </a:lnTo>
                  <a:lnTo>
                    <a:pt y="3669" x="554"/>
                  </a:lnTo>
                  <a:lnTo>
                    <a:pt y="3115" x="1108"/>
                  </a:lnTo>
                  <a:lnTo>
                    <a:pt y="3669" x="1662"/>
                  </a:lnTo>
                  <a:lnTo>
                    <a:pt y="2077" x="1662"/>
                  </a:lnTo>
                  <a:lnTo>
                    <a:pt y="1869" x="1869"/>
                  </a:lnTo>
                  <a:lnTo>
                    <a:pt y="1662" x="2077"/>
                  </a:lnTo>
                  <a:lnTo>
                    <a:pt y="1385" x="2146"/>
                  </a:lnTo>
                  <a:lnTo>
                    <a:pt y="1108" x="2215"/>
                  </a:lnTo>
                  <a:lnTo>
                    <a:pt y="900" x="2215"/>
                  </a:lnTo>
                  <a:lnTo>
                    <a:pt y="624" x="2146"/>
                  </a:lnTo>
                  <a:lnTo>
                    <a:pt y="485" x="2008"/>
                  </a:lnTo>
                  <a:lnTo>
                    <a:pt y="278" x="1869"/>
                  </a:lnTo>
                  <a:lnTo>
                    <a:pt y="139" x="1731"/>
                  </a:lnTo>
                  <a:lnTo>
                    <a:pt y="70" x="1523"/>
                  </a:lnTo>
                  <a:lnTo>
                    <a:pt y="1" x="131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y="575475" x="2886975"/>
              <a:ext cy="91725" cx="55400"/>
            </a:xfrm>
            <a:custGeom>
              <a:pathLst>
                <a:path w="2216" extrusionOk="0" fill="none" h="3669">
                  <a:moveTo>
                    <a:pt y="1" x="1108"/>
                  </a:moveTo>
                  <a:lnTo>
                    <a:pt y="1" x="1108"/>
                  </a:lnTo>
                  <a:lnTo>
                    <a:pt y="1" x="1316"/>
                  </a:lnTo>
                  <a:lnTo>
                    <a:pt y="70" x="1523"/>
                  </a:lnTo>
                  <a:lnTo>
                    <a:pt y="139" x="1731"/>
                  </a:lnTo>
                  <a:lnTo>
                    <a:pt y="278" x="1869"/>
                  </a:lnTo>
                  <a:lnTo>
                    <a:pt y="485" x="2008"/>
                  </a:lnTo>
                  <a:lnTo>
                    <a:pt y="624" x="2146"/>
                  </a:lnTo>
                  <a:lnTo>
                    <a:pt y="900" x="2215"/>
                  </a:lnTo>
                  <a:lnTo>
                    <a:pt y="1108" x="2215"/>
                  </a:lnTo>
                  <a:lnTo>
                    <a:pt y="1108" x="2215"/>
                  </a:lnTo>
                  <a:lnTo>
                    <a:pt y="1385" x="2146"/>
                  </a:lnTo>
                  <a:lnTo>
                    <a:pt y="1662" x="2077"/>
                  </a:lnTo>
                  <a:lnTo>
                    <a:pt y="1869" x="1869"/>
                  </a:lnTo>
                  <a:lnTo>
                    <a:pt y="2077" x="1662"/>
                  </a:lnTo>
                  <a:lnTo>
                    <a:pt y="3669" x="1662"/>
                  </a:lnTo>
                  <a:lnTo>
                    <a:pt y="3115" x="1108"/>
                  </a:lnTo>
                  <a:lnTo>
                    <a:pt y="3669" x="554"/>
                  </a:lnTo>
                  <a:lnTo>
                    <a:pt y="2077" x="554"/>
                  </a:lnTo>
                  <a:lnTo>
                    <a:pt y="2077" x="554"/>
                  </a:lnTo>
                  <a:lnTo>
                    <a:pt y="1869" x="278"/>
                  </a:lnTo>
                  <a:lnTo>
                    <a:pt y="1662" x="139"/>
                  </a:lnTo>
                  <a:lnTo>
                    <a:pt y="1385" x="1"/>
                  </a:lnTo>
                  <a:lnTo>
                    <a:pt y="1108" x="1"/>
                  </a:lnTo>
                  <a:lnTo>
                    <a:pt y="1108" x="1"/>
                  </a:lnTo>
                  <a:lnTo>
                    <a:pt y="900" x="1"/>
                  </a:lnTo>
                  <a:lnTo>
                    <a:pt y="624" x="70"/>
                  </a:lnTo>
                  <a:lnTo>
                    <a:pt y="485" x="139"/>
                  </a:lnTo>
                  <a:lnTo>
                    <a:pt y="278" x="278"/>
                  </a:lnTo>
                  <a:lnTo>
                    <a:pt y="139" x="485"/>
                  </a:lnTo>
                  <a:lnTo>
                    <a:pt y="70" x="693"/>
                  </a:lnTo>
                  <a:lnTo>
                    <a:pt y="1" x="900"/>
                  </a:lnTo>
                  <a:lnTo>
                    <a:pt y="1" x="1108"/>
                  </a:lnTo>
                </a:path>
              </a:pathLst>
            </a:cu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y="724275" x="2717425"/>
              <a:ext cy="34625" cx="102100"/>
            </a:xfrm>
            <a:custGeom>
              <a:pathLst>
                <a:path w="4084" extrusionOk="0" h="1385">
                  <a:moveTo>
                    <a:pt y="0" x="1"/>
                  </a:moveTo>
                  <a:lnTo>
                    <a:pt y="1384" x="1"/>
                  </a:lnTo>
                  <a:lnTo>
                    <a:pt y="1384" x="4084"/>
                  </a:lnTo>
                  <a:lnTo>
                    <a:pt y="0" x="4084"/>
                  </a:lnTo>
                  <a:close/>
                </a:path>
              </a:pathLst>
            </a:custGeom>
            <a:solidFill>
              <a:srgbClr val="991B1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y="708700" x="2814325"/>
              <a:ext cy="65775" cx="29425"/>
            </a:xfrm>
            <a:custGeom>
              <a:pathLst>
                <a:path w="1177" extrusionOk="0" h="2631">
                  <a:moveTo>
                    <a:pt y="1" x="0"/>
                  </a:moveTo>
                  <a:lnTo>
                    <a:pt y="2630" x="0"/>
                  </a:lnTo>
                  <a:lnTo>
                    <a:pt y="1315" x="1177"/>
                  </a:lnTo>
                  <a:lnTo>
                    <a:pt y="1" x="0"/>
                  </a:lnTo>
                  <a:close/>
                </a:path>
              </a:pathLst>
            </a:custGeom>
            <a:solidFill>
              <a:srgbClr val="991B1E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y="461400" x="3292550"/>
              <a:ext cy="128575" cx="1512475"/>
            </a:xfrm>
            <a:custGeom>
              <a:pathLst>
                <a:path w="60499" extrusionOk="0" h="5143">
                  <a:moveTo>
                    <a:pt y="0" x="10240"/>
                  </a:moveTo>
                  <a:lnTo>
                    <a:pt y="756" x="10240"/>
                  </a:lnTo>
                  <a:lnTo>
                    <a:pt y="756" x="10837"/>
                  </a:lnTo>
                  <a:lnTo>
                    <a:pt y="0" x="10837"/>
                  </a:lnTo>
                  <a:close/>
                  <a:moveTo>
                    <a:pt y="1833" x="26762"/>
                  </a:moveTo>
                  <a:cubicBezTo>
                    <a:pt y="1833" x="27056"/>
                    <a:pt y="1931" x="27292"/>
                    <a:pt y="2125" x="27471"/>
                  </a:cubicBezTo>
                  <a:cubicBezTo>
                    <a:pt y="2320" x="27649"/>
                    <a:pt y="2581" x="27740"/>
                    <a:pt y="2907" x="27745"/>
                  </a:cubicBezTo>
                  <a:lnTo>
                    <a:pt y="2910" x="25617"/>
                  </a:lnTo>
                  <a:cubicBezTo>
                    <a:pt y="2569" x="25647"/>
                    <a:pt y="2304" x="25762"/>
                    <a:pt y="2116" x="25962"/>
                  </a:cubicBezTo>
                  <a:cubicBezTo>
                    <a:pt y="1927" x="26162"/>
                    <a:pt y="1833" x="26429"/>
                    <a:pt y="1833" x="26762"/>
                  </a:cubicBezTo>
                  <a:close/>
                  <a:moveTo>
                    <a:pt y="1833" x="40641"/>
                  </a:moveTo>
                  <a:cubicBezTo>
                    <a:pt y="1833" x="40935"/>
                    <a:pt y="1931" x="41171"/>
                    <a:pt y="2125" x="41350"/>
                  </a:cubicBezTo>
                  <a:cubicBezTo>
                    <a:pt y="2320" x="41528"/>
                    <a:pt y="2581" x="41619"/>
                    <a:pt y="2907" x="41624"/>
                  </a:cubicBezTo>
                  <a:lnTo>
                    <a:pt y="2910" x="39496"/>
                  </a:lnTo>
                  <a:cubicBezTo>
                    <a:pt y="2569" x="39526"/>
                    <a:pt y="2304" x="39641"/>
                    <a:pt y="2116" x="39841"/>
                  </a:cubicBezTo>
                  <a:cubicBezTo>
                    <a:pt y="1927" x="40041"/>
                    <a:pt y="1833" x="40308"/>
                    <a:pt y="1833" x="40641"/>
                  </a:cubicBezTo>
                  <a:close/>
                  <a:moveTo>
                    <a:pt y="1833" x="58919"/>
                  </a:moveTo>
                  <a:cubicBezTo>
                    <a:pt y="1833" x="59213"/>
                    <a:pt y="1931" x="59449"/>
                    <a:pt y="2125" x="59628"/>
                  </a:cubicBezTo>
                  <a:cubicBezTo>
                    <a:pt y="2320" x="59806"/>
                    <a:pt y="2581" x="59897"/>
                    <a:pt y="2907" x="59902"/>
                  </a:cubicBezTo>
                  <a:lnTo>
                    <a:pt y="2910" x="57774"/>
                  </a:lnTo>
                  <a:cubicBezTo>
                    <a:pt y="2569" x="57804"/>
                    <a:pt y="2304" x="57919"/>
                    <a:pt y="2116" x="58119"/>
                  </a:cubicBezTo>
                  <a:cubicBezTo>
                    <a:pt y="1927" x="58319"/>
                    <a:pt y="1833" x="58586"/>
                    <a:pt y="1833" x="58919"/>
                  </a:cubicBezTo>
                  <a:close/>
                  <a:moveTo>
                    <a:pt y="1833" x="48262"/>
                  </a:moveTo>
                  <a:cubicBezTo>
                    <a:pt y="1833" x="48580"/>
                    <a:pt y="1959" x="48832"/>
                    <a:pt y="2211" x="49018"/>
                  </a:cubicBezTo>
                  <a:cubicBezTo>
                    <a:pt y="2463" x="49204"/>
                    <a:pt y="2804" x="49297"/>
                    <a:pt y="3235" x="49297"/>
                  </a:cubicBezTo>
                  <a:cubicBezTo>
                    <a:pt y="3667" x="49297"/>
                    <a:pt y="4009" x="49204"/>
                    <a:pt y="4260" x="49018"/>
                  </a:cubicBezTo>
                  <a:cubicBezTo>
                    <a:pt y="4511" x="48832"/>
                    <a:pt y="4636" x="48580"/>
                    <a:pt y="4636" x="48262"/>
                  </a:cubicBezTo>
                  <a:cubicBezTo>
                    <a:pt y="4636" x="47939"/>
                    <a:pt y="4511" x="47686"/>
                    <a:pt y="4262" x="47501"/>
                  </a:cubicBezTo>
                  <a:cubicBezTo>
                    <a:pt y="4012" x="47316"/>
                    <a:pt y="3669" x="47224"/>
                    <a:pt y="3235" x="47224"/>
                  </a:cubicBezTo>
                  <a:cubicBezTo>
                    <a:pt y="2800" x="47224"/>
                    <a:pt y="2458" x="47317"/>
                    <a:pt y="2208" x="47503"/>
                  </a:cubicBezTo>
                  <a:cubicBezTo>
                    <a:pt y="1958" x="47689"/>
                    <a:pt y="1833" x="47942"/>
                    <a:pt y="1833" x="48262"/>
                  </a:cubicBezTo>
                  <a:close/>
                  <a:moveTo>
                    <a:pt y="3222" x="20803"/>
                  </a:moveTo>
                  <a:lnTo>
                    <a:pt y="3355" x="20803"/>
                  </a:lnTo>
                  <a:cubicBezTo>
                    <a:pt y="3744" x="20803"/>
                    <a:pt y="4056" x="20703"/>
                    <a:pt y="4291" x="20503"/>
                  </a:cubicBezTo>
                  <a:cubicBezTo>
                    <a:pt y="4525" x="20303"/>
                    <a:pt y="4643" x="20037"/>
                    <a:pt y="4643" x="19706"/>
                  </a:cubicBezTo>
                  <a:cubicBezTo>
                    <a:pt y="4643" x="19466"/>
                    <a:pt y="4581" x="19276"/>
                    <a:pt y="4456" x="19137"/>
                  </a:cubicBezTo>
                  <a:cubicBezTo>
                    <a:pt y="4332" x="18997"/>
                    <a:pt y="4164" x="18928"/>
                    <a:pt y="3952" x="18928"/>
                  </a:cubicBezTo>
                  <a:cubicBezTo>
                    <a:pt y="3686" x="18928"/>
                    <a:pt y="3498" x="19021"/>
                    <a:pt y="3387" x="19207"/>
                  </a:cubicBezTo>
                  <a:cubicBezTo>
                    <a:pt y="3277" x="19393"/>
                    <a:pt y="3222" x="19727"/>
                    <a:pt y="3222" x="20209"/>
                  </a:cubicBezTo>
                  <a:close/>
                  <a:moveTo>
                    <a:pt y="1827" x="36489"/>
                  </a:moveTo>
                  <a:cubicBezTo>
                    <a:pt y="1827" x="36804"/>
                    <a:pt y="1952" x="37053"/>
                    <a:pt y="2201" x="37233"/>
                  </a:cubicBezTo>
                  <a:cubicBezTo>
                    <a:pt y="2451" x="37414"/>
                    <a:pt y="2796" x="37504"/>
                    <a:pt y="3235" x="37504"/>
                  </a:cubicBezTo>
                  <a:cubicBezTo>
                    <a:pt y="3674" x="37504"/>
                    <a:pt y="4018" x="37414"/>
                    <a:pt y="4268" x="37233"/>
                  </a:cubicBezTo>
                  <a:cubicBezTo>
                    <a:pt y="4518" x="37053"/>
                    <a:pt y="4643" x="36804"/>
                    <a:pt y="4643" x="36489"/>
                  </a:cubicBezTo>
                  <a:cubicBezTo>
                    <a:pt y="4643" x="36173"/>
                    <a:pt y="4518" x="35925"/>
                    <a:pt y="4268" x="35744"/>
                  </a:cubicBezTo>
                  <a:cubicBezTo>
                    <a:pt y="4018" x="35563"/>
                    <a:pt y="3674" x="35473"/>
                    <a:pt y="3235" x="35473"/>
                  </a:cubicBezTo>
                  <a:cubicBezTo>
                    <a:pt y="2796" x="35473"/>
                    <a:pt y="2451" x="35563"/>
                    <a:pt y="2201" x="35744"/>
                  </a:cubicBezTo>
                  <a:cubicBezTo>
                    <a:pt y="1952" x="35925"/>
                    <a:pt y="1827" x="36173"/>
                    <a:pt y="1827" x="36489"/>
                  </a:cubicBezTo>
                  <a:close/>
                  <a:moveTo>
                    <a:pt y="205" x="1"/>
                  </a:moveTo>
                  <a:lnTo>
                    <a:pt y="5048" x="1"/>
                  </a:lnTo>
                  <a:lnTo>
                    <a:pt y="5048" x="3122"/>
                  </a:lnTo>
                  <a:lnTo>
                    <a:pt y="4497" x="3122"/>
                  </a:lnTo>
                  <a:lnTo>
                    <a:pt y="4497" x="656"/>
                  </a:lnTo>
                  <a:lnTo>
                    <a:pt y="2742" x="656"/>
                  </a:lnTo>
                  <a:lnTo>
                    <a:pt y="2742" x="2963"/>
                  </a:lnTo>
                  <a:lnTo>
                    <a:pt y="2190" x="2963"/>
                  </a:lnTo>
                  <a:lnTo>
                    <a:pt y="2190" x="656"/>
                  </a:lnTo>
                  <a:lnTo>
                    <a:pt y="756" x="656"/>
                  </a:lnTo>
                  <a:lnTo>
                    <a:pt y="756" x="3063"/>
                  </a:lnTo>
                  <a:lnTo>
                    <a:pt y="205" x="3063"/>
                  </a:lnTo>
                  <a:close/>
                  <a:moveTo>
                    <a:pt y="383" x="7625"/>
                  </a:moveTo>
                  <a:lnTo>
                    <a:pt y="1415" x="7625"/>
                  </a:lnTo>
                  <a:lnTo>
                    <a:pt y="1415" x="7187"/>
                  </a:lnTo>
                  <a:lnTo>
                    <a:pt y="1879" x="7187"/>
                  </a:lnTo>
                  <a:lnTo>
                    <a:pt y="1879" x="7625"/>
                  </a:lnTo>
                  <a:lnTo>
                    <a:pt y="3851" x="7625"/>
                  </a:lnTo>
                  <a:cubicBezTo>
                    <a:pt y="4305" x="7625"/>
                    <a:pt y="4618" x="7713"/>
                    <a:pt y="4790" x="7888"/>
                  </a:cubicBezTo>
                  <a:cubicBezTo>
                    <a:pt y="4962" x="8063"/>
                    <a:pt y="5048" x="8381"/>
                    <a:pt y="5048" x="8842"/>
                  </a:cubicBezTo>
                  <a:lnTo>
                    <a:pt y="5048" x="9455"/>
                  </a:lnTo>
                  <a:lnTo>
                    <a:pt y="4549" x="9455"/>
                  </a:lnTo>
                  <a:lnTo>
                    <a:pt y="4549" x="8842"/>
                  </a:lnTo>
                  <a:cubicBezTo>
                    <a:pt y="4549" x="8593"/>
                    <a:pt y="4506" x="8428"/>
                    <a:pt y="4422" x="8347"/>
                  </a:cubicBezTo>
                  <a:cubicBezTo>
                    <a:pt y="4338" x="8266"/>
                    <a:pt y="4147" x="8225"/>
                    <a:pt y="3851" x="8225"/>
                  </a:cubicBezTo>
                  <a:lnTo>
                    <a:pt y="1879" x="8225"/>
                  </a:lnTo>
                  <a:lnTo>
                    <a:pt y="1879" x="9455"/>
                  </a:lnTo>
                  <a:lnTo>
                    <a:pt y="1415" x="9455"/>
                  </a:lnTo>
                  <a:lnTo>
                    <a:pt y="1415" x="8225"/>
                  </a:lnTo>
                  <a:lnTo>
                    <a:pt y="383" x="8225"/>
                  </a:lnTo>
                  <a:close/>
                  <a:moveTo>
                    <a:pt y="1415" x="10240"/>
                  </a:moveTo>
                  <a:lnTo>
                    <a:pt y="5048" x="10240"/>
                  </a:lnTo>
                  <a:lnTo>
                    <a:pt y="5048" x="10837"/>
                  </a:lnTo>
                  <a:lnTo>
                    <a:pt y="1415" x="10837"/>
                  </a:lnTo>
                  <a:close/>
                  <a:moveTo>
                    <a:pt y="1327" x="13831"/>
                  </a:moveTo>
                  <a:cubicBezTo>
                    <a:pt y="1327" x="13569"/>
                    <a:pt y="1380" x="13343"/>
                    <a:pt y="1486" x="13153"/>
                  </a:cubicBezTo>
                  <a:cubicBezTo>
                    <a:pt y="1592" x="12963"/>
                    <a:pt y="1757" x="12799"/>
                    <a:pt y="1979" x="12663"/>
                  </a:cubicBezTo>
                  <a:lnTo>
                    <a:pt y="1415" x="12663"/>
                  </a:lnTo>
                  <a:lnTo>
                    <a:pt y="1415" x="12063"/>
                  </a:lnTo>
                  <a:lnTo>
                    <a:pt y="5048" x="12063"/>
                  </a:lnTo>
                  <a:lnTo>
                    <a:pt y="5048" x="12663"/>
                  </a:lnTo>
                  <a:lnTo>
                    <a:pt y="2995" x="12663"/>
                  </a:lnTo>
                  <a:cubicBezTo>
                    <a:pt y="2642" x="12663"/>
                    <a:pt y="2363" x="12753"/>
                    <a:pt y="2156" x="12932"/>
                  </a:cubicBezTo>
                  <a:cubicBezTo>
                    <a:pt y="1950" x="13112"/>
                    <a:pt y="1846" x="13354"/>
                    <a:pt y="1846" x="13659"/>
                  </a:cubicBezTo>
                  <a:cubicBezTo>
                    <a:pt y="1846" x="13916"/>
                    <a:pt y="1930" x="14107"/>
                    <a:pt y="2098" x="14230"/>
                  </a:cubicBezTo>
                  <a:cubicBezTo>
                    <a:pt y="2265" x="14353"/>
                    <a:pt y="2524" x="14415"/>
                    <a:pt y="2875" x="14415"/>
                  </a:cubicBezTo>
                  <a:lnTo>
                    <a:pt y="5048" x="14415"/>
                  </a:lnTo>
                  <a:lnTo>
                    <a:pt y="5048" x="15015"/>
                  </a:lnTo>
                  <a:lnTo>
                    <a:pt y="2995" x="15015"/>
                  </a:lnTo>
                  <a:cubicBezTo>
                    <a:pt y="2640" x="15015"/>
                    <a:pt y="2360" x="15105"/>
                    <a:pt y="2154" x="15284"/>
                  </a:cubicBezTo>
                  <a:cubicBezTo>
                    <a:pt y="1949" x="15464"/>
                    <a:pt y="1846" x="15708"/>
                    <a:pt y="1846" x="16018"/>
                  </a:cubicBezTo>
                  <a:cubicBezTo>
                    <a:pt y="1846" x="16271"/>
                    <a:pt y="1931" x="16459"/>
                    <a:pt y="2099" x="16582"/>
                  </a:cubicBezTo>
                  <a:cubicBezTo>
                    <a:pt y="2268" x="16705"/>
                    <a:pt y="2526" x="16767"/>
                    <a:pt y="2875" x="16767"/>
                  </a:cubicBezTo>
                  <a:lnTo>
                    <a:pt y="5048" x="16767"/>
                  </a:lnTo>
                  <a:lnTo>
                    <a:pt y="5048" x="17367"/>
                  </a:lnTo>
                  <a:lnTo>
                    <a:pt y="2855" x="17367"/>
                  </a:lnTo>
                  <a:cubicBezTo>
                    <a:pt y="2366" x="17367"/>
                    <a:pt y="1990" x="17264"/>
                    <a:pt y="1725" x="17059"/>
                  </a:cubicBezTo>
                  <a:cubicBezTo>
                    <a:pt y="1460" x="16853"/>
                    <a:pt y="1327" x="16562"/>
                    <a:pt y="1327" x="16183"/>
                  </a:cubicBezTo>
                  <a:cubicBezTo>
                    <a:pt y="1327" x="15902"/>
                    <a:pt y="1391" x="15657"/>
                    <a:pt y="1519" x="15450"/>
                  </a:cubicBezTo>
                  <a:cubicBezTo>
                    <a:pt y="1646" x="15242"/>
                    <a:pt y="1844" x="15064"/>
                    <a:pt y="2112" x="14915"/>
                  </a:cubicBezTo>
                  <a:cubicBezTo>
                    <a:pt y="1857" x="14826"/>
                    <a:pt y="1662" x="14689"/>
                    <a:pt y="1528" x="14504"/>
                  </a:cubicBezTo>
                  <a:cubicBezTo>
                    <a:pt y="1394" x="14319"/>
                    <a:pt y="1327" x="14095"/>
                    <a:pt y="1327" x="13831"/>
                  </a:cubicBezTo>
                  <a:close/>
                  <a:moveTo>
                    <a:pt y="383" x="22619"/>
                  </a:moveTo>
                  <a:lnTo>
                    <a:pt y="1415" x="22619"/>
                  </a:lnTo>
                  <a:lnTo>
                    <a:pt y="1415" x="22181"/>
                  </a:lnTo>
                  <a:lnTo>
                    <a:pt y="1879" x="22181"/>
                  </a:lnTo>
                  <a:lnTo>
                    <a:pt y="1879" x="22619"/>
                  </a:lnTo>
                  <a:lnTo>
                    <a:pt y="3851" x="22619"/>
                  </a:lnTo>
                  <a:cubicBezTo>
                    <a:pt y="4305" x="22619"/>
                    <a:pt y="4618" x="22707"/>
                    <a:pt y="4790" x="22882"/>
                  </a:cubicBezTo>
                  <a:cubicBezTo>
                    <a:pt y="4962" x="23057"/>
                    <a:pt y="5048" x="23375"/>
                    <a:pt y="5048" x="23836"/>
                  </a:cubicBezTo>
                  <a:lnTo>
                    <a:pt y="5048" x="24449"/>
                  </a:lnTo>
                  <a:lnTo>
                    <a:pt y="4549" x="24449"/>
                  </a:lnTo>
                  <a:lnTo>
                    <a:pt y="4549" x="23836"/>
                  </a:lnTo>
                  <a:cubicBezTo>
                    <a:pt y="4549" x="23587"/>
                    <a:pt y="4506" x="23422"/>
                    <a:pt y="4422" x="23341"/>
                  </a:cubicBezTo>
                  <a:cubicBezTo>
                    <a:pt y="4338" x="23260"/>
                    <a:pt y="4147" x="23219"/>
                    <a:pt y="3851" x="23219"/>
                  </a:cubicBezTo>
                  <a:lnTo>
                    <a:pt y="1879" x="23219"/>
                  </a:lnTo>
                  <a:lnTo>
                    <a:pt y="1879" x="24449"/>
                  </a:lnTo>
                  <a:lnTo>
                    <a:pt y="1415" x="24449"/>
                  </a:lnTo>
                  <a:lnTo>
                    <a:pt y="1415" x="23219"/>
                  </a:lnTo>
                  <a:lnTo>
                    <a:pt y="383" x="23219"/>
                  </a:lnTo>
                  <a:close/>
                  <a:moveTo>
                    <a:pt y="1327" x="52664"/>
                  </a:moveTo>
                  <a:cubicBezTo>
                    <a:pt y="1327" x="52402"/>
                    <a:pt y="1380" x="52176"/>
                    <a:pt y="1486" x="51986"/>
                  </a:cubicBezTo>
                  <a:cubicBezTo>
                    <a:pt y="1592" x="51796"/>
                    <a:pt y="1757" x="51632"/>
                    <a:pt y="1979" x="51496"/>
                  </a:cubicBezTo>
                  <a:lnTo>
                    <a:pt y="1415" x="51496"/>
                  </a:lnTo>
                  <a:lnTo>
                    <a:pt y="1415" x="50896"/>
                  </a:lnTo>
                  <a:lnTo>
                    <a:pt y="5048" x="50896"/>
                  </a:lnTo>
                  <a:lnTo>
                    <a:pt y="5048" x="51496"/>
                  </a:lnTo>
                  <a:lnTo>
                    <a:pt y="2995" x="51496"/>
                  </a:lnTo>
                  <a:cubicBezTo>
                    <a:pt y="2642" x="51496"/>
                    <a:pt y="2363" x="51586"/>
                    <a:pt y="2156" x="51765"/>
                  </a:cubicBezTo>
                  <a:cubicBezTo>
                    <a:pt y="1950" x="51945"/>
                    <a:pt y="1846" x="52187"/>
                    <a:pt y="1846" x="52492"/>
                  </a:cubicBezTo>
                  <a:cubicBezTo>
                    <a:pt y="1846" x="52749"/>
                    <a:pt y="1930" x="52940"/>
                    <a:pt y="2098" x="53063"/>
                  </a:cubicBezTo>
                  <a:cubicBezTo>
                    <a:pt y="2265" x="53186"/>
                    <a:pt y="2524" x="53248"/>
                    <a:pt y="2875" x="53248"/>
                  </a:cubicBezTo>
                  <a:lnTo>
                    <a:pt y="5048" x="53248"/>
                  </a:lnTo>
                  <a:lnTo>
                    <a:pt y="5048" x="53848"/>
                  </a:lnTo>
                  <a:lnTo>
                    <a:pt y="2995" x="53848"/>
                  </a:lnTo>
                  <a:cubicBezTo>
                    <a:pt y="2640" x="53848"/>
                    <a:pt y="2360" x="53938"/>
                    <a:pt y="2154" x="54117"/>
                  </a:cubicBezTo>
                  <a:cubicBezTo>
                    <a:pt y="1949" x="54297"/>
                    <a:pt y="1846" x="54541"/>
                    <a:pt y="1846" x="54851"/>
                  </a:cubicBezTo>
                  <a:cubicBezTo>
                    <a:pt y="1846" x="55104"/>
                    <a:pt y="1931" x="55292"/>
                    <a:pt y="2099" x="55415"/>
                  </a:cubicBezTo>
                  <a:cubicBezTo>
                    <a:pt y="2268" x="55538"/>
                    <a:pt y="2526" x="55600"/>
                    <a:pt y="2875" x="55600"/>
                  </a:cubicBezTo>
                  <a:lnTo>
                    <a:pt y="5048" x="55600"/>
                  </a:lnTo>
                  <a:lnTo>
                    <a:pt y="5048" x="56200"/>
                  </a:lnTo>
                  <a:lnTo>
                    <a:pt y="2855" x="56200"/>
                  </a:lnTo>
                  <a:cubicBezTo>
                    <a:pt y="2366" x="56200"/>
                    <a:pt y="1990" x="56097"/>
                    <a:pt y="1725" x="55892"/>
                  </a:cubicBezTo>
                  <a:cubicBezTo>
                    <a:pt y="1460" x="55686"/>
                    <a:pt y="1327" x="55395"/>
                    <a:pt y="1327" x="55016"/>
                  </a:cubicBezTo>
                  <a:cubicBezTo>
                    <a:pt y="1327" x="54735"/>
                    <a:pt y="1391" x="54490"/>
                    <a:pt y="1519" x="54283"/>
                  </a:cubicBezTo>
                  <a:cubicBezTo>
                    <a:pt y="1646" x="54075"/>
                    <a:pt y="1844" x="53897"/>
                    <a:pt y="2112" x="53748"/>
                  </a:cubicBezTo>
                  <a:cubicBezTo>
                    <a:pt y="1857" x="53659"/>
                    <a:pt y="1662" x="53522"/>
                    <a:pt y="1528" x="53337"/>
                  </a:cubicBezTo>
                  <a:cubicBezTo>
                    <a:pt y="1394" x="53152"/>
                    <a:pt y="1327" x="52928"/>
                    <a:pt y="1327" x="52664"/>
                  </a:cubicBezTo>
                  <a:close/>
                  <a:moveTo>
                    <a:pt y="1327" x="5328"/>
                  </a:moveTo>
                  <a:cubicBezTo>
                    <a:pt y="1327" x="4882"/>
                    <a:pt y="1420" x="4538"/>
                    <a:pt y="1606" x="4296"/>
                  </a:cubicBezTo>
                  <a:cubicBezTo>
                    <a:pt y="1792" x="4054"/>
                    <a:pt y="2056" x="3933"/>
                    <a:pt y="2398" x="3933"/>
                  </a:cubicBezTo>
                  <a:cubicBezTo>
                    <a:pt y="2679" x="3933"/>
                    <a:pt y="2900" x="4015"/>
                    <a:pt y="3061" x="4179"/>
                  </a:cubicBezTo>
                  <a:cubicBezTo>
                    <a:pt y="3222" x="4344"/>
                    <a:pt y="3342" x="4611"/>
                    <a:pt y="3420" x="4981"/>
                  </a:cubicBezTo>
                  <a:lnTo>
                    <a:pt y="3468" x="5188"/>
                  </a:lnTo>
                  <a:cubicBezTo>
                    <a:pt y="3548" x="5558"/>
                    <a:pt y="3632" x="5798"/>
                    <a:pt y="3718" x="5907"/>
                  </a:cubicBezTo>
                  <a:cubicBezTo>
                    <a:pt y="3805" x="6016"/>
                    <a:pt y="3929" x="6071"/>
                    <a:pt y="4091" x="6071"/>
                  </a:cubicBezTo>
                  <a:cubicBezTo>
                    <a:pt y="4266" x="6071"/>
                    <a:pt y="4402" x="5995"/>
                    <a:pt y="4498" x="5843"/>
                  </a:cubicBezTo>
                  <a:cubicBezTo>
                    <a:pt y="4595" x="5692"/>
                    <a:pt y="4643" x="5476"/>
                    <a:pt y="4643" x="5195"/>
                  </a:cubicBezTo>
                  <a:cubicBezTo>
                    <a:pt y="4643" x="4985"/>
                    <a:pt y="4614" x="4773"/>
                    <a:pt y="4557" x="4559"/>
                  </a:cubicBezTo>
                  <a:cubicBezTo>
                    <a:pt y="4499" x="4345"/>
                    <a:pt y="4413" x="4127"/>
                    <a:pt y="4299" x="3907"/>
                  </a:cubicBezTo>
                  <a:lnTo>
                    <a:pt y="4915" x="3907"/>
                  </a:lnTo>
                  <a:cubicBezTo>
                    <a:pt y="4991" x="4140"/>
                    <a:pt y="5048" x="4363"/>
                    <a:pt y="5086" x="4573"/>
                  </a:cubicBezTo>
                  <a:cubicBezTo>
                    <a:pt y="5123" x="4784"/>
                    <a:pt y="5142" x="4987"/>
                    <a:pt y="5142" x="5182"/>
                  </a:cubicBezTo>
                  <a:cubicBezTo>
                    <a:pt y="5142" x="5649"/>
                    <a:pt y="5044" x="6016"/>
                    <a:pt y="4847" x="6283"/>
                  </a:cubicBezTo>
                  <a:cubicBezTo>
                    <a:pt y="4650" x="6550"/>
                    <a:pt y="4383" x="6684"/>
                    <a:pt y="4046" x="6684"/>
                  </a:cubicBezTo>
                  <a:cubicBezTo>
                    <a:pt y="3749" x="6684"/>
                    <a:pt y="3519" x="6594"/>
                    <a:pt y="3353" x="6416"/>
                  </a:cubicBezTo>
                  <a:cubicBezTo>
                    <a:pt y="3188" x="6238"/>
                    <a:pt y="3060" x="5936"/>
                    <a:pt y="2969" x="5513"/>
                  </a:cubicBezTo>
                  <a:lnTo>
                    <a:pt y="2923" x="5308"/>
                  </a:lnTo>
                  <a:cubicBezTo>
                    <a:pt y="2852" x="4988"/>
                    <a:pt y="2777" x="4775"/>
                    <a:pt y="2698" x="4669"/>
                  </a:cubicBezTo>
                  <a:cubicBezTo>
                    <a:pt y="2619" x="4563"/>
                    <a:pt y="2510" x="4510"/>
                    <a:pt y="2372" x="4510"/>
                  </a:cubicBezTo>
                  <a:cubicBezTo>
                    <a:pt y="2190" x="4510"/>
                    <a:pt y="2054" x="4584"/>
                    <a:pt y="1963" x="4732"/>
                  </a:cubicBezTo>
                  <a:cubicBezTo>
                    <a:pt y="1872" x="4881"/>
                    <a:pt y="1827" x="5103"/>
                    <a:pt y="1827" x="5399"/>
                  </a:cubicBezTo>
                  <a:cubicBezTo>
                    <a:pt y="1827" x="5594"/>
                    <a:pt y="1848" x="5782"/>
                    <a:pt y="1892" x="5963"/>
                  </a:cubicBezTo>
                  <a:cubicBezTo>
                    <a:pt y="1935" x="6145"/>
                    <a:pt y="2000" x="6320"/>
                    <a:pt y="2086" x="6489"/>
                  </a:cubicBezTo>
                  <a:lnTo>
                    <a:pt y="1522" x="6489"/>
                  </a:lnTo>
                  <a:cubicBezTo>
                    <a:pt y="1457" x="6325"/>
                    <a:pt y="1408" x="6145"/>
                    <a:pt y="1376" x="5951"/>
                  </a:cubicBezTo>
                  <a:cubicBezTo>
                    <a:pt y="1343" x="5756"/>
                    <a:pt y="1327" x="5548"/>
                    <a:pt y="1327" x="5328"/>
                  </a:cubicBezTo>
                  <a:close/>
                  <a:moveTo>
                    <a:pt y="1327" x="19833"/>
                  </a:moveTo>
                  <a:cubicBezTo>
                    <a:pt y="1327" x="19638"/>
                    <a:pt y="1348" x="19438"/>
                    <a:pt y="1390" x="19233"/>
                  </a:cubicBezTo>
                  <a:cubicBezTo>
                    <a:pt y="1433" x="19027"/>
                    <a:pt y="1496" x="18815"/>
                    <a:pt y="1580" x="18597"/>
                  </a:cubicBezTo>
                  <a:lnTo>
                    <a:pt y="2132" x="18597"/>
                  </a:lnTo>
                  <a:cubicBezTo>
                    <a:pt y="2032" x="18778"/>
                    <a:pt y="1958" x="18968"/>
                    <a:pt y="1908" x="19164"/>
                  </a:cubicBezTo>
                  <a:cubicBezTo>
                    <a:pt y="1858" x="19361"/>
                    <a:pt y="1833" x="19563"/>
                    <a:pt y="1833" x="19771"/>
                  </a:cubicBezTo>
                  <a:cubicBezTo>
                    <a:pt y="1833" x="20098"/>
                    <a:pt y="1908" x="20351"/>
                    <a:pt y="2059" x="20532"/>
                  </a:cubicBezTo>
                  <a:cubicBezTo>
                    <a:pt y="2209" x="20712"/>
                    <a:pt y="2422" x="20803"/>
                    <a:pt y="2696" x="20803"/>
                  </a:cubicBezTo>
                  <a:lnTo>
                    <a:pt y="2755" x="20803"/>
                  </a:lnTo>
                  <a:lnTo>
                    <a:pt y="2755" x="19966"/>
                  </a:lnTo>
                  <a:cubicBezTo>
                    <a:pt y="2755" x="19423"/>
                    <a:pt y="2858" x="19015"/>
                    <a:pt y="3066" x="18741"/>
                  </a:cubicBezTo>
                  <a:cubicBezTo>
                    <a:pt y="3274" x="18467"/>
                    <a:pt y="3582" x="18331"/>
                    <a:pt y="3991" x="18331"/>
                  </a:cubicBezTo>
                  <a:cubicBezTo>
                    <a:pt y="4341" x="18331"/>
                    <a:pt y="4621" x="18440"/>
                    <a:pt y="4829" x="18660"/>
                  </a:cubicBezTo>
                  <a:cubicBezTo>
                    <a:pt y="5038" x="18879"/>
                    <a:pt y="5142" x="19175"/>
                    <a:pt y="5142" x="19547"/>
                  </a:cubicBezTo>
                  <a:cubicBezTo>
                    <a:pt y="5142" x="19841"/>
                    <a:pt y="5090" x="20090"/>
                    <a:pt y="4985" x="20293"/>
                  </a:cubicBezTo>
                  <a:cubicBezTo>
                    <a:pt y="4880" x="20497"/>
                    <a:pt y="4717" x="20666"/>
                    <a:pt y="4497" x="20803"/>
                  </a:cubicBezTo>
                  <a:lnTo>
                    <a:pt y="5048" x="20803"/>
                  </a:lnTo>
                  <a:lnTo>
                    <a:pt y="5048" x="21400"/>
                  </a:lnTo>
                  <a:lnTo>
                    <a:pt y="2975" x="21400"/>
                  </a:lnTo>
                  <a:cubicBezTo>
                    <a:pt y="2422" x="21400"/>
                    <a:pt y="2008" x="21270"/>
                    <a:pt y="1736" x="21010"/>
                  </a:cubicBezTo>
                  <a:cubicBezTo>
                    <a:pt y="1463" x="20751"/>
                    <a:pt y="1327" x="20358"/>
                    <a:pt y="1327" x="19833"/>
                  </a:cubicBezTo>
                  <a:close/>
                  <a:moveTo>
                    <a:pt y="1327" x="26755"/>
                  </a:moveTo>
                  <a:cubicBezTo>
                    <a:pt y="1327" x="26210"/>
                    <a:pt y="1502" x="25777"/>
                    <a:pt y="1851" x="25456"/>
                  </a:cubicBezTo>
                  <a:cubicBezTo>
                    <a:pt y="2200" x="25135"/>
                    <a:pt y="2672" x="24974"/>
                    <a:pt y="3267" x="24974"/>
                  </a:cubicBezTo>
                  <a:cubicBezTo>
                    <a:pt y="3842" x="24974"/>
                    <a:pt y="4299" x="25143"/>
                    <a:pt y="4636" x="25482"/>
                  </a:cubicBezTo>
                  <a:cubicBezTo>
                    <a:pt y="4974" x="25820"/>
                    <a:pt y="5142" x="26279"/>
                    <a:pt y="5142" x="26859"/>
                  </a:cubicBezTo>
                  <a:cubicBezTo>
                    <a:pt y="5142" x="27090"/>
                    <a:pt y="5119" x="27319"/>
                    <a:pt y="5071" x="27544"/>
                  </a:cubicBezTo>
                  <a:cubicBezTo>
                    <a:pt y="5023" x="27768"/>
                    <a:pt y="4954" x="27988"/>
                    <a:pt y="4863" x="28202"/>
                  </a:cubicBezTo>
                  <a:lnTo>
                    <a:pt y="4299" x="28202"/>
                  </a:lnTo>
                  <a:cubicBezTo>
                    <a:pt y="4411" x="27990"/>
                    <a:pt y="4496" x="27777"/>
                    <a:pt y="4552" x="27561"/>
                  </a:cubicBezTo>
                  <a:cubicBezTo>
                    <a:pt y="4608" x="27346"/>
                    <a:pt y="4636" x="27124"/>
                    <a:pt y="4636" x="26895"/>
                  </a:cubicBezTo>
                  <a:cubicBezTo>
                    <a:pt y="4636" x="26499"/>
                    <a:pt y="4529" x="26190"/>
                    <a:pt y="4313" x="25969"/>
                  </a:cubicBezTo>
                  <a:cubicBezTo>
                    <a:pt y="4098" x="25747"/>
                    <a:pt y="3785" x="25623"/>
                    <a:pt y="3374" x="25597"/>
                  </a:cubicBezTo>
                  <a:lnTo>
                    <a:pt y="3374" x="28342"/>
                  </a:lnTo>
                  <a:lnTo>
                    <a:pt y="3082" x="28342"/>
                  </a:lnTo>
                  <a:cubicBezTo>
                    <a:pt y="2542" x="28342"/>
                    <a:pt y="2114" x="28199"/>
                    <a:pt y="1799" x="27915"/>
                  </a:cubicBezTo>
                  <a:cubicBezTo>
                    <a:pt y="1485" x="27631"/>
                    <a:pt y="1327" x="27244"/>
                    <a:pt y="1327" x="26755"/>
                  </a:cubicBezTo>
                  <a:close/>
                  <a:moveTo>
                    <a:pt y="1327" x="30477"/>
                  </a:moveTo>
                  <a:cubicBezTo>
                    <a:pt y="1327" x="30031"/>
                    <a:pt y="1420" x="29687"/>
                    <a:pt y="1606" x="29445"/>
                  </a:cubicBezTo>
                  <a:cubicBezTo>
                    <a:pt y="1792" x="29203"/>
                    <a:pt y="2056" x="29082"/>
                    <a:pt y="2398" x="29082"/>
                  </a:cubicBezTo>
                  <a:cubicBezTo>
                    <a:pt y="2679" x="29082"/>
                    <a:pt y="2900" x="29164"/>
                    <a:pt y="3061" x="29328"/>
                  </a:cubicBezTo>
                  <a:cubicBezTo>
                    <a:pt y="3222" x="29493"/>
                    <a:pt y="3342" x="29760"/>
                    <a:pt y="3420" x="30130"/>
                  </a:cubicBezTo>
                  <a:lnTo>
                    <a:pt y="3468" x="30337"/>
                  </a:lnTo>
                  <a:cubicBezTo>
                    <a:pt y="3548" x="30707"/>
                    <a:pt y="3632" x="30946"/>
                    <a:pt y="3718" x="31056"/>
                  </a:cubicBezTo>
                  <a:cubicBezTo>
                    <a:pt y="3805" x="31165"/>
                    <a:pt y="3929" x="31220"/>
                    <a:pt y="4091" x="31220"/>
                  </a:cubicBezTo>
                  <a:cubicBezTo>
                    <a:pt y="4266" x="31220"/>
                    <a:pt y="4402" x="31144"/>
                    <a:pt y="4498" x="30992"/>
                  </a:cubicBezTo>
                  <a:cubicBezTo>
                    <a:pt y="4595" x="30841"/>
                    <a:pt y="4643" x="30625"/>
                    <a:pt y="4643" x="30344"/>
                  </a:cubicBezTo>
                  <a:cubicBezTo>
                    <a:pt y="4643" x="30134"/>
                    <a:pt y="4614" x="29922"/>
                    <a:pt y="4557" x="29708"/>
                  </a:cubicBezTo>
                  <a:cubicBezTo>
                    <a:pt y="4499" x="29494"/>
                    <a:pt y="4413" x="29276"/>
                    <a:pt y="4299" x="29056"/>
                  </a:cubicBezTo>
                  <a:lnTo>
                    <a:pt y="4915" x="29056"/>
                  </a:lnTo>
                  <a:cubicBezTo>
                    <a:pt y="4991" x="29289"/>
                    <a:pt y="5048" x="29512"/>
                    <a:pt y="5086" x="29722"/>
                  </a:cubicBezTo>
                  <a:cubicBezTo>
                    <a:pt y="5123" x="29933"/>
                    <a:pt y="5142" x="30136"/>
                    <a:pt y="5142" x="30331"/>
                  </a:cubicBezTo>
                  <a:cubicBezTo>
                    <a:pt y="5142" x="30798"/>
                    <a:pt y="5044" x="31165"/>
                    <a:pt y="4847" x="31432"/>
                  </a:cubicBezTo>
                  <a:cubicBezTo>
                    <a:pt y="4650" x="31699"/>
                    <a:pt y="4383" x="31833"/>
                    <a:pt y="4046" x="31833"/>
                  </a:cubicBezTo>
                  <a:cubicBezTo>
                    <a:pt y="3749" x="31833"/>
                    <a:pt y="3519" x="31743"/>
                    <a:pt y="3353" x="31565"/>
                  </a:cubicBezTo>
                  <a:cubicBezTo>
                    <a:pt y="3188" x="31387"/>
                    <a:pt y="3060" x="31085"/>
                    <a:pt y="2969" x="30662"/>
                  </a:cubicBezTo>
                  <a:lnTo>
                    <a:pt y="2923" x="30457"/>
                  </a:lnTo>
                  <a:cubicBezTo>
                    <a:pt y="2852" x="30137"/>
                    <a:pt y="2777" x="29924"/>
                    <a:pt y="2698" x="29818"/>
                  </a:cubicBezTo>
                  <a:cubicBezTo>
                    <a:pt y="2619" x="29712"/>
                    <a:pt y="2510" x="29659"/>
                    <a:pt y="2372" x="29659"/>
                  </a:cubicBezTo>
                  <a:cubicBezTo>
                    <a:pt y="2190" x="29659"/>
                    <a:pt y="2054" x="29733"/>
                    <a:pt y="1963" x="29881"/>
                  </a:cubicBezTo>
                  <a:cubicBezTo>
                    <a:pt y="1872" x="30030"/>
                    <a:pt y="1827" x="30252"/>
                    <a:pt y="1827" x="30548"/>
                  </a:cubicBezTo>
                  <a:cubicBezTo>
                    <a:pt y="1827" x="30743"/>
                    <a:pt y="1848" x="30931"/>
                    <a:pt y="1892" x="31112"/>
                  </a:cubicBezTo>
                  <a:cubicBezTo>
                    <a:pt y="1935" x="31294"/>
                    <a:pt y="2000" x="31469"/>
                    <a:pt y="2086" x="31638"/>
                  </a:cubicBezTo>
                  <a:lnTo>
                    <a:pt y="1522" x="31638"/>
                  </a:lnTo>
                  <a:cubicBezTo>
                    <a:pt y="1457" x="31474"/>
                    <a:pt y="1408" x="31294"/>
                    <a:pt y="1376" x="31099"/>
                  </a:cubicBezTo>
                  <a:cubicBezTo>
                    <a:pt y="1343" x="30905"/>
                    <a:pt y="1327" x="30697"/>
                    <a:pt y="1327" x="30477"/>
                  </a:cubicBezTo>
                  <a:close/>
                  <a:moveTo>
                    <a:pt y="0" x="34873"/>
                  </a:moveTo>
                  <a:lnTo>
                    <a:pt y="5048" x="34873"/>
                  </a:lnTo>
                  <a:lnTo>
                    <a:pt y="5048" x="35473"/>
                  </a:lnTo>
                  <a:lnTo>
                    <a:pt y="4503" x="35473"/>
                  </a:lnTo>
                  <a:cubicBezTo>
                    <a:pt y="4719" x="35599"/>
                    <a:pt y="4880" x="35757"/>
                    <a:pt y="4985" x="35948"/>
                  </a:cubicBezTo>
                  <a:cubicBezTo>
                    <a:pt y="5090" x="36140"/>
                    <a:pt y="5142" x="36369"/>
                    <a:pt y="5142" x="36635"/>
                  </a:cubicBezTo>
                  <a:cubicBezTo>
                    <a:pt y="5142" x="37076"/>
                    <a:pt y="4967" x="37434"/>
                    <a:pt y="4617" x="37710"/>
                  </a:cubicBezTo>
                  <a:cubicBezTo>
                    <a:pt y="4266" x="37986"/>
                    <a:pt y="3806" x="38124"/>
                    <a:pt y="3235" x="38124"/>
                  </a:cubicBezTo>
                  <a:cubicBezTo>
                    <a:pt y="2664" x="38124"/>
                    <a:pt y="2203" x="37986"/>
                    <a:pt y="1853" x="37710"/>
                  </a:cubicBezTo>
                  <a:cubicBezTo>
                    <a:pt y="1502" x="37434"/>
                    <a:pt y="1327" x="37076"/>
                    <a:pt y="1327" x="36635"/>
                  </a:cubicBezTo>
                  <a:cubicBezTo>
                    <a:pt y="1327" x="36369"/>
                    <a:pt y="1380" x="36140"/>
                    <a:pt y="1485" x="35948"/>
                  </a:cubicBezTo>
                  <a:cubicBezTo>
                    <a:pt y="1589" x="35757"/>
                    <a:pt y="1750" x="35599"/>
                    <a:pt y="1966" x="35473"/>
                  </a:cubicBezTo>
                  <a:lnTo>
                    <a:pt y="0" x="35473"/>
                  </a:lnTo>
                  <a:close/>
                  <a:moveTo>
                    <a:pt y="1327" x="40634"/>
                  </a:moveTo>
                  <a:cubicBezTo>
                    <a:pt y="1327" x="40089"/>
                    <a:pt y="1502" x="39656"/>
                    <a:pt y="1851" x="39335"/>
                  </a:cubicBezTo>
                  <a:cubicBezTo>
                    <a:pt y="2200" x="39014"/>
                    <a:pt y="2672" x="38853"/>
                    <a:pt y="3267" x="38853"/>
                  </a:cubicBezTo>
                  <a:cubicBezTo>
                    <a:pt y="3842" x="38853"/>
                    <a:pt y="4299" x="39022"/>
                    <a:pt y="4636" x="39361"/>
                  </a:cubicBezTo>
                  <a:cubicBezTo>
                    <a:pt y="4974" x="39699"/>
                    <a:pt y="5142" x="40158"/>
                    <a:pt y="5142" x="40738"/>
                  </a:cubicBezTo>
                  <a:cubicBezTo>
                    <a:pt y="5142" x="40969"/>
                    <a:pt y="5119" x="41198"/>
                    <a:pt y="5071" x="41423"/>
                  </a:cubicBezTo>
                  <a:cubicBezTo>
                    <a:pt y="5023" x="41647"/>
                    <a:pt y="4954" x="41867"/>
                    <a:pt y="4863" x="42081"/>
                  </a:cubicBezTo>
                  <a:lnTo>
                    <a:pt y="4299" x="42081"/>
                  </a:lnTo>
                  <a:cubicBezTo>
                    <a:pt y="4411" x="41869"/>
                    <a:pt y="4496" x="41656"/>
                    <a:pt y="4552" x="41440"/>
                  </a:cubicBezTo>
                  <a:cubicBezTo>
                    <a:pt y="4608" x="41225"/>
                    <a:pt y="4636" x="41003"/>
                    <a:pt y="4636" x="40774"/>
                  </a:cubicBezTo>
                  <a:cubicBezTo>
                    <a:pt y="4636" x="40378"/>
                    <a:pt y="4529" x="40069"/>
                    <a:pt y="4313" x="39848"/>
                  </a:cubicBezTo>
                  <a:cubicBezTo>
                    <a:pt y="4098" x="39626"/>
                    <a:pt y="3785" x="39502"/>
                    <a:pt y="3374" x="39476"/>
                  </a:cubicBezTo>
                  <a:lnTo>
                    <a:pt y="3374" x="42221"/>
                  </a:lnTo>
                  <a:lnTo>
                    <a:pt y="3082" x="42221"/>
                  </a:lnTo>
                  <a:cubicBezTo>
                    <a:pt y="2542" x="42221"/>
                    <a:pt y="2114" x="42078"/>
                    <a:pt y="1799" x="41794"/>
                  </a:cubicBezTo>
                  <a:cubicBezTo>
                    <a:pt y="1485" x="41510"/>
                    <a:pt y="1327" x="41123"/>
                    <a:pt y="1327" x="40634"/>
                  </a:cubicBezTo>
                  <a:close/>
                  <a:moveTo>
                    <a:pt y="1327" x="44768"/>
                  </a:moveTo>
                  <a:cubicBezTo>
                    <a:pt y="1327" x="44201"/>
                    <a:pt y="1497" x="43755"/>
                    <a:pt y="1837" x="43429"/>
                  </a:cubicBezTo>
                  <a:cubicBezTo>
                    <a:pt y="2176" x="43104"/>
                    <a:pt y="2642" x="42941"/>
                    <a:pt y="3235" x="42941"/>
                  </a:cubicBezTo>
                  <a:cubicBezTo>
                    <a:pt y="3819" x="42941"/>
                    <a:pt y="4283" x="43102"/>
                    <a:pt y="4626" x="43425"/>
                  </a:cubicBezTo>
                  <a:cubicBezTo>
                    <a:pt y="4970" x="43747"/>
                    <a:pt y="5142" x="44182"/>
                    <a:pt y="5142" x="44729"/>
                  </a:cubicBezTo>
                  <a:cubicBezTo>
                    <a:pt y="5142" x="44930"/>
                    <a:pt y="5123" x="45120"/>
                    <a:pt y="5084" x="45298"/>
                  </a:cubicBezTo>
                  <a:cubicBezTo>
                    <a:pt y="5045" x="45476"/>
                    <a:pt y="4987" x="45649"/>
                    <a:pt y="4909" x="45815"/>
                  </a:cubicBezTo>
                  <a:lnTo>
                    <a:pt y="4357" x="45815"/>
                  </a:lnTo>
                  <a:cubicBezTo>
                    <a:pt y="4450" x="45647"/>
                    <a:pt y="4520" x="45478"/>
                    <a:pt y="4566" x="45308"/>
                  </a:cubicBezTo>
                  <a:cubicBezTo>
                    <a:pt y="4613" x="45138"/>
                    <a:pt y="4636" x="44967"/>
                    <a:pt y="4636" x="44794"/>
                  </a:cubicBezTo>
                  <a:cubicBezTo>
                    <a:pt y="4636" x="44406"/>
                    <a:pt y="4513" x="44106"/>
                    <a:pt y="4268" x="43892"/>
                  </a:cubicBezTo>
                  <a:cubicBezTo>
                    <a:pt y="4023" x="43678"/>
                    <a:pt y="3678" x="43571"/>
                    <a:pt y="3235" x="43571"/>
                  </a:cubicBezTo>
                  <a:cubicBezTo>
                    <a:pt y="2791" x="43571"/>
                    <a:pt y="2447" x="43678"/>
                    <a:pt y="2201" x="43892"/>
                  </a:cubicBezTo>
                  <a:cubicBezTo>
                    <a:pt y="1956" x="44106"/>
                    <a:pt y="1833" x="44406"/>
                    <a:pt y="1833" x="44794"/>
                  </a:cubicBezTo>
                  <a:cubicBezTo>
                    <a:pt y="1833" x="44967"/>
                    <a:pt y="1857" x="45138"/>
                    <a:pt y="1903" x="45308"/>
                  </a:cubicBezTo>
                  <a:cubicBezTo>
                    <a:pt y="1950" x="45478"/>
                    <a:pt y="2019" x="45647"/>
                    <a:pt y="2112" x="45815"/>
                  </a:cubicBezTo>
                  <a:lnTo>
                    <a:pt y="1554" x="45815"/>
                  </a:lnTo>
                  <a:cubicBezTo>
                    <a:pt y="1479" x="45651"/>
                    <a:pt y="1422" x="45481"/>
                    <a:pt y="1384" x="45306"/>
                  </a:cubicBezTo>
                  <a:cubicBezTo>
                    <a:pt y="1346" x="45131"/>
                    <a:pt y="1327" x="44951"/>
                    <a:pt y="1327" x="44768"/>
                  </a:cubicBezTo>
                  <a:close/>
                  <a:moveTo>
                    <a:pt y="1327" x="48262"/>
                  </a:moveTo>
                  <a:cubicBezTo>
                    <a:pt y="1327" x="47740"/>
                    <a:pt y="1496" x="47332"/>
                    <a:pt y="1833" x="47037"/>
                  </a:cubicBezTo>
                  <a:cubicBezTo>
                    <a:pt y="2171" x="46742"/>
                    <a:pt y="2638" x="46594"/>
                    <a:pt y="3235" x="46594"/>
                  </a:cubicBezTo>
                  <a:cubicBezTo>
                    <a:pt y="3830" x="46594"/>
                    <a:pt y="4296" x="46742"/>
                    <a:pt y="4635" x="47037"/>
                  </a:cubicBezTo>
                  <a:cubicBezTo>
                    <a:pt y="4973" x="47332"/>
                    <a:pt y="5142" x="47740"/>
                    <a:pt y="5142" x="48262"/>
                  </a:cubicBezTo>
                  <a:cubicBezTo>
                    <a:pt y="5142" x="48781"/>
                    <a:pt y="4973" x="49188"/>
                    <a:pt y="4635" x="49485"/>
                  </a:cubicBezTo>
                  <a:cubicBezTo>
                    <a:pt y="4296" x="49781"/>
                    <a:pt y="3830" x="49929"/>
                    <a:pt y="3235" x="49929"/>
                  </a:cubicBezTo>
                  <a:cubicBezTo>
                    <a:pt y="2638" x="49929"/>
                    <a:pt y="2171" x="49781"/>
                    <a:pt y="1833" x="49485"/>
                  </a:cubicBezTo>
                  <a:cubicBezTo>
                    <a:pt y="1496" x="49188"/>
                    <a:pt y="1327" x="48781"/>
                    <a:pt y="1327" x="48262"/>
                  </a:cubicBezTo>
                  <a:close/>
                  <a:moveTo>
                    <a:pt y="1327" x="58912"/>
                  </a:moveTo>
                  <a:cubicBezTo>
                    <a:pt y="1327" x="58367"/>
                    <a:pt y="1502" x="57934"/>
                    <a:pt y="1851" x="57613"/>
                  </a:cubicBezTo>
                  <a:cubicBezTo>
                    <a:pt y="2200" x="57292"/>
                    <a:pt y="2672" x="57131"/>
                    <a:pt y="3267" x="57131"/>
                  </a:cubicBezTo>
                  <a:cubicBezTo>
                    <a:pt y="3842" x="57131"/>
                    <a:pt y="4299" x="57300"/>
                    <a:pt y="4636" x="57639"/>
                  </a:cubicBezTo>
                  <a:cubicBezTo>
                    <a:pt y="4974" x="57977"/>
                    <a:pt y="5142" x="58436"/>
                    <a:pt y="5142" x="59016"/>
                  </a:cubicBezTo>
                  <a:cubicBezTo>
                    <a:pt y="5142" x="59247"/>
                    <a:pt y="5119" x="59476"/>
                    <a:pt y="5071" x="59701"/>
                  </a:cubicBezTo>
                  <a:cubicBezTo>
                    <a:pt y="5023" x="59925"/>
                    <a:pt y="4954" x="60145"/>
                    <a:pt y="4863" x="60359"/>
                  </a:cubicBezTo>
                  <a:lnTo>
                    <a:pt y="4299" x="60359"/>
                  </a:lnTo>
                  <a:cubicBezTo>
                    <a:pt y="4411" x="60147"/>
                    <a:pt y="4496" x="59934"/>
                    <a:pt y="4552" x="59718"/>
                  </a:cubicBezTo>
                  <a:cubicBezTo>
                    <a:pt y="4608" x="59503"/>
                    <a:pt y="4636" x="59281"/>
                    <a:pt y="4636" x="59052"/>
                  </a:cubicBezTo>
                  <a:cubicBezTo>
                    <a:pt y="4636" x="58656"/>
                    <a:pt y="4529" x="58347"/>
                    <a:pt y="4313" x="58126"/>
                  </a:cubicBezTo>
                  <a:cubicBezTo>
                    <a:pt y="4098" x="57904"/>
                    <a:pt y="3785" x="57780"/>
                    <a:pt y="3374" x="57754"/>
                  </a:cubicBezTo>
                  <a:lnTo>
                    <a:pt y="3374" x="60499"/>
                  </a:lnTo>
                  <a:lnTo>
                    <a:pt y="3082" x="60499"/>
                  </a:lnTo>
                  <a:cubicBezTo>
                    <a:pt y="2542" x="60499"/>
                    <a:pt y="2114" x="60356"/>
                    <a:pt y="1799" x="60072"/>
                  </a:cubicBezTo>
                  <a:cubicBezTo>
                    <a:pt y="1485" x="59788"/>
                    <a:pt y="1327" x="59401"/>
                    <a:pt y="1327" x="58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y="662100" x="3285425"/>
              <a:ext cy="128550" cx="1768650"/>
            </a:xfrm>
            <a:custGeom>
              <a:pathLst>
                <a:path w="70746" extrusionOk="0" h="5142">
                  <a:moveTo>
                    <a:pt y="0" x="20922"/>
                  </a:moveTo>
                  <a:lnTo>
                    <a:pt y="756" x="20922"/>
                  </a:lnTo>
                  <a:lnTo>
                    <a:pt y="756" x="21519"/>
                  </a:lnTo>
                  <a:lnTo>
                    <a:pt y="0" x="21519"/>
                  </a:lnTo>
                  <a:close/>
                  <a:moveTo>
                    <a:pt y="1833" x="33373"/>
                  </a:moveTo>
                  <a:cubicBezTo>
                    <a:pt y="1833" x="33667"/>
                    <a:pt y="1930" x="33903"/>
                    <a:pt y="2125" x="34082"/>
                  </a:cubicBezTo>
                  <a:cubicBezTo>
                    <a:pt y="2320" x="34260"/>
                    <a:pt y="2580" x="34351"/>
                    <a:pt y="2907" x="34356"/>
                  </a:cubicBezTo>
                  <a:lnTo>
                    <a:pt y="2910" x="32228"/>
                  </a:lnTo>
                  <a:cubicBezTo>
                    <a:pt y="2568" x="32258"/>
                    <a:pt y="2303" x="32373"/>
                    <a:pt y="2115" x="32573"/>
                  </a:cubicBezTo>
                  <a:cubicBezTo>
                    <a:pt y="1927" x="32773"/>
                    <a:pt y="1833" x="33040"/>
                    <a:pt y="1833" x="33373"/>
                  </a:cubicBezTo>
                  <a:close/>
                  <a:moveTo>
                    <a:pt y="1833" x="5321"/>
                  </a:moveTo>
                  <a:cubicBezTo>
                    <a:pt y="1833" x="5639"/>
                    <a:pt y="1959" x="5891"/>
                    <a:pt y="2211" x="6077"/>
                  </a:cubicBezTo>
                  <a:cubicBezTo>
                    <a:pt y="2463" x="6263"/>
                    <a:pt y="2804" x="6356"/>
                    <a:pt y="3234" x="6356"/>
                  </a:cubicBezTo>
                  <a:cubicBezTo>
                    <a:pt y="3667" x="6356"/>
                    <a:pt y="4009" x="6263"/>
                    <a:pt y="4260" x="6077"/>
                  </a:cubicBezTo>
                  <a:cubicBezTo>
                    <a:pt y="4510" x="5891"/>
                    <a:pt y="4636" x="5639"/>
                    <a:pt y="4636" x="5321"/>
                  </a:cubicBezTo>
                  <a:cubicBezTo>
                    <a:pt y="4636" x="4998"/>
                    <a:pt y="4511" x="4745"/>
                    <a:pt y="4261" x="4560"/>
                  </a:cubicBezTo>
                  <a:cubicBezTo>
                    <a:pt y="4011" x="4375"/>
                    <a:pt y="3669" x="4283"/>
                    <a:pt y="3234" x="4283"/>
                  </a:cubicBezTo>
                  <a:cubicBezTo>
                    <a:pt y="2800" x="4283"/>
                    <a:pt y="2457" x="4376"/>
                    <a:pt y="2208" x="4562"/>
                  </a:cubicBezTo>
                  <a:cubicBezTo>
                    <a:pt y="1958" x="4748"/>
                    <a:pt y="1833" x="5001"/>
                    <a:pt y="1833" x="5321"/>
                  </a:cubicBezTo>
                  <a:close/>
                  <a:moveTo>
                    <a:pt y="1833" x="49731"/>
                  </a:moveTo>
                  <a:cubicBezTo>
                    <a:pt y="1833" x="50049"/>
                    <a:pt y="1959" x="50301"/>
                    <a:pt y="2211" x="50487"/>
                  </a:cubicBezTo>
                  <a:cubicBezTo>
                    <a:pt y="2463" x="50673"/>
                    <a:pt y="2804" x="50766"/>
                    <a:pt y="3234" x="50766"/>
                  </a:cubicBezTo>
                  <a:cubicBezTo>
                    <a:pt y="3667" x="50766"/>
                    <a:pt y="4009" x="50673"/>
                    <a:pt y="4260" x="50487"/>
                  </a:cubicBezTo>
                  <a:cubicBezTo>
                    <a:pt y="4510" x="50301"/>
                    <a:pt y="4636" x="50049"/>
                    <a:pt y="4636" x="49731"/>
                  </a:cubicBezTo>
                  <a:cubicBezTo>
                    <a:pt y="4636" x="49408"/>
                    <a:pt y="4511" x="49155"/>
                    <a:pt y="4261" x="48970"/>
                  </a:cubicBezTo>
                  <a:cubicBezTo>
                    <a:pt y="4011" x="48785"/>
                    <a:pt y="3669" x="48693"/>
                    <a:pt y="3234" x="48693"/>
                  </a:cubicBezTo>
                  <a:cubicBezTo>
                    <a:pt y="2800" x="48693"/>
                    <a:pt y="2457" x="48786"/>
                    <a:pt y="2208" x="48972"/>
                  </a:cubicBezTo>
                  <a:cubicBezTo>
                    <a:pt y="1958" x="49158"/>
                    <a:pt y="1833" x="49411"/>
                    <a:pt y="1833" x="49731"/>
                  </a:cubicBezTo>
                  <a:close/>
                  <a:moveTo>
                    <a:pt y="1833" x="62464"/>
                  </a:moveTo>
                  <a:cubicBezTo>
                    <a:pt y="1833" x="62782"/>
                    <a:pt y="1959" x="63034"/>
                    <a:pt y="2211" x="63220"/>
                  </a:cubicBezTo>
                  <a:cubicBezTo>
                    <a:pt y="2463" x="63406"/>
                    <a:pt y="2804" x="63499"/>
                    <a:pt y="3234" x="63499"/>
                  </a:cubicBezTo>
                  <a:cubicBezTo>
                    <a:pt y="3667" x="63499"/>
                    <a:pt y="4009" x="63406"/>
                    <a:pt y="4260" x="63220"/>
                  </a:cubicBezTo>
                  <a:cubicBezTo>
                    <a:pt y="4510" x="63034"/>
                    <a:pt y="4636" x="62782"/>
                    <a:pt y="4636" x="62464"/>
                  </a:cubicBezTo>
                  <a:cubicBezTo>
                    <a:pt y="4636" x="62141"/>
                    <a:pt y="4511" x="61888"/>
                    <a:pt y="4261" x="61703"/>
                  </a:cubicBezTo>
                  <a:cubicBezTo>
                    <a:pt y="4011" x="61518"/>
                    <a:pt y="3669" x="61426"/>
                    <a:pt y="3234" x="61426"/>
                  </a:cubicBezTo>
                  <a:cubicBezTo>
                    <a:pt y="2800" x="61426"/>
                    <a:pt y="2457" x="61519"/>
                    <a:pt y="2208" x="61705"/>
                  </a:cubicBezTo>
                  <a:cubicBezTo>
                    <a:pt y="1958" x="61891"/>
                    <a:pt y="1833" x="62144"/>
                    <a:pt y="1833" x="62464"/>
                  </a:cubicBezTo>
                  <a:close/>
                  <a:moveTo>
                    <a:pt y="1826" x="58432"/>
                  </a:moveTo>
                  <a:cubicBezTo>
                    <a:pt y="1826" x="58747"/>
                    <a:pt y="1951" x="58996"/>
                    <a:pt y="2201" x="59176"/>
                  </a:cubicBezTo>
                  <a:cubicBezTo>
                    <a:pt y="2451" x="59357"/>
                    <a:pt y="2795" x="59447"/>
                    <a:pt y="3234" x="59447"/>
                  </a:cubicBezTo>
                  <a:cubicBezTo>
                    <a:pt y="3673" x="59447"/>
                    <a:pt y="4018" x="59357"/>
                    <a:pt y="4268" x="59176"/>
                  </a:cubicBezTo>
                  <a:cubicBezTo>
                    <a:pt y="4517" x="58996"/>
                    <a:pt y="4642" x="58747"/>
                    <a:pt y="4642" x="58432"/>
                  </a:cubicBezTo>
                  <a:cubicBezTo>
                    <a:pt y="4642" x="58116"/>
                    <a:pt y="4517" x="57868"/>
                    <a:pt y="4268" x="57687"/>
                  </a:cubicBezTo>
                  <a:cubicBezTo>
                    <a:pt y="4018" x="57506"/>
                    <a:pt y="3673" x="57416"/>
                    <a:pt y="3234" x="57416"/>
                  </a:cubicBezTo>
                  <a:cubicBezTo>
                    <a:pt y="2795" x="57416"/>
                    <a:pt y="2451" x="57506"/>
                    <a:pt y="2201" x="57687"/>
                  </a:cubicBezTo>
                  <a:cubicBezTo>
                    <a:pt y="1951" x="57868"/>
                    <a:pt y="1826" x="58116"/>
                    <a:pt y="1826" x="58432"/>
                  </a:cubicBezTo>
                  <a:close/>
                  <a:moveTo>
                    <a:pt y="1327" x="9723"/>
                  </a:moveTo>
                  <a:cubicBezTo>
                    <a:pt y="1327" x="9461"/>
                    <a:pt y="1380" x="9235"/>
                    <a:pt y="1486" x="9045"/>
                  </a:cubicBezTo>
                  <a:cubicBezTo>
                    <a:pt y="1592" x="8855"/>
                    <a:pt y="1756" x="8691"/>
                    <a:pt y="1979" x="8555"/>
                  </a:cubicBezTo>
                  <a:lnTo>
                    <a:pt y="1414" x="8555"/>
                  </a:lnTo>
                  <a:lnTo>
                    <a:pt y="1414" x="7955"/>
                  </a:lnTo>
                  <a:lnTo>
                    <a:pt y="5048" x="7955"/>
                  </a:lnTo>
                  <a:lnTo>
                    <a:pt y="5048" x="8555"/>
                  </a:lnTo>
                  <a:lnTo>
                    <a:pt y="2994" x="8555"/>
                  </a:lnTo>
                  <a:cubicBezTo>
                    <a:pt y="2642" x="8555"/>
                    <a:pt y="2362" x="8645"/>
                    <a:pt y="2156" x="8824"/>
                  </a:cubicBezTo>
                  <a:cubicBezTo>
                    <a:pt y="1949" x="9004"/>
                    <a:pt y="1846" x="9246"/>
                    <a:pt y="1846" x="9551"/>
                  </a:cubicBezTo>
                  <a:cubicBezTo>
                    <a:pt y="1846" x="9808"/>
                    <a:pt y="1930" x="9999"/>
                    <a:pt y="2097" x="10122"/>
                  </a:cubicBezTo>
                  <a:cubicBezTo>
                    <a:pt y="2265" x="10245"/>
                    <a:pt y="2524" x="10307"/>
                    <a:pt y="2874" x="10307"/>
                  </a:cubicBezTo>
                  <a:lnTo>
                    <a:pt y="5048" x="10307"/>
                  </a:lnTo>
                  <a:lnTo>
                    <a:pt y="5048" x="10907"/>
                  </a:lnTo>
                  <a:lnTo>
                    <a:pt y="2994" x="10907"/>
                  </a:lnTo>
                  <a:cubicBezTo>
                    <a:pt y="2640" x="10907"/>
                    <a:pt y="2360" x="10997"/>
                    <a:pt y="2154" x="11176"/>
                  </a:cubicBezTo>
                  <a:cubicBezTo>
                    <a:pt y="1949" x="11356"/>
                    <a:pt y="1846" x="11600"/>
                    <a:pt y="1846" x="11910"/>
                  </a:cubicBezTo>
                  <a:cubicBezTo>
                    <a:pt y="1846" x="12163"/>
                    <a:pt y="1930" x="12351"/>
                    <a:pt y="2099" x="12474"/>
                  </a:cubicBezTo>
                  <a:cubicBezTo>
                    <a:pt y="2268" x="12597"/>
                    <a:pt y="2526" x="12659"/>
                    <a:pt y="2874" x="12659"/>
                  </a:cubicBezTo>
                  <a:lnTo>
                    <a:pt y="5048" x="12659"/>
                  </a:lnTo>
                  <a:lnTo>
                    <a:pt y="5048" x="13259"/>
                  </a:lnTo>
                  <a:lnTo>
                    <a:pt y="2855" x="13259"/>
                  </a:lnTo>
                  <a:cubicBezTo>
                    <a:pt y="2366" x="13259"/>
                    <a:pt y="1989" x="13156"/>
                    <a:pt y="1724" x="12951"/>
                  </a:cubicBezTo>
                  <a:cubicBezTo>
                    <a:pt y="1459" x="12745"/>
                    <a:pt y="1327" x="12454"/>
                    <a:pt y="1327" x="12075"/>
                  </a:cubicBezTo>
                  <a:cubicBezTo>
                    <a:pt y="1327" x="11794"/>
                    <a:pt y="1391" x="11550"/>
                    <a:pt y="1518" x="11342"/>
                  </a:cubicBezTo>
                  <a:cubicBezTo>
                    <a:pt y="1646" x="11134"/>
                    <a:pt y="1844" x="10956"/>
                    <a:pt y="2112" x="10807"/>
                  </a:cubicBezTo>
                  <a:cubicBezTo>
                    <a:pt y="1857" x="10718"/>
                    <a:pt y="1662" x="10581"/>
                    <a:pt y="1528" x="10396"/>
                  </a:cubicBezTo>
                  <a:cubicBezTo>
                    <a:pt y="1394" x="10211"/>
                    <a:pt y="1327" x="9987"/>
                    <a:pt y="1327" x="9723"/>
                  </a:cubicBezTo>
                  <a:close/>
                  <a:moveTo>
                    <a:pt y="1327" x="16195"/>
                  </a:moveTo>
                  <a:cubicBezTo>
                    <a:pt y="1327" x="15933"/>
                    <a:pt y="1380" x="15707"/>
                    <a:pt y="1486" x="15517"/>
                  </a:cubicBezTo>
                  <a:cubicBezTo>
                    <a:pt y="1592" x="15327"/>
                    <a:pt y="1756" x="15163"/>
                    <a:pt y="1979" x="15027"/>
                  </a:cubicBezTo>
                  <a:lnTo>
                    <a:pt y="1414" x="15027"/>
                  </a:lnTo>
                  <a:lnTo>
                    <a:pt y="1414" x="14427"/>
                  </a:lnTo>
                  <a:lnTo>
                    <a:pt y="5048" x="14427"/>
                  </a:lnTo>
                  <a:lnTo>
                    <a:pt y="5048" x="15027"/>
                  </a:lnTo>
                  <a:lnTo>
                    <a:pt y="2994" x="15027"/>
                  </a:lnTo>
                  <a:cubicBezTo>
                    <a:pt y="2642" x="15027"/>
                    <a:pt y="2362" x="15117"/>
                    <a:pt y="2156" x="15296"/>
                  </a:cubicBezTo>
                  <a:cubicBezTo>
                    <a:pt y="1949" x="15476"/>
                    <a:pt y="1846" x="15718"/>
                    <a:pt y="1846" x="16023"/>
                  </a:cubicBezTo>
                  <a:cubicBezTo>
                    <a:pt y="1846" x="16280"/>
                    <a:pt y="1930" x="16471"/>
                    <a:pt y="2097" x="16594"/>
                  </a:cubicBezTo>
                  <a:cubicBezTo>
                    <a:pt y="2265" x="16717"/>
                    <a:pt y="2524" x="16779"/>
                    <a:pt y="2874" x="16779"/>
                  </a:cubicBezTo>
                  <a:lnTo>
                    <a:pt y="5048" x="16779"/>
                  </a:lnTo>
                  <a:lnTo>
                    <a:pt y="5048" x="17379"/>
                  </a:lnTo>
                  <a:lnTo>
                    <a:pt y="2994" x="17379"/>
                  </a:lnTo>
                  <a:cubicBezTo>
                    <a:pt y="2640" x="17379"/>
                    <a:pt y="2360" x="17469"/>
                    <a:pt y="2154" x="17648"/>
                  </a:cubicBezTo>
                  <a:cubicBezTo>
                    <a:pt y="1949" x="17828"/>
                    <a:pt y="1846" x="18072"/>
                    <a:pt y="1846" x="18382"/>
                  </a:cubicBezTo>
                  <a:cubicBezTo>
                    <a:pt y="1846" x="18635"/>
                    <a:pt y="1930" x="18823"/>
                    <a:pt y="2099" x="18946"/>
                  </a:cubicBezTo>
                  <a:cubicBezTo>
                    <a:pt y="2268" x="19069"/>
                    <a:pt y="2526" x="19131"/>
                    <a:pt y="2874" x="19131"/>
                  </a:cubicBezTo>
                  <a:lnTo>
                    <a:pt y="5048" x="19131"/>
                  </a:lnTo>
                  <a:lnTo>
                    <a:pt y="5048" x="19731"/>
                  </a:lnTo>
                  <a:lnTo>
                    <a:pt y="2855" x="19731"/>
                  </a:lnTo>
                  <a:cubicBezTo>
                    <a:pt y="2366" x="19731"/>
                    <a:pt y="1989" x="19628"/>
                    <a:pt y="1724" x="19423"/>
                  </a:cubicBezTo>
                  <a:cubicBezTo>
                    <a:pt y="1459" x="19217"/>
                    <a:pt y="1327" x="18926"/>
                    <a:pt y="1327" x="18547"/>
                  </a:cubicBezTo>
                  <a:cubicBezTo>
                    <a:pt y="1327" x="18266"/>
                    <a:pt y="1391" x="18022"/>
                    <a:pt y="1518" x="17814"/>
                  </a:cubicBezTo>
                  <a:cubicBezTo>
                    <a:pt y="1646" x="17606"/>
                    <a:pt y="1844" x="17428"/>
                    <a:pt y="2112" x="17279"/>
                  </a:cubicBezTo>
                  <a:cubicBezTo>
                    <a:pt y="1857" x="17190"/>
                    <a:pt y="1662" x="17053"/>
                    <a:pt y="1528" x="16868"/>
                  </a:cubicBezTo>
                  <a:cubicBezTo>
                    <a:pt y="1394" x="16683"/>
                    <a:pt y="1327" x="16459"/>
                    <a:pt y="1327" x="16195"/>
                  </a:cubicBezTo>
                  <a:close/>
                  <a:moveTo>
                    <a:pt y="1414" x="20922"/>
                  </a:moveTo>
                  <a:lnTo>
                    <a:pt y="5048" x="20922"/>
                  </a:lnTo>
                  <a:lnTo>
                    <a:pt y="5048" x="21519"/>
                  </a:lnTo>
                  <a:lnTo>
                    <a:pt y="1414" x="21519"/>
                  </a:lnTo>
                  <a:close/>
                  <a:moveTo>
                    <a:pt y="383" x="22758"/>
                  </a:moveTo>
                  <a:lnTo>
                    <a:pt y="1414" x="22758"/>
                  </a:lnTo>
                  <a:lnTo>
                    <a:pt y="1414" x="22320"/>
                  </a:lnTo>
                  <a:lnTo>
                    <a:pt y="1878" x="22320"/>
                  </a:lnTo>
                  <a:lnTo>
                    <a:pt y="1878" x="22758"/>
                  </a:lnTo>
                  <a:lnTo>
                    <a:pt y="3851" x="22758"/>
                  </a:lnTo>
                  <a:cubicBezTo>
                    <a:pt y="4305" x="22758"/>
                    <a:pt y="4618" x="22846"/>
                    <a:pt y="4790" x="23021"/>
                  </a:cubicBezTo>
                  <a:cubicBezTo>
                    <a:pt y="4962" x="23196"/>
                    <a:pt y="5048" x="23514"/>
                    <a:pt y="5048" x="23975"/>
                  </a:cubicBezTo>
                  <a:lnTo>
                    <a:pt y="5048" x="24588"/>
                  </a:lnTo>
                  <a:lnTo>
                    <a:pt y="4548" x="24588"/>
                  </a:lnTo>
                  <a:lnTo>
                    <a:pt y="4548" x="23975"/>
                  </a:lnTo>
                  <a:cubicBezTo>
                    <a:pt y="4548" x="23726"/>
                    <a:pt y="4506" x="23561"/>
                    <a:pt y="4422" x="23480"/>
                  </a:cubicBezTo>
                  <a:cubicBezTo>
                    <a:pt y="4337" x="23399"/>
                    <a:pt y="4147" x="23358"/>
                    <a:pt y="3851" x="23358"/>
                  </a:cubicBezTo>
                  <a:lnTo>
                    <a:pt y="1878" x="23358"/>
                  </a:lnTo>
                  <a:lnTo>
                    <a:pt y="1878" x="24588"/>
                  </a:lnTo>
                  <a:lnTo>
                    <a:pt y="1414" x="24588"/>
                  </a:lnTo>
                  <a:lnTo>
                    <a:pt y="1414" x="23358"/>
                  </a:lnTo>
                  <a:lnTo>
                    <a:pt y="383" x="23358"/>
                  </a:lnTo>
                  <a:close/>
                  <a:moveTo>
                    <a:pt y="1327" x="27118"/>
                  </a:moveTo>
                  <a:cubicBezTo>
                    <a:pt y="1327" x="26856"/>
                    <a:pt y="1380" x="26630"/>
                    <a:pt y="1486" x="26440"/>
                  </a:cubicBezTo>
                  <a:cubicBezTo>
                    <a:pt y="1592" x="26250"/>
                    <a:pt y="1756" x="26086"/>
                    <a:pt y="1979" x="25950"/>
                  </a:cubicBezTo>
                  <a:lnTo>
                    <a:pt y="1414" x="25950"/>
                  </a:lnTo>
                  <a:lnTo>
                    <a:pt y="1414" x="25350"/>
                  </a:lnTo>
                  <a:lnTo>
                    <a:pt y="5048" x="25350"/>
                  </a:lnTo>
                  <a:lnTo>
                    <a:pt y="5048" x="25950"/>
                  </a:lnTo>
                  <a:lnTo>
                    <a:pt y="2994" x="25950"/>
                  </a:lnTo>
                  <a:cubicBezTo>
                    <a:pt y="2642" x="25950"/>
                    <a:pt y="2362" x="26040"/>
                    <a:pt y="2156" x="26219"/>
                  </a:cubicBezTo>
                  <a:cubicBezTo>
                    <a:pt y="1949" x="26399"/>
                    <a:pt y="1846" x="26641"/>
                    <a:pt y="1846" x="26946"/>
                  </a:cubicBezTo>
                  <a:cubicBezTo>
                    <a:pt y="1846" x="27203"/>
                    <a:pt y="1930" x="27394"/>
                    <a:pt y="2097" x="27517"/>
                  </a:cubicBezTo>
                  <a:cubicBezTo>
                    <a:pt y="2265" x="27640"/>
                    <a:pt y="2524" x="27702"/>
                    <a:pt y="2874" x="27702"/>
                  </a:cubicBezTo>
                  <a:lnTo>
                    <a:pt y="5048" x="27702"/>
                  </a:lnTo>
                  <a:lnTo>
                    <a:pt y="5048" x="28302"/>
                  </a:lnTo>
                  <a:lnTo>
                    <a:pt y="2994" x="28302"/>
                  </a:lnTo>
                  <a:cubicBezTo>
                    <a:pt y="2640" x="28302"/>
                    <a:pt y="2360" x="28392"/>
                    <a:pt y="2154" x="28571"/>
                  </a:cubicBezTo>
                  <a:cubicBezTo>
                    <a:pt y="1949" x="28751"/>
                    <a:pt y="1846" x="28995"/>
                    <a:pt y="1846" x="29305"/>
                  </a:cubicBezTo>
                  <a:cubicBezTo>
                    <a:pt y="1846" x="29558"/>
                    <a:pt y="1930" x="29746"/>
                    <a:pt y="2099" x="29869"/>
                  </a:cubicBezTo>
                  <a:cubicBezTo>
                    <a:pt y="2268" x="29992"/>
                    <a:pt y="2526" x="30054"/>
                    <a:pt y="2874" x="30054"/>
                  </a:cubicBezTo>
                  <a:lnTo>
                    <a:pt y="5048" x="30054"/>
                  </a:lnTo>
                  <a:lnTo>
                    <a:pt y="5048" x="30654"/>
                  </a:lnTo>
                  <a:lnTo>
                    <a:pt y="2855" x="30654"/>
                  </a:lnTo>
                  <a:cubicBezTo>
                    <a:pt y="2366" x="30654"/>
                    <a:pt y="1989" x="30551"/>
                    <a:pt y="1724" x="30346"/>
                  </a:cubicBezTo>
                  <a:cubicBezTo>
                    <a:pt y="1459" x="30140"/>
                    <a:pt y="1327" x="29849"/>
                    <a:pt y="1327" x="29470"/>
                  </a:cubicBezTo>
                  <a:cubicBezTo>
                    <a:pt y="1327" x="29189"/>
                    <a:pt y="1391" x="28944"/>
                    <a:pt y="1518" x="28737"/>
                  </a:cubicBezTo>
                  <a:cubicBezTo>
                    <a:pt y="1646" x="28529"/>
                    <a:pt y="1844" x="28351"/>
                    <a:pt y="2112" x="28202"/>
                  </a:cubicBezTo>
                  <a:cubicBezTo>
                    <a:pt y="1857" x="28113"/>
                    <a:pt y="1662" x="27976"/>
                    <a:pt y="1528" x="27791"/>
                  </a:cubicBezTo>
                  <a:cubicBezTo>
                    <a:pt y="1394" x="27606"/>
                    <a:pt y="1327" x="27382"/>
                    <a:pt y="1327" x="27118"/>
                  </a:cubicBezTo>
                  <a:close/>
                  <a:moveTo>
                    <a:pt y="1327" x="37685"/>
                  </a:moveTo>
                  <a:cubicBezTo>
                    <a:pt y="1327" x="37432"/>
                    <a:pt y="1381" x="37208"/>
                    <a:pt y="1489" x="37015"/>
                  </a:cubicBezTo>
                  <a:cubicBezTo>
                    <a:pt y="1597" x="36821"/>
                    <a:pt y="1761" x="36653"/>
                    <a:pt y="1979" x="36510"/>
                  </a:cubicBezTo>
                  <a:lnTo>
                    <a:pt y="1414" x="36510"/>
                  </a:lnTo>
                  <a:lnTo>
                    <a:pt y="1414" x="35910"/>
                  </a:lnTo>
                  <a:lnTo>
                    <a:pt y="5048" x="35910"/>
                  </a:lnTo>
                  <a:lnTo>
                    <a:pt y="5048" x="36510"/>
                  </a:lnTo>
                  <a:lnTo>
                    <a:pt y="2994" x="36510"/>
                  </a:lnTo>
                  <a:cubicBezTo>
                    <a:pt y="2640" x="36510"/>
                    <a:pt y="2360" x="36603"/>
                    <a:pt y="2154" x="36789"/>
                  </a:cubicBezTo>
                  <a:cubicBezTo>
                    <a:pt y="1949" x="36975"/>
                    <a:pt y="1846" x="37229"/>
                    <a:pt y="1846" x="37552"/>
                  </a:cubicBezTo>
                  <a:cubicBezTo>
                    <a:pt y="1846" x="37820"/>
                    <a:pt y="1931" x="38021"/>
                    <a:pt y="2102" x="38155"/>
                  </a:cubicBezTo>
                  <a:cubicBezTo>
                    <a:pt y="2273" x="38289"/>
                    <a:pt y="2530" x="38356"/>
                    <a:pt y="2874" x="38356"/>
                  </a:cubicBezTo>
                  <a:lnTo>
                    <a:pt y="5048" x="38356"/>
                  </a:lnTo>
                  <a:lnTo>
                    <a:pt y="5048" x="38953"/>
                  </a:lnTo>
                  <a:lnTo>
                    <a:pt y="2855" x="38953"/>
                  </a:lnTo>
                  <a:cubicBezTo>
                    <a:pt y="2353" x="38953"/>
                    <a:pt y="1973" x="38846"/>
                    <a:pt y="1715" x="38632"/>
                  </a:cubicBezTo>
                  <a:cubicBezTo>
                    <a:pt y="1456" x="38418"/>
                    <a:pt y="1327" x="38102"/>
                    <a:pt y="1327" x="37685"/>
                  </a:cubicBezTo>
                  <a:close/>
                  <a:moveTo>
                    <a:pt y="383" x="40134"/>
                  </a:moveTo>
                  <a:lnTo>
                    <a:pt y="1414" x="40134"/>
                  </a:lnTo>
                  <a:lnTo>
                    <a:pt y="1414" x="39696"/>
                  </a:lnTo>
                  <a:lnTo>
                    <a:pt y="1878" x="39696"/>
                  </a:lnTo>
                  <a:lnTo>
                    <a:pt y="1878" x="40134"/>
                  </a:lnTo>
                  <a:lnTo>
                    <a:pt y="3851" x="40134"/>
                  </a:lnTo>
                  <a:cubicBezTo>
                    <a:pt y="4305" x="40134"/>
                    <a:pt y="4618" x="40222"/>
                    <a:pt y="4790" x="40397"/>
                  </a:cubicBezTo>
                  <a:cubicBezTo>
                    <a:pt y="4962" x="40572"/>
                    <a:pt y="5048" x="40890"/>
                    <a:pt y="5048" x="41351"/>
                  </a:cubicBezTo>
                  <a:lnTo>
                    <a:pt y="5048" x="41964"/>
                  </a:lnTo>
                  <a:lnTo>
                    <a:pt y="4548" x="41964"/>
                  </a:lnTo>
                  <a:lnTo>
                    <a:pt y="4548" x="41351"/>
                  </a:lnTo>
                  <a:cubicBezTo>
                    <a:pt y="4548" x="41102"/>
                    <a:pt y="4506" x="40937"/>
                    <a:pt y="4422" x="40856"/>
                  </a:cubicBezTo>
                  <a:cubicBezTo>
                    <a:pt y="4337" x="40775"/>
                    <a:pt y="4147" x="40734"/>
                    <a:pt y="3851" x="40734"/>
                  </a:cubicBezTo>
                  <a:lnTo>
                    <a:pt y="1878" x="40734"/>
                  </a:lnTo>
                  <a:lnTo>
                    <a:pt y="1878" x="41964"/>
                  </a:lnTo>
                  <a:lnTo>
                    <a:pt y="1414" x="41964"/>
                  </a:lnTo>
                  <a:lnTo>
                    <a:pt y="1414" x="40734"/>
                  </a:lnTo>
                  <a:lnTo>
                    <a:pt y="383" x="40734"/>
                  </a:lnTo>
                  <a:close/>
                  <a:moveTo>
                    <a:pt y="0" x="53663"/>
                  </a:moveTo>
                  <a:cubicBezTo>
                    <a:pt y="0" x="53254"/>
                    <a:pt y="92" x="52955"/>
                    <a:pt y="277" x="52767"/>
                  </a:cubicBezTo>
                  <a:cubicBezTo>
                    <a:pt y="462" x="52579"/>
                    <a:pt y="757" x="52485"/>
                    <a:pt y="1161" x="52485"/>
                  </a:cubicBezTo>
                  <a:lnTo>
                    <a:pt y="1414" x="52485"/>
                  </a:lnTo>
                  <a:lnTo>
                    <a:pt y="1414" x="51914"/>
                  </a:lnTo>
                  <a:lnTo>
                    <a:pt y="1878" x="51914"/>
                  </a:lnTo>
                  <a:lnTo>
                    <a:pt y="1878" x="52485"/>
                  </a:lnTo>
                  <a:lnTo>
                    <a:pt y="5048" x="52485"/>
                  </a:lnTo>
                  <a:lnTo>
                    <a:pt y="5048" x="53085"/>
                  </a:lnTo>
                  <a:lnTo>
                    <a:pt y="1878" x="53085"/>
                  </a:lnTo>
                  <a:lnTo>
                    <a:pt y="1878" x="54068"/>
                  </a:lnTo>
                  <a:lnTo>
                    <a:pt y="1414" x="54068"/>
                  </a:lnTo>
                  <a:lnTo>
                    <a:pt y="1414" x="53085"/>
                  </a:lnTo>
                  <a:lnTo>
                    <a:pt y="1093" x="53085"/>
                  </a:lnTo>
                  <a:cubicBezTo>
                    <a:pt y="868" x="53085"/>
                    <a:pt y="713" x="53127"/>
                    <a:pt y="626" x="53210"/>
                  </a:cubicBezTo>
                  <a:cubicBezTo>
                    <a:pt y="540" x="53293"/>
                    <a:pt y="496" x="53442"/>
                    <a:pt y="496" x="53656"/>
                  </a:cubicBezTo>
                  <a:lnTo>
                    <a:pt y="496" x="54227"/>
                  </a:lnTo>
                  <a:lnTo>
                    <a:pt y="0" x="54227"/>
                  </a:lnTo>
                  <a:close/>
                  <a:moveTo>
                    <a:pt y="383" x="65111"/>
                  </a:moveTo>
                  <a:lnTo>
                    <a:pt y="1414" x="65111"/>
                  </a:lnTo>
                  <a:lnTo>
                    <a:pt y="1414" x="64673"/>
                  </a:lnTo>
                  <a:lnTo>
                    <a:pt y="1878" x="64673"/>
                  </a:lnTo>
                  <a:lnTo>
                    <a:pt y="1878" x="65111"/>
                  </a:lnTo>
                  <a:lnTo>
                    <a:pt y="3851" x="65111"/>
                  </a:lnTo>
                  <a:cubicBezTo>
                    <a:pt y="4305" x="65111"/>
                    <a:pt y="4618" x="65199"/>
                    <a:pt y="4790" x="65374"/>
                  </a:cubicBezTo>
                  <a:cubicBezTo>
                    <a:pt y="4962" x="65549"/>
                    <a:pt y="5048" x="65867"/>
                    <a:pt y="5048" x="66328"/>
                  </a:cubicBezTo>
                  <a:lnTo>
                    <a:pt y="5048" x="66941"/>
                  </a:lnTo>
                  <a:lnTo>
                    <a:pt y="4548" x="66941"/>
                  </a:lnTo>
                  <a:lnTo>
                    <a:pt y="4548" x="66328"/>
                  </a:lnTo>
                  <a:cubicBezTo>
                    <a:pt y="4548" x="66079"/>
                    <a:pt y="4506" x="65914"/>
                    <a:pt y="4422" x="65833"/>
                  </a:cubicBezTo>
                  <a:cubicBezTo>
                    <a:pt y="4337" x="65752"/>
                    <a:pt y="4147" x="65711"/>
                    <a:pt y="3851" x="65711"/>
                  </a:cubicBezTo>
                  <a:lnTo>
                    <a:pt y="1878" x="65711"/>
                  </a:lnTo>
                  <a:lnTo>
                    <a:pt y="1878" x="66941"/>
                  </a:lnTo>
                  <a:lnTo>
                    <a:pt y="1414" x="66941"/>
                  </a:lnTo>
                  <a:lnTo>
                    <a:pt y="1414" x="65711"/>
                  </a:lnTo>
                  <a:lnTo>
                    <a:pt y="383" x="65711"/>
                  </a:lnTo>
                  <a:close/>
                  <a:moveTo>
                    <a:pt y="0" x="67703"/>
                  </a:moveTo>
                  <a:lnTo>
                    <a:pt y="5048" x="67703"/>
                  </a:lnTo>
                  <a:lnTo>
                    <a:pt y="5048" x="68303"/>
                  </a:lnTo>
                  <a:lnTo>
                    <a:pt y="2994" x="68303"/>
                  </a:lnTo>
                  <a:cubicBezTo>
                    <a:pt y="2640" x="68303"/>
                    <a:pt y="2360" x="68396"/>
                    <a:pt y="2154" x="68582"/>
                  </a:cubicBezTo>
                  <a:cubicBezTo>
                    <a:pt y="1949" x="68768"/>
                    <a:pt y="1846" x="69022"/>
                    <a:pt y="1846" x="69345"/>
                  </a:cubicBezTo>
                  <a:cubicBezTo>
                    <a:pt y="1846" x="69613"/>
                    <a:pt y="1931" x="69814"/>
                    <a:pt y="2102" x="69948"/>
                  </a:cubicBezTo>
                  <a:cubicBezTo>
                    <a:pt y="2273" x="70082"/>
                    <a:pt y="2530" x="70149"/>
                    <a:pt y="2874" x="70149"/>
                  </a:cubicBezTo>
                  <a:lnTo>
                    <a:pt y="5048" x="70149"/>
                  </a:lnTo>
                  <a:lnTo>
                    <a:pt y="5048" x="70746"/>
                  </a:lnTo>
                  <a:lnTo>
                    <a:pt y="2855" x="70746"/>
                  </a:lnTo>
                  <a:cubicBezTo>
                    <a:pt y="2353" x="70746"/>
                    <a:pt y="1973" x="70639"/>
                    <a:pt y="1715" x="70425"/>
                  </a:cubicBezTo>
                  <a:cubicBezTo>
                    <a:pt y="1456" x="70211"/>
                    <a:pt y="1327" x="69895"/>
                    <a:pt y="1327" x="69478"/>
                  </a:cubicBezTo>
                  <a:cubicBezTo>
                    <a:pt y="1327" x="69225"/>
                    <a:pt y="1381" x="69001"/>
                    <a:pt y="1489" x="68808"/>
                  </a:cubicBezTo>
                  <a:cubicBezTo>
                    <a:pt y="1597" x="68614"/>
                    <a:pt y="1761" x="68446"/>
                    <a:pt y="1979" x="68303"/>
                  </a:cubicBezTo>
                  <a:lnTo>
                    <a:pt y="0" x="68303"/>
                  </a:lnTo>
                  <a:close/>
                  <a:moveTo>
                    <a:pt y="1327" x="1827"/>
                  </a:moveTo>
                  <a:cubicBezTo>
                    <a:pt y="1327" x="1260"/>
                    <a:pt y="1497" x="814"/>
                    <a:pt y="1836" x="488"/>
                  </a:cubicBezTo>
                  <a:cubicBezTo>
                    <a:pt y="2176" x="163"/>
                    <a:pt y="2642" x="0"/>
                    <a:pt y="3234" x="0"/>
                  </a:cubicBezTo>
                  <a:cubicBezTo>
                    <a:pt y="3818" x="0"/>
                    <a:pt y="4282" x="161"/>
                    <a:pt y="4626" x="484"/>
                  </a:cubicBezTo>
                  <a:cubicBezTo>
                    <a:pt y="4970" x="806"/>
                    <a:pt y="5142" x="1241"/>
                    <a:pt y="5142" x="1788"/>
                  </a:cubicBezTo>
                  <a:cubicBezTo>
                    <a:pt y="5142" x="1989"/>
                    <a:pt y="5123" x="2179"/>
                    <a:pt y="5084" x="2357"/>
                  </a:cubicBezTo>
                  <a:cubicBezTo>
                    <a:pt y="5045" x="2535"/>
                    <a:pt y="4986" x="2708"/>
                    <a:pt y="4908" x="2874"/>
                  </a:cubicBezTo>
                  <a:lnTo>
                    <a:pt y="4357" x="2874"/>
                  </a:lnTo>
                  <a:cubicBezTo>
                    <a:pt y="4450" x="2706"/>
                    <a:pt y="4520" x="2537"/>
                    <a:pt y="4566" x="2367"/>
                  </a:cubicBezTo>
                  <a:cubicBezTo>
                    <a:pt y="4613" x="2197"/>
                    <a:pt y="4636" x="2026"/>
                    <a:pt y="4636" x="1853"/>
                  </a:cubicBezTo>
                  <a:cubicBezTo>
                    <a:pt y="4636" x="1465"/>
                    <a:pt y="4513" x="1165"/>
                    <a:pt y="4268" x="951"/>
                  </a:cubicBezTo>
                  <a:cubicBezTo>
                    <a:pt y="4022" x="737"/>
                    <a:pt y="3678" x="630"/>
                    <a:pt y="3234" x="630"/>
                  </a:cubicBezTo>
                  <a:cubicBezTo>
                    <a:pt y="2791" x="630"/>
                    <a:pt y="2447" x="737"/>
                    <a:pt y="2201" x="951"/>
                  </a:cubicBezTo>
                  <a:cubicBezTo>
                    <a:pt y="1956" x="1165"/>
                    <a:pt y="1833" x="1465"/>
                    <a:pt y="1833" x="1853"/>
                  </a:cubicBezTo>
                  <a:cubicBezTo>
                    <a:pt y="1833" x="2026"/>
                    <a:pt y="1856" x="2197"/>
                    <a:pt y="1903" x="2367"/>
                  </a:cubicBezTo>
                  <a:cubicBezTo>
                    <a:pt y="1949" x="2537"/>
                    <a:pt y="2019" x="2706"/>
                    <a:pt y="2112" x="2874"/>
                  </a:cubicBezTo>
                  <a:lnTo>
                    <a:pt y="1554" x="2874"/>
                  </a:lnTo>
                  <a:cubicBezTo>
                    <a:pt y="1478" x="2710"/>
                    <a:pt y="1421" x="2540"/>
                    <a:pt y="1384" x="2365"/>
                  </a:cubicBezTo>
                  <a:cubicBezTo>
                    <a:pt y="1346" x="2190"/>
                    <a:pt y="1327" x="2010"/>
                    <a:pt y="1327" x="1827"/>
                  </a:cubicBezTo>
                  <a:close/>
                  <a:moveTo>
                    <a:pt y="1327" x="5321"/>
                  </a:moveTo>
                  <a:cubicBezTo>
                    <a:pt y="1327" x="4799"/>
                    <a:pt y="1496" x="4391"/>
                    <a:pt y="1833" x="4096"/>
                  </a:cubicBezTo>
                  <a:cubicBezTo>
                    <a:pt y="2170" x="3801"/>
                    <a:pt y="2638" x="3653"/>
                    <a:pt y="3234" x="3653"/>
                  </a:cubicBezTo>
                  <a:cubicBezTo>
                    <a:pt y="3829" x="3653"/>
                    <a:pt y="4296" x="3801"/>
                    <a:pt y="4634" x="4096"/>
                  </a:cubicBezTo>
                  <a:cubicBezTo>
                    <a:pt y="4973" x="4391"/>
                    <a:pt y="5142" x="4799"/>
                    <a:pt y="5142" x="5321"/>
                  </a:cubicBezTo>
                  <a:cubicBezTo>
                    <a:pt y="5142" x="5840"/>
                    <a:pt y="4973" x="6247"/>
                    <a:pt y="4634" x="6544"/>
                  </a:cubicBezTo>
                  <a:cubicBezTo>
                    <a:pt y="4296" x="6840"/>
                    <a:pt y="3829" x="6988"/>
                    <a:pt y="3234" x="6988"/>
                  </a:cubicBezTo>
                  <a:cubicBezTo>
                    <a:pt y="2638" x="6988"/>
                    <a:pt y="2170" x="6840"/>
                    <a:pt y="1833" x="6544"/>
                  </a:cubicBezTo>
                  <a:cubicBezTo>
                    <a:pt y="1496" x="6247"/>
                    <a:pt y="1327" x="5840"/>
                    <a:pt y="1327" x="5321"/>
                  </a:cubicBezTo>
                  <a:close/>
                  <a:moveTo>
                    <a:pt y="1327" x="33366"/>
                  </a:moveTo>
                  <a:cubicBezTo>
                    <a:pt y="1327" x="32821"/>
                    <a:pt y="1502" x="32388"/>
                    <a:pt y="1851" x="32067"/>
                  </a:cubicBezTo>
                  <a:cubicBezTo>
                    <a:pt y="2200" x="31746"/>
                    <a:pt y="2672" x="31585"/>
                    <a:pt y="3267" x="31585"/>
                  </a:cubicBezTo>
                  <a:cubicBezTo>
                    <a:pt y="3842" x="31585"/>
                    <a:pt y="4299" x="31754"/>
                    <a:pt y="4636" x="32093"/>
                  </a:cubicBezTo>
                  <a:cubicBezTo>
                    <a:pt y="4973" x="32431"/>
                    <a:pt y="5142" x="32890"/>
                    <a:pt y="5142" x="33470"/>
                  </a:cubicBezTo>
                  <a:cubicBezTo>
                    <a:pt y="5142" x="33701"/>
                    <a:pt y="5118" x="33930"/>
                    <a:pt y="5071" x="34155"/>
                  </a:cubicBezTo>
                  <a:cubicBezTo>
                    <a:pt y="5023" x="34379"/>
                    <a:pt y="4954" x="34599"/>
                    <a:pt y="4863" x="34813"/>
                  </a:cubicBezTo>
                  <a:lnTo>
                    <a:pt y="4299" x="34813"/>
                  </a:lnTo>
                  <a:cubicBezTo>
                    <a:pt y="4411" x="34601"/>
                    <a:pt y="4495" x="34388"/>
                    <a:pt y="4552" x="34172"/>
                  </a:cubicBezTo>
                  <a:cubicBezTo>
                    <a:pt y="4608" x="33957"/>
                    <a:pt y="4636" x="33735"/>
                    <a:pt y="4636" x="33506"/>
                  </a:cubicBezTo>
                  <a:cubicBezTo>
                    <a:pt y="4636" x="33110"/>
                    <a:pt y="4528" x="32801"/>
                    <a:pt y="4313" x="32580"/>
                  </a:cubicBezTo>
                  <a:cubicBezTo>
                    <a:pt y="4098" x="32358"/>
                    <a:pt y="3785" x="32234"/>
                    <a:pt y="3374" x="32208"/>
                  </a:cubicBezTo>
                  <a:lnTo>
                    <a:pt y="3374" x="34953"/>
                  </a:lnTo>
                  <a:lnTo>
                    <a:pt y="3082" x="34953"/>
                  </a:lnTo>
                  <a:cubicBezTo>
                    <a:pt y="2541" x="34953"/>
                    <a:pt y="2114" x="34810"/>
                    <a:pt y="1799" x="34526"/>
                  </a:cubicBezTo>
                  <a:cubicBezTo>
                    <a:pt y="1484" x="34242"/>
                    <a:pt y="1327" x="33855"/>
                    <a:pt y="1327" x="33366"/>
                  </a:cubicBezTo>
                  <a:close/>
                  <a:moveTo>
                    <a:pt y="1327" x="43904"/>
                  </a:moveTo>
                  <a:cubicBezTo>
                    <a:pt y="1327" x="43458"/>
                    <a:pt y="1420" x="43114"/>
                    <a:pt y="1606" x="42872"/>
                  </a:cubicBezTo>
                  <a:cubicBezTo>
                    <a:pt y="1792" x="42630"/>
                    <a:pt y="2056" x="42509"/>
                    <a:pt y="2397" x="42509"/>
                  </a:cubicBezTo>
                  <a:cubicBezTo>
                    <a:pt y="2679" x="42509"/>
                    <a:pt y="2900" x="42591"/>
                    <a:pt y="3061" x="42755"/>
                  </a:cubicBezTo>
                  <a:cubicBezTo>
                    <a:pt y="3222" x="42920"/>
                    <a:pt y="3341" x="43187"/>
                    <a:pt y="3419" x="43557"/>
                  </a:cubicBezTo>
                  <a:lnTo>
                    <a:pt y="3468" x="43764"/>
                  </a:lnTo>
                  <a:cubicBezTo>
                    <a:pt y="3548" x="44134"/>
                    <a:pt y="3631" x="44374"/>
                    <a:pt y="3718" x="44483"/>
                  </a:cubicBezTo>
                  <a:cubicBezTo>
                    <a:pt y="3804" x="44592"/>
                    <a:pt y="3929" x="44647"/>
                    <a:pt y="4091" x="44647"/>
                  </a:cubicBezTo>
                  <a:cubicBezTo>
                    <a:pt y="4266" x="44647"/>
                    <a:pt y="4402" x="44571"/>
                    <a:pt y="4498" x="44419"/>
                  </a:cubicBezTo>
                  <a:cubicBezTo>
                    <a:pt y="4594" x="44268"/>
                    <a:pt y="4642" x="44052"/>
                    <a:pt y="4642" x="43771"/>
                  </a:cubicBezTo>
                  <a:cubicBezTo>
                    <a:pt y="4642" x="43561"/>
                    <a:pt y="4614" x="43349"/>
                    <a:pt y="4556" x="43135"/>
                  </a:cubicBezTo>
                  <a:cubicBezTo>
                    <a:pt y="4499" x="42921"/>
                    <a:pt y="4413" x="42703"/>
                    <a:pt y="4299" x="42483"/>
                  </a:cubicBezTo>
                  <a:lnTo>
                    <a:pt y="4915" x="42483"/>
                  </a:lnTo>
                  <a:cubicBezTo>
                    <a:pt y="4991" x="42716"/>
                    <a:pt y="5047" x="42939"/>
                    <a:pt y="5085" x="43149"/>
                  </a:cubicBezTo>
                  <a:cubicBezTo>
                    <a:pt y="5123" x="43360"/>
                    <a:pt y="5142" x="43563"/>
                    <a:pt y="5142" x="43758"/>
                  </a:cubicBezTo>
                  <a:cubicBezTo>
                    <a:pt y="5142" x="44225"/>
                    <a:pt y="5044" x="44592"/>
                    <a:pt y="4847" x="44859"/>
                  </a:cubicBezTo>
                  <a:cubicBezTo>
                    <a:pt y="4650" x="45126"/>
                    <a:pt y="4383" x="45260"/>
                    <a:pt y="4045" x="45260"/>
                  </a:cubicBezTo>
                  <a:cubicBezTo>
                    <a:pt y="3749" x="45260"/>
                    <a:pt y="3518" x="45170"/>
                    <a:pt y="3353" x="44992"/>
                  </a:cubicBezTo>
                  <a:cubicBezTo>
                    <a:pt y="3187" x="44814"/>
                    <a:pt y="3059" x="44512"/>
                    <a:pt y="2968" x="44089"/>
                  </a:cubicBezTo>
                  <a:lnTo>
                    <a:pt y="2923" x="43884"/>
                  </a:lnTo>
                  <a:cubicBezTo>
                    <a:pt y="2852" x="43564"/>
                    <a:pt y="2776" x="43351"/>
                    <a:pt y="2698" x="43245"/>
                  </a:cubicBezTo>
                  <a:cubicBezTo>
                    <a:pt y="2619" x="43139"/>
                    <a:pt y="2510" x="43086"/>
                    <a:pt y="2371" x="43086"/>
                  </a:cubicBezTo>
                  <a:cubicBezTo>
                    <a:pt y="2190" x="43086"/>
                    <a:pt y="2054" x="43160"/>
                    <a:pt y="1963" x="43308"/>
                  </a:cubicBezTo>
                  <a:cubicBezTo>
                    <a:pt y="1872" x="43457"/>
                    <a:pt y="1826" x="43679"/>
                    <a:pt y="1826" x="43975"/>
                  </a:cubicBezTo>
                  <a:cubicBezTo>
                    <a:pt y="1826" x="44170"/>
                    <a:pt y="1848" x="44358"/>
                    <a:pt y="1891" x="44539"/>
                  </a:cubicBezTo>
                  <a:cubicBezTo>
                    <a:pt y="1935" x="44721"/>
                    <a:pt y="1999" x="44896"/>
                    <a:pt y="2086" x="45065"/>
                  </a:cubicBezTo>
                  <a:lnTo>
                    <a:pt y="1522" x="45065"/>
                  </a:lnTo>
                  <a:cubicBezTo>
                    <a:pt y="1457" x="44901"/>
                    <a:pt y="1408" x="44721"/>
                    <a:pt y="1376" x="44527"/>
                  </a:cubicBezTo>
                  <a:cubicBezTo>
                    <a:pt y="1343" x="44332"/>
                    <a:pt y="1327" x="44124"/>
                    <a:pt y="1327" x="43904"/>
                  </a:cubicBezTo>
                  <a:close/>
                  <a:moveTo>
                    <a:pt y="1327" x="49731"/>
                  </a:moveTo>
                  <a:cubicBezTo>
                    <a:pt y="1327" x="49209"/>
                    <a:pt y="1496" x="48801"/>
                    <a:pt y="1833" x="48506"/>
                  </a:cubicBezTo>
                  <a:cubicBezTo>
                    <a:pt y="2170" x="48211"/>
                    <a:pt y="2638" x="48063"/>
                    <a:pt y="3234" x="48063"/>
                  </a:cubicBezTo>
                  <a:cubicBezTo>
                    <a:pt y="3829" x="48063"/>
                    <a:pt y="4296" x="48211"/>
                    <a:pt y="4634" x="48506"/>
                  </a:cubicBezTo>
                  <a:cubicBezTo>
                    <a:pt y="4973" x="48801"/>
                    <a:pt y="5142" x="49209"/>
                    <a:pt y="5142" x="49731"/>
                  </a:cubicBezTo>
                  <a:cubicBezTo>
                    <a:pt y="5142" x="50250"/>
                    <a:pt y="4973" x="50657"/>
                    <a:pt y="4634" x="50954"/>
                  </a:cubicBezTo>
                  <a:cubicBezTo>
                    <a:pt y="4296" x="51250"/>
                    <a:pt y="3829" x="51398"/>
                    <a:pt y="3234" x="51398"/>
                  </a:cubicBezTo>
                  <a:cubicBezTo>
                    <a:pt y="2638" x="51398"/>
                    <a:pt y="2170" x="51250"/>
                    <a:pt y="1833" x="50954"/>
                  </a:cubicBezTo>
                  <a:cubicBezTo>
                    <a:pt y="1496" x="50657"/>
                    <a:pt y="1327" x="50250"/>
                    <a:pt y="1327" x="49731"/>
                  </a:cubicBezTo>
                  <a:close/>
                  <a:moveTo>
                    <a:pt y="0" x="56816"/>
                  </a:moveTo>
                  <a:lnTo>
                    <a:pt y="5048" x="56816"/>
                  </a:lnTo>
                  <a:lnTo>
                    <a:pt y="5048" x="57416"/>
                  </a:lnTo>
                  <a:lnTo>
                    <a:pt y="4503" x="57416"/>
                  </a:lnTo>
                  <a:cubicBezTo>
                    <a:pt y="4719" x="57542"/>
                    <a:pt y="4880" x="57700"/>
                    <a:pt y="4985" x="57891"/>
                  </a:cubicBezTo>
                  <a:cubicBezTo>
                    <a:pt y="5090" x="58083"/>
                    <a:pt y="5142" x="58312"/>
                    <a:pt y="5142" x="58578"/>
                  </a:cubicBezTo>
                  <a:cubicBezTo>
                    <a:pt y="5142" x="59019"/>
                    <a:pt y="4967" x="59377"/>
                    <a:pt y="4616" x="59653"/>
                  </a:cubicBezTo>
                  <a:cubicBezTo>
                    <a:pt y="4266" x="59929"/>
                    <a:pt y="3805" x="60067"/>
                    <a:pt y="3234" x="60067"/>
                  </a:cubicBezTo>
                  <a:cubicBezTo>
                    <a:pt y="2663" x="60067"/>
                    <a:pt y="2203" x="59929"/>
                    <a:pt y="1852" x="59653"/>
                  </a:cubicBezTo>
                  <a:cubicBezTo>
                    <a:pt y="1502" x="59377"/>
                    <a:pt y="1327" x="59019"/>
                    <a:pt y="1327" x="58578"/>
                  </a:cubicBezTo>
                  <a:cubicBezTo>
                    <a:pt y="1327" x="58312"/>
                    <a:pt y="1379" x="58083"/>
                    <a:pt y="1484" x="57891"/>
                  </a:cubicBezTo>
                  <a:cubicBezTo>
                    <a:pt y="1589" x="57700"/>
                    <a:pt y="1750" x="57542"/>
                    <a:pt y="1966" x="57416"/>
                  </a:cubicBezTo>
                  <a:lnTo>
                    <a:pt y="0" x="57416"/>
                  </a:lnTo>
                  <a:close/>
                  <a:moveTo>
                    <a:pt y="1327" x="62464"/>
                  </a:moveTo>
                  <a:cubicBezTo>
                    <a:pt y="1327" x="61942"/>
                    <a:pt y="1496" x="61534"/>
                    <a:pt y="1833" x="61239"/>
                  </a:cubicBezTo>
                  <a:cubicBezTo>
                    <a:pt y="2170" x="60944"/>
                    <a:pt y="2638" x="60796"/>
                    <a:pt y="3234" x="60796"/>
                  </a:cubicBezTo>
                  <a:cubicBezTo>
                    <a:pt y="3829" x="60796"/>
                    <a:pt y="4296" x="60944"/>
                    <a:pt y="4634" x="61239"/>
                  </a:cubicBezTo>
                  <a:cubicBezTo>
                    <a:pt y="4973" x="61534"/>
                    <a:pt y="5142" x="61942"/>
                    <a:pt y="5142" x="62464"/>
                  </a:cubicBezTo>
                  <a:cubicBezTo>
                    <a:pt y="5142" x="62983"/>
                    <a:pt y="4973" x="63390"/>
                    <a:pt y="4634" x="63687"/>
                  </a:cubicBezTo>
                  <a:cubicBezTo>
                    <a:pt y="4296" x="63983"/>
                    <a:pt y="3829" x="64131"/>
                    <a:pt y="3234" x="64131"/>
                  </a:cubicBezTo>
                  <a:cubicBezTo>
                    <a:pt y="2638" x="64131"/>
                    <a:pt y="2170" x="63983"/>
                    <a:pt y="1833" x="63687"/>
                  </a:cubicBezTo>
                  <a:cubicBezTo>
                    <a:pt y="1496" x="63390"/>
                    <a:pt y="1327" x="62983"/>
                    <a:pt y="1327" x="624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y="861050" x="3285250"/>
              <a:ext cy="160775" cx="1306375"/>
            </a:xfrm>
            <a:custGeom>
              <a:pathLst>
                <a:path w="52255" extrusionOk="0" h="6431">
                  <a:moveTo>
                    <a:pt y="0" x="39080"/>
                  </a:moveTo>
                  <a:lnTo>
                    <a:pt y="756" x="39080"/>
                  </a:lnTo>
                  <a:lnTo>
                    <a:pt y="756" x="39677"/>
                  </a:lnTo>
                  <a:lnTo>
                    <a:pt y="0" x="39677"/>
                  </a:lnTo>
                  <a:close/>
                  <a:moveTo>
                    <a:pt y="1833" x="17192"/>
                  </a:moveTo>
                  <a:cubicBezTo>
                    <a:pt y="1833" x="17486"/>
                    <a:pt y="1931" x="17722"/>
                    <a:pt y="2125" x="17901"/>
                  </a:cubicBezTo>
                  <a:cubicBezTo>
                    <a:pt y="2320" x="18079"/>
                    <a:pt y="2581" x="18170"/>
                    <a:pt y="2907" x="18175"/>
                  </a:cubicBezTo>
                  <a:lnTo>
                    <a:pt y="2910" x="16047"/>
                  </a:lnTo>
                  <a:cubicBezTo>
                    <a:pt y="2569" x="16077"/>
                    <a:pt y="2304" x="16192"/>
                    <a:pt y="2116" x="16392"/>
                  </a:cubicBezTo>
                  <a:cubicBezTo>
                    <a:pt y="1928" x="16592"/>
                    <a:pt y="1833" x="16859"/>
                    <a:pt y="1833" x="17192"/>
                  </a:cubicBezTo>
                  <a:close/>
                  <a:moveTo>
                    <a:pt y="1833" x="48926"/>
                  </a:moveTo>
                  <a:cubicBezTo>
                    <a:pt y="1833" x="49220"/>
                    <a:pt y="1931" x="49456"/>
                    <a:pt y="2125" x="49635"/>
                  </a:cubicBezTo>
                  <a:cubicBezTo>
                    <a:pt y="2320" x="49813"/>
                    <a:pt y="2581" x="49904"/>
                    <a:pt y="2907" x="49909"/>
                  </a:cubicBezTo>
                  <a:lnTo>
                    <a:pt y="2910" x="47781"/>
                  </a:lnTo>
                  <a:cubicBezTo>
                    <a:pt y="2569" x="47811"/>
                    <a:pt y="2304" x="47926"/>
                    <a:pt y="2116" x="48126"/>
                  </a:cubicBezTo>
                  <a:cubicBezTo>
                    <a:pt y="1928" x="48326"/>
                    <a:pt y="1833" x="48593"/>
                    <a:pt y="1833" x="48926"/>
                  </a:cubicBezTo>
                  <a:close/>
                  <a:moveTo>
                    <a:pt y="1833" x="8790"/>
                  </a:moveTo>
                  <a:cubicBezTo>
                    <a:pt y="1833" x="9108"/>
                    <a:pt y="1959" x="9360"/>
                    <a:pt y="2211" x="9546"/>
                  </a:cubicBezTo>
                  <a:cubicBezTo>
                    <a:pt y="2463" x="9732"/>
                    <a:pt y="2805" x="9825"/>
                    <a:pt y="3235" x="9825"/>
                  </a:cubicBezTo>
                  <a:cubicBezTo>
                    <a:pt y="3667" x="9825"/>
                    <a:pt y="4009" x="9732"/>
                    <a:pt y="4260" x="9546"/>
                  </a:cubicBezTo>
                  <a:cubicBezTo>
                    <a:pt y="4511" x="9360"/>
                    <a:pt y="4636" x="9108"/>
                    <a:pt y="4636" x="8790"/>
                  </a:cubicBezTo>
                  <a:cubicBezTo>
                    <a:pt y="4636" x="8467"/>
                    <a:pt y="4511" x="8214"/>
                    <a:pt y="4262" x="8029"/>
                  </a:cubicBezTo>
                  <a:cubicBezTo>
                    <a:pt y="4012" x="7844"/>
                    <a:pt y="3670" x="7752"/>
                    <a:pt y="3235" x="7752"/>
                  </a:cubicBezTo>
                  <a:cubicBezTo>
                    <a:pt y="2800" x="7752"/>
                    <a:pt y="2458" x="7845"/>
                    <a:pt y="2208" x="8031"/>
                  </a:cubicBezTo>
                  <a:cubicBezTo>
                    <a:pt y="1958" x="8217"/>
                    <a:pt y="1833" x="8470"/>
                    <a:pt y="1833" x="8790"/>
                  </a:cubicBezTo>
                  <a:close/>
                  <a:moveTo>
                    <a:pt y="1827" x="13040"/>
                  </a:moveTo>
                  <a:cubicBezTo>
                    <a:pt y="1827" x="13355"/>
                    <a:pt y="1952" x="13604"/>
                    <a:pt y="2202" x="13784"/>
                  </a:cubicBezTo>
                  <a:cubicBezTo>
                    <a:pt y="2451" x="13965"/>
                    <a:pt y="2796" x="14055"/>
                    <a:pt y="3235" x="14055"/>
                  </a:cubicBezTo>
                  <a:cubicBezTo>
                    <a:pt y="3674" x="14055"/>
                    <a:pt y="4018" x="13965"/>
                    <a:pt y="4268" x="13784"/>
                  </a:cubicBezTo>
                  <a:cubicBezTo>
                    <a:pt y="4518" x="13604"/>
                    <a:pt y="4643" x="13355"/>
                    <a:pt y="4643" x="13040"/>
                  </a:cubicBezTo>
                  <a:cubicBezTo>
                    <a:pt y="4643" x="12724"/>
                    <a:pt y="4518" x="12476"/>
                    <a:pt y="4268" x="12295"/>
                  </a:cubicBezTo>
                  <a:cubicBezTo>
                    <a:pt y="4018" x="12114"/>
                    <a:pt y="3674" x="12024"/>
                    <a:pt y="3235" x="12024"/>
                  </a:cubicBezTo>
                  <a:cubicBezTo>
                    <a:pt y="2796" x="12024"/>
                    <a:pt y="2451" x="12114"/>
                    <a:pt y="2202" x="12295"/>
                  </a:cubicBezTo>
                  <a:cubicBezTo>
                    <a:pt y="1952" x="12476"/>
                    <a:pt y="1827" x="12724"/>
                    <a:pt y="1827" x="13040"/>
                  </a:cubicBezTo>
                  <a:close/>
                  <a:moveTo>
                    <a:pt y="3222" x="24109"/>
                  </a:moveTo>
                  <a:lnTo>
                    <a:pt y="3355" x="24109"/>
                  </a:lnTo>
                  <a:cubicBezTo>
                    <a:pt y="3744" x="24109"/>
                    <a:pt y="4056" x="24009"/>
                    <a:pt y="4291" x="23809"/>
                  </a:cubicBezTo>
                  <a:cubicBezTo>
                    <a:pt y="4526" x="23609"/>
                    <a:pt y="4643" x="23343"/>
                    <a:pt y="4643" x="23012"/>
                  </a:cubicBezTo>
                  <a:cubicBezTo>
                    <a:pt y="4643" x="22772"/>
                    <a:pt y="4581" x="22582"/>
                    <a:pt y="4456" x="22443"/>
                  </a:cubicBezTo>
                  <a:cubicBezTo>
                    <a:pt y="4332" x="22303"/>
                    <a:pt y="4164" x="22234"/>
                    <a:pt y="3952" x="22234"/>
                  </a:cubicBezTo>
                  <a:cubicBezTo>
                    <a:pt y="3686" x="22234"/>
                    <a:pt y="3498" x="22327"/>
                    <a:pt y="3387" x="22513"/>
                  </a:cubicBezTo>
                  <a:cubicBezTo>
                    <a:pt y="3277" x="22699"/>
                    <a:pt y="3222" x="23033"/>
                    <a:pt y="3222" x="23515"/>
                  </a:cubicBezTo>
                  <a:close/>
                  <a:moveTo>
                    <a:pt y="1827" x="31518"/>
                  </a:moveTo>
                  <a:cubicBezTo>
                    <a:pt y="1827" x="31834"/>
                    <a:pt y="1952" x="32082"/>
                    <a:pt y="2202" x="32264"/>
                  </a:cubicBezTo>
                  <a:cubicBezTo>
                    <a:pt y="2451" x="32446"/>
                    <a:pt y="2796" x="32537"/>
                    <a:pt y="3235" x="32537"/>
                  </a:cubicBezTo>
                  <a:cubicBezTo>
                    <a:pt y="3674" x="32537"/>
                    <a:pt y="4018" x="32446"/>
                    <a:pt y="4268" x="32264"/>
                  </a:cubicBezTo>
                  <a:cubicBezTo>
                    <a:pt y="4518" x="32082"/>
                    <a:pt y="4643" x="31834"/>
                    <a:pt y="4643" x="31518"/>
                  </a:cubicBezTo>
                  <a:cubicBezTo>
                    <a:pt y="4643" x="31202"/>
                    <a:pt y="4518" x="30954"/>
                    <a:pt y="4268" x="30773"/>
                  </a:cubicBezTo>
                  <a:cubicBezTo>
                    <a:pt y="4018" x="30593"/>
                    <a:pt y="3674" x="30503"/>
                    <a:pt y="3235" x="30503"/>
                  </a:cubicBezTo>
                  <a:cubicBezTo>
                    <a:pt y="2796" x="30503"/>
                    <a:pt y="2451" x="30593"/>
                    <a:pt y="2202" x="30773"/>
                  </a:cubicBezTo>
                  <a:cubicBezTo>
                    <a:pt y="1952" x="30954"/>
                    <a:pt y="1827" x="31202"/>
                    <a:pt y="1827" x="31518"/>
                  </a:cubicBezTo>
                  <a:close/>
                  <a:moveTo>
                    <a:pt y="1327" x="27687"/>
                  </a:moveTo>
                  <a:cubicBezTo>
                    <a:pt y="1327" x="27434"/>
                    <a:pt y="1381" x="27210"/>
                    <a:pt y="1490" x="27017"/>
                  </a:cubicBezTo>
                  <a:cubicBezTo>
                    <a:pt y="1598" x="26823"/>
                    <a:pt y="1761" x="26655"/>
                    <a:pt y="1979" x="26512"/>
                  </a:cubicBezTo>
                  <a:lnTo>
                    <a:pt y="1415" x="26512"/>
                  </a:lnTo>
                  <a:lnTo>
                    <a:pt y="1415" x="25912"/>
                  </a:lnTo>
                  <a:lnTo>
                    <a:pt y="5048" x="25912"/>
                  </a:lnTo>
                  <a:lnTo>
                    <a:pt y="5048" x="26512"/>
                  </a:lnTo>
                  <a:lnTo>
                    <a:pt y="2995" x="26512"/>
                  </a:lnTo>
                  <a:cubicBezTo>
                    <a:pt y="2640" x="26512"/>
                    <a:pt y="2360" x="26605"/>
                    <a:pt y="2155" x="26791"/>
                  </a:cubicBezTo>
                  <a:cubicBezTo>
                    <a:pt y="1949" x="26977"/>
                    <a:pt y="1846" x="27231"/>
                    <a:pt y="1846" x="27554"/>
                  </a:cubicBezTo>
                  <a:cubicBezTo>
                    <a:pt y="1846" x="27822"/>
                    <a:pt y="1932" x="28023"/>
                    <a:pt y="2103" x="28157"/>
                  </a:cubicBezTo>
                  <a:cubicBezTo>
                    <a:pt y="2274" x="28291"/>
                    <a:pt y="2531" x="28358"/>
                    <a:pt y="2875" x="28358"/>
                  </a:cubicBezTo>
                  <a:lnTo>
                    <a:pt y="5048" x="28358"/>
                  </a:lnTo>
                  <a:lnTo>
                    <a:pt y="5048" x="28955"/>
                  </a:lnTo>
                  <a:lnTo>
                    <a:pt y="2855" x="28955"/>
                  </a:lnTo>
                  <a:cubicBezTo>
                    <a:pt y="2354" x="28955"/>
                    <a:pt y="1973" x="28848"/>
                    <a:pt y="1715" x="28634"/>
                  </a:cubicBezTo>
                  <a:cubicBezTo>
                    <a:pt y="1457" x="28420"/>
                    <a:pt y="1327" x="28104"/>
                    <a:pt y="1327" x="27687"/>
                  </a:cubicBezTo>
                  <a:close/>
                  <a:moveTo>
                    <a:pt y="383" x="36465"/>
                  </a:moveTo>
                  <a:lnTo>
                    <a:pt y="1415" x="36465"/>
                  </a:lnTo>
                  <a:lnTo>
                    <a:pt y="1415" x="36027"/>
                  </a:lnTo>
                  <a:lnTo>
                    <a:pt y="1879" x="36027"/>
                  </a:lnTo>
                  <a:lnTo>
                    <a:pt y="1879" x="36465"/>
                  </a:lnTo>
                  <a:lnTo>
                    <a:pt y="3851" x="36465"/>
                  </a:lnTo>
                  <a:cubicBezTo>
                    <a:pt y="4305" x="36465"/>
                    <a:pt y="4619" x="36553"/>
                    <a:pt y="4790" x="36728"/>
                  </a:cubicBezTo>
                  <a:cubicBezTo>
                    <a:pt y="4962" x="36903"/>
                    <a:pt y="5048" x="37221"/>
                    <a:pt y="5048" x="37682"/>
                  </a:cubicBezTo>
                  <a:lnTo>
                    <a:pt y="5048" x="38295"/>
                  </a:lnTo>
                  <a:lnTo>
                    <a:pt y="4549" x="38295"/>
                  </a:lnTo>
                  <a:lnTo>
                    <a:pt y="4549" x="37682"/>
                  </a:lnTo>
                  <a:cubicBezTo>
                    <a:pt y="4549" x="37433"/>
                    <a:pt y="4507" x="37268"/>
                    <a:pt y="4422" x="37187"/>
                  </a:cubicBezTo>
                  <a:cubicBezTo>
                    <a:pt y="4338" x="37106"/>
                    <a:pt y="4148" x="37065"/>
                    <a:pt y="3851" x="37065"/>
                  </a:cubicBezTo>
                  <a:lnTo>
                    <a:pt y="1879" x="37065"/>
                  </a:lnTo>
                  <a:lnTo>
                    <a:pt y="1879" x="38295"/>
                  </a:lnTo>
                  <a:lnTo>
                    <a:pt y="1415" x="38295"/>
                  </a:lnTo>
                  <a:lnTo>
                    <a:pt y="1415" x="37065"/>
                  </a:lnTo>
                  <a:lnTo>
                    <a:pt y="383" x="37065"/>
                  </a:lnTo>
                  <a:close/>
                  <a:moveTo>
                    <a:pt y="1415" x="39080"/>
                  </a:moveTo>
                  <a:lnTo>
                    <a:pt y="5048" x="39080"/>
                  </a:lnTo>
                  <a:lnTo>
                    <a:pt y="5048" x="39677"/>
                  </a:lnTo>
                  <a:lnTo>
                    <a:pt y="1415" x="39677"/>
                  </a:lnTo>
                  <a:close/>
                  <a:moveTo>
                    <a:pt y="1327" x="42671"/>
                  </a:moveTo>
                  <a:cubicBezTo>
                    <a:pt y="1327" x="42409"/>
                    <a:pt y="1380" x="42183"/>
                    <a:pt y="1486" x="41993"/>
                  </a:cubicBezTo>
                  <a:cubicBezTo>
                    <a:pt y="1592" x="41803"/>
                    <a:pt y="1757" x="41639"/>
                    <a:pt y="1979" x="41503"/>
                  </a:cubicBezTo>
                  <a:lnTo>
                    <a:pt y="1415" x="41503"/>
                  </a:lnTo>
                  <a:lnTo>
                    <a:pt y="1415" x="40903"/>
                  </a:lnTo>
                  <a:lnTo>
                    <a:pt y="5048" x="40903"/>
                  </a:lnTo>
                  <a:lnTo>
                    <a:pt y="5048" x="41503"/>
                  </a:lnTo>
                  <a:lnTo>
                    <a:pt y="2995" x="41503"/>
                  </a:lnTo>
                  <a:cubicBezTo>
                    <a:pt y="2642" x="41503"/>
                    <a:pt y="2363" x="41593"/>
                    <a:pt y="2156" x="41772"/>
                  </a:cubicBezTo>
                  <a:cubicBezTo>
                    <a:pt y="1950" x="41952"/>
                    <a:pt y="1846" x="42194"/>
                    <a:pt y="1846" x="42499"/>
                  </a:cubicBezTo>
                  <a:cubicBezTo>
                    <a:pt y="1846" x="42756"/>
                    <a:pt y="1930" x="42947"/>
                    <a:pt y="2098" x="43070"/>
                  </a:cubicBezTo>
                  <a:cubicBezTo>
                    <a:pt y="2265" x="43193"/>
                    <a:pt y="2524" x="43255"/>
                    <a:pt y="2875" x="43255"/>
                  </a:cubicBezTo>
                  <a:lnTo>
                    <a:pt y="5048" x="43255"/>
                  </a:lnTo>
                  <a:lnTo>
                    <a:pt y="5048" x="43855"/>
                  </a:lnTo>
                  <a:lnTo>
                    <a:pt y="2995" x="43855"/>
                  </a:lnTo>
                  <a:cubicBezTo>
                    <a:pt y="2640" x="43855"/>
                    <a:pt y="2360" x="43945"/>
                    <a:pt y="2155" x="44124"/>
                  </a:cubicBezTo>
                  <a:cubicBezTo>
                    <a:pt y="1949" x="44304"/>
                    <a:pt y="1846" x="44548"/>
                    <a:pt y="1846" x="44858"/>
                  </a:cubicBezTo>
                  <a:cubicBezTo>
                    <a:pt y="1846" x="45111"/>
                    <a:pt y="1931" x="45299"/>
                    <a:pt y="2099" x="45422"/>
                  </a:cubicBezTo>
                  <a:cubicBezTo>
                    <a:pt y="2268" x="45545"/>
                    <a:pt y="2527" x="45607"/>
                    <a:pt y="2875" x="45607"/>
                  </a:cubicBezTo>
                  <a:lnTo>
                    <a:pt y="5048" x="45607"/>
                  </a:lnTo>
                  <a:lnTo>
                    <a:pt y="5048" x="46207"/>
                  </a:lnTo>
                  <a:lnTo>
                    <a:pt y="2855" x="46207"/>
                  </a:lnTo>
                  <a:cubicBezTo>
                    <a:pt y="2367" x="46207"/>
                    <a:pt y="1990" x="46104"/>
                    <a:pt y="1725" x="45899"/>
                  </a:cubicBezTo>
                  <a:cubicBezTo>
                    <a:pt y="1460" x="45693"/>
                    <a:pt y="1327" x="45402"/>
                    <a:pt y="1327" x="45023"/>
                  </a:cubicBezTo>
                  <a:cubicBezTo>
                    <a:pt y="1327" x="44742"/>
                    <a:pt y="1391" x="44498"/>
                    <a:pt y="1519" x="44290"/>
                  </a:cubicBezTo>
                  <a:cubicBezTo>
                    <a:pt y="1646" x="44082"/>
                    <a:pt y="1844" x="43904"/>
                    <a:pt y="2112" x="43755"/>
                  </a:cubicBezTo>
                  <a:cubicBezTo>
                    <a:pt y="1857" x="43666"/>
                    <a:pt y="1663" x="43529"/>
                    <a:pt y="1528" x="43344"/>
                  </a:cubicBezTo>
                  <a:cubicBezTo>
                    <a:pt y="1394" x="43159"/>
                    <a:pt y="1327" x="42935"/>
                    <a:pt y="1327" x="42671"/>
                  </a:cubicBezTo>
                  <a:close/>
                  <a:moveTo>
                    <a:pt y="4224" x="51570"/>
                  </a:moveTo>
                  <a:lnTo>
                    <a:pt y="5048" x="51570"/>
                  </a:lnTo>
                  <a:lnTo>
                    <a:pt y="5048" x="52255"/>
                  </a:lnTo>
                  <a:lnTo>
                    <a:pt y="4224" x="52255"/>
                  </a:lnTo>
                  <a:close/>
                  <a:moveTo>
                    <a:pt y="1327" x="1422"/>
                  </a:moveTo>
                  <a:cubicBezTo>
                    <a:pt y="1327" x="976"/>
                    <a:pt y="1420" x="632"/>
                    <a:pt y="1606" x="390"/>
                  </a:cubicBezTo>
                  <a:cubicBezTo>
                    <a:pt y="1792" x="148"/>
                    <a:pt y="2056" x="27"/>
                    <a:pt y="2398" x="27"/>
                  </a:cubicBezTo>
                  <a:cubicBezTo>
                    <a:pt y="2679" x="27"/>
                    <a:pt y="2900" x="109"/>
                    <a:pt y="3061" x="273"/>
                  </a:cubicBezTo>
                  <a:cubicBezTo>
                    <a:pt y="3222" x="438"/>
                    <a:pt y="3342" x="705"/>
                    <a:pt y="3420" x="1075"/>
                  </a:cubicBezTo>
                  <a:lnTo>
                    <a:pt y="3468" x="1282"/>
                  </a:lnTo>
                  <a:cubicBezTo>
                    <a:pt y="3549" x="1652"/>
                    <a:pt y="3632" x="1892"/>
                    <a:pt y="3718" x="2001"/>
                  </a:cubicBezTo>
                  <a:cubicBezTo>
                    <a:pt y="3805" x="2110"/>
                    <a:pt y="3929" x="2165"/>
                    <a:pt y="4091" x="2165"/>
                  </a:cubicBezTo>
                  <a:cubicBezTo>
                    <a:pt y="4267" x="2165"/>
                    <a:pt y="4402" x="2089"/>
                    <a:pt y="4498" x="1937"/>
                  </a:cubicBezTo>
                  <a:cubicBezTo>
                    <a:pt y="4595" x="1786"/>
                    <a:pt y="4643" x="1570"/>
                    <a:pt y="4643" x="1289"/>
                  </a:cubicBezTo>
                  <a:cubicBezTo>
                    <a:pt y="4643" x="1079"/>
                    <a:pt y="4614" x="867"/>
                    <a:pt y="4557" x="653"/>
                  </a:cubicBezTo>
                  <a:cubicBezTo>
                    <a:pt y="4500" x="439"/>
                    <a:pt y="4414" x="221"/>
                    <a:pt y="4299" x="1"/>
                  </a:cubicBezTo>
                  <a:lnTo>
                    <a:pt y="4915" x="1"/>
                  </a:lnTo>
                  <a:cubicBezTo>
                    <a:pt y="4991" x="234"/>
                    <a:pt y="5048" x="457"/>
                    <a:pt y="5086" x="667"/>
                  </a:cubicBezTo>
                  <a:cubicBezTo>
                    <a:pt y="5124" x="878"/>
                    <a:pt y="5142" x="1081"/>
                    <a:pt y="5142" x="1276"/>
                  </a:cubicBezTo>
                  <a:cubicBezTo>
                    <a:pt y="5142" x="1743"/>
                    <a:pt y="5044" x="2110"/>
                    <a:pt y="4847" x="2377"/>
                  </a:cubicBezTo>
                  <a:cubicBezTo>
                    <a:pt y="4650" x="2644"/>
                    <a:pt y="4383" x="2778"/>
                    <a:pt y="4046" x="2778"/>
                  </a:cubicBezTo>
                  <a:cubicBezTo>
                    <a:pt y="3750" x="2778"/>
                    <a:pt y="3519" x="2688"/>
                    <a:pt y="3353" x="2510"/>
                  </a:cubicBezTo>
                  <a:cubicBezTo>
                    <a:pt y="3188" x="2332"/>
                    <a:pt y="3060" x="2030"/>
                    <a:pt y="2969" x="1607"/>
                  </a:cubicBezTo>
                  <a:lnTo>
                    <a:pt y="2923" x="1402"/>
                  </a:lnTo>
                  <a:cubicBezTo>
                    <a:pt y="2852" x="1082"/>
                    <a:pt y="2777" x="869"/>
                    <a:pt y="2698" x="763"/>
                  </a:cubicBezTo>
                  <a:cubicBezTo>
                    <a:pt y="2619" x="657"/>
                    <a:pt y="2510" x="604"/>
                    <a:pt y="2372" x="604"/>
                  </a:cubicBezTo>
                  <a:cubicBezTo>
                    <a:pt y="2190" x="604"/>
                    <a:pt y="2054" x="678"/>
                    <a:pt y="1963" x="826"/>
                  </a:cubicBezTo>
                  <a:cubicBezTo>
                    <a:pt y="1872" x="975"/>
                    <a:pt y="1827" x="1197"/>
                    <a:pt y="1827" x="1493"/>
                  </a:cubicBezTo>
                  <a:cubicBezTo>
                    <a:pt y="1827" x="1688"/>
                    <a:pt y="1849" x="1876"/>
                    <a:pt y="1892" x="2057"/>
                  </a:cubicBezTo>
                  <a:cubicBezTo>
                    <a:pt y="1935" x="2239"/>
                    <a:pt y="2000" x="2414"/>
                    <a:pt y="2086" x="2583"/>
                  </a:cubicBezTo>
                  <a:lnTo>
                    <a:pt y="1522" x="2583"/>
                  </a:lnTo>
                  <a:cubicBezTo>
                    <a:pt y="1457" x="2419"/>
                    <a:pt y="1408" x="2239"/>
                    <a:pt y="1376" x="2045"/>
                  </a:cubicBezTo>
                  <a:cubicBezTo>
                    <a:pt y="1344" x="1850"/>
                    <a:pt y="1327" x="1642"/>
                    <a:pt y="1327" x="1422"/>
                  </a:cubicBezTo>
                  <a:close/>
                  <a:moveTo>
                    <a:pt y="1327" x="5296"/>
                  </a:moveTo>
                  <a:cubicBezTo>
                    <a:pt y="1327" x="4729"/>
                    <a:pt y="1497" x="4283"/>
                    <a:pt y="1837" x="3957"/>
                  </a:cubicBezTo>
                  <a:cubicBezTo>
                    <a:pt y="2176" x="3632"/>
                    <a:pt y="2642" x="3469"/>
                    <a:pt y="3235" x="3469"/>
                  </a:cubicBezTo>
                  <a:cubicBezTo>
                    <a:pt y="3819" x="3469"/>
                    <a:pt y="4283" x="3630"/>
                    <a:pt y="4627" x="3953"/>
                  </a:cubicBezTo>
                  <a:cubicBezTo>
                    <a:pt y="4971" x="4275"/>
                    <a:pt y="5142" x="4710"/>
                    <a:pt y="5142" x="5257"/>
                  </a:cubicBezTo>
                  <a:cubicBezTo>
                    <a:pt y="5142" x="5458"/>
                    <a:pt y="5123" x="5648"/>
                    <a:pt y="5084" x="5826"/>
                  </a:cubicBezTo>
                  <a:cubicBezTo>
                    <a:pt y="5045" x="6004"/>
                    <a:pt y="4987" x="6177"/>
                    <a:pt y="4909" x="6343"/>
                  </a:cubicBezTo>
                  <a:lnTo>
                    <a:pt y="4357" x="6343"/>
                  </a:lnTo>
                  <a:cubicBezTo>
                    <a:pt y="4450" x="6175"/>
                    <a:pt y="4520" x="6006"/>
                    <a:pt y="4567" x="5836"/>
                  </a:cubicBezTo>
                  <a:cubicBezTo>
                    <a:pt y="4613" x="5666"/>
                    <a:pt y="4636" x="5495"/>
                    <a:pt y="4636" x="5322"/>
                  </a:cubicBezTo>
                  <a:cubicBezTo>
                    <a:pt y="4636" x="4934"/>
                    <a:pt y="4514" x="4634"/>
                    <a:pt y="4268" x="4420"/>
                  </a:cubicBezTo>
                  <a:cubicBezTo>
                    <a:pt y="4023" x="4206"/>
                    <a:pt y="3678" x="4099"/>
                    <a:pt y="3235" x="4099"/>
                  </a:cubicBezTo>
                  <a:cubicBezTo>
                    <a:pt y="2792" x="4099"/>
                    <a:pt y="2447" x="4206"/>
                    <a:pt y="2202" x="4420"/>
                  </a:cubicBezTo>
                  <a:cubicBezTo>
                    <a:pt y="1956" x="4634"/>
                    <a:pt y="1833" x="4934"/>
                    <a:pt y="1833" x="5322"/>
                  </a:cubicBezTo>
                  <a:cubicBezTo>
                    <a:pt y="1833" x="5495"/>
                    <a:pt y="1857" x="5666"/>
                    <a:pt y="1903" x="5836"/>
                  </a:cubicBezTo>
                  <a:cubicBezTo>
                    <a:pt y="1950" x="6006"/>
                    <a:pt y="2019" x="6175"/>
                    <a:pt y="2112" x="6343"/>
                  </a:cubicBezTo>
                  <a:lnTo>
                    <a:pt y="1554" x="6343"/>
                  </a:lnTo>
                  <a:cubicBezTo>
                    <a:pt y="1479" x="6179"/>
                    <a:pt y="1422" x="6009"/>
                    <a:pt y="1384" x="5834"/>
                  </a:cubicBezTo>
                  <a:cubicBezTo>
                    <a:pt y="1346" x="5659"/>
                    <a:pt y="1327" x="5479"/>
                    <a:pt y="1327" x="5296"/>
                  </a:cubicBezTo>
                  <a:close/>
                  <a:moveTo>
                    <a:pt y="1327" x="8790"/>
                  </a:moveTo>
                  <a:cubicBezTo>
                    <a:pt y="1327" x="8268"/>
                    <a:pt y="1496" x="7860"/>
                    <a:pt y="1833" x="7565"/>
                  </a:cubicBezTo>
                  <a:cubicBezTo>
                    <a:pt y="2171" x="7270"/>
                    <a:pt y="2638" x="7122"/>
                    <a:pt y="3235" x="7122"/>
                  </a:cubicBezTo>
                  <a:cubicBezTo>
                    <a:pt y="3830" x="7122"/>
                    <a:pt y="4296" x="7270"/>
                    <a:pt y="4635" x="7565"/>
                  </a:cubicBezTo>
                  <a:cubicBezTo>
                    <a:pt y="4973" x="7860"/>
                    <a:pt y="5142" x="8268"/>
                    <a:pt y="5142" x="8790"/>
                  </a:cubicBezTo>
                  <a:cubicBezTo>
                    <a:pt y="5142" x="9309"/>
                    <a:pt y="4973" x="9716"/>
                    <a:pt y="4635" x="10013"/>
                  </a:cubicBezTo>
                  <a:cubicBezTo>
                    <a:pt y="4296" x="10309"/>
                    <a:pt y="3830" x="10457"/>
                    <a:pt y="3235" x="10457"/>
                  </a:cubicBezTo>
                  <a:cubicBezTo>
                    <a:pt y="2638" x="10457"/>
                    <a:pt y="2171" x="10309"/>
                    <a:pt y="1833" x="10013"/>
                  </a:cubicBezTo>
                  <a:cubicBezTo>
                    <a:pt y="1496" x="9716"/>
                    <a:pt y="1327" x="9309"/>
                    <a:pt y="1327" x="8790"/>
                  </a:cubicBezTo>
                  <a:close/>
                  <a:moveTo>
                    <a:pt y="1327" x="17185"/>
                  </a:moveTo>
                  <a:cubicBezTo>
                    <a:pt y="1327" x="16640"/>
                    <a:pt y="1502" x="16207"/>
                    <a:pt y="1851" x="15886"/>
                  </a:cubicBezTo>
                  <a:cubicBezTo>
                    <a:pt y="2201" x="15565"/>
                    <a:pt y="2673" x="15404"/>
                    <a:pt y="3267" x="15404"/>
                  </a:cubicBezTo>
                  <a:cubicBezTo>
                    <a:pt y="3843" x="15404"/>
                    <a:pt y="4299" x="15573"/>
                    <a:pt y="4636" x="15912"/>
                  </a:cubicBezTo>
                  <a:cubicBezTo>
                    <a:pt y="4974" x="16250"/>
                    <a:pt y="5142" x="16709"/>
                    <a:pt y="5142" x="17289"/>
                  </a:cubicBezTo>
                  <a:cubicBezTo>
                    <a:pt y="5142" x="17520"/>
                    <a:pt y="5119" x="17749"/>
                    <a:pt y="5071" x="17974"/>
                  </a:cubicBezTo>
                  <a:cubicBezTo>
                    <a:pt y="5024" x="18198"/>
                    <a:pt y="4954" x="18418"/>
                    <a:pt y="4863" x="18632"/>
                  </a:cubicBezTo>
                  <a:lnTo>
                    <a:pt y="4299" x="18632"/>
                  </a:lnTo>
                  <a:cubicBezTo>
                    <a:pt y="4411" x="18420"/>
                    <a:pt y="4496" x="18207"/>
                    <a:pt y="4552" x="17991"/>
                  </a:cubicBezTo>
                  <a:cubicBezTo>
                    <a:pt y="4608" x="17776"/>
                    <a:pt y="4636" x="17554"/>
                    <a:pt y="4636" x="17325"/>
                  </a:cubicBezTo>
                  <a:cubicBezTo>
                    <a:pt y="4636" x="16929"/>
                    <a:pt y="4529" x="16620"/>
                    <a:pt y="4314" x="16399"/>
                  </a:cubicBezTo>
                  <a:cubicBezTo>
                    <a:pt y="4098" x="16177"/>
                    <a:pt y="3785" x="16053"/>
                    <a:pt y="3374" x="16027"/>
                  </a:cubicBezTo>
                  <a:lnTo>
                    <a:pt y="3374" x="18772"/>
                  </a:lnTo>
                  <a:lnTo>
                    <a:pt y="3082" x="18772"/>
                  </a:lnTo>
                  <a:cubicBezTo>
                    <a:pt y="2542" x="18772"/>
                    <a:pt y="2114" x="18629"/>
                    <a:pt y="1799" x="18345"/>
                  </a:cubicBezTo>
                  <a:cubicBezTo>
                    <a:pt y="1485" x="18061"/>
                    <a:pt y="1327" x="17674"/>
                    <a:pt y="1327" x="17185"/>
                  </a:cubicBezTo>
                  <a:close/>
                  <a:moveTo>
                    <a:pt y="1327" x="23139"/>
                  </a:moveTo>
                  <a:cubicBezTo>
                    <a:pt y="1327" x="22944"/>
                    <a:pt y="1348" x="22744"/>
                    <a:pt y="1391" x="22539"/>
                  </a:cubicBezTo>
                  <a:cubicBezTo>
                    <a:pt y="1433" x="22333"/>
                    <a:pt y="1496" x="22121"/>
                    <a:pt y="1580" x="21903"/>
                  </a:cubicBezTo>
                  <a:lnTo>
                    <a:pt y="2132" x="21903"/>
                  </a:lnTo>
                  <a:cubicBezTo>
                    <a:pt y="2032" x="22084"/>
                    <a:pt y="1958" x="22274"/>
                    <a:pt y="1908" x="22470"/>
                  </a:cubicBezTo>
                  <a:cubicBezTo>
                    <a:pt y="1858" x="22667"/>
                    <a:pt y="1833" x="22869"/>
                    <a:pt y="1833" x="23077"/>
                  </a:cubicBezTo>
                  <a:cubicBezTo>
                    <a:pt y="1833" x="23404"/>
                    <a:pt y="1909" x="23657"/>
                    <a:pt y="2059" x="23838"/>
                  </a:cubicBezTo>
                  <a:cubicBezTo>
                    <a:pt y="2209" x="24018"/>
                    <a:pt y="2422" x="24109"/>
                    <a:pt y="2696" x="24109"/>
                  </a:cubicBezTo>
                  <a:lnTo>
                    <a:pt y="2755" x="24109"/>
                  </a:lnTo>
                  <a:lnTo>
                    <a:pt y="2755" x="23272"/>
                  </a:lnTo>
                  <a:cubicBezTo>
                    <a:pt y="2755" x="22729"/>
                    <a:pt y="2859" x="22321"/>
                    <a:pt y="3066" x="22047"/>
                  </a:cubicBezTo>
                  <a:cubicBezTo>
                    <a:pt y="3274" x="21773"/>
                    <a:pt y="3582" x="21637"/>
                    <a:pt y="3991" x="21637"/>
                  </a:cubicBezTo>
                  <a:cubicBezTo>
                    <a:pt y="4341" x="21637"/>
                    <a:pt y="4621" x="21746"/>
                    <a:pt y="4829" x="21966"/>
                  </a:cubicBezTo>
                  <a:cubicBezTo>
                    <a:pt y="5038" x="22185"/>
                    <a:pt y="5142" x="22481"/>
                    <a:pt y="5142" x="22853"/>
                  </a:cubicBezTo>
                  <a:cubicBezTo>
                    <a:pt y="5142" x="23147"/>
                    <a:pt y="5090" x="23396"/>
                    <a:pt y="4985" x="23599"/>
                  </a:cubicBezTo>
                  <a:cubicBezTo>
                    <a:pt y="4880" x="23803"/>
                    <a:pt y="4717" x="23972"/>
                    <a:pt y="4497" x="24109"/>
                  </a:cubicBezTo>
                  <a:lnTo>
                    <a:pt y="5048" x="24109"/>
                  </a:lnTo>
                  <a:lnTo>
                    <a:pt y="5048" x="24706"/>
                  </a:lnTo>
                  <a:lnTo>
                    <a:pt y="2975" x="24706"/>
                  </a:lnTo>
                  <a:cubicBezTo>
                    <a:pt y="2422" x="24706"/>
                    <a:pt y="2009" x="24576"/>
                    <a:pt y="1736" x="24316"/>
                  </a:cubicBezTo>
                  <a:cubicBezTo>
                    <a:pt y="1464" x="24057"/>
                    <a:pt y="1327" x="23664"/>
                    <a:pt y="1327" x="23139"/>
                  </a:cubicBezTo>
                  <a:close/>
                  <a:moveTo>
                    <a:pt y="0" x="32537"/>
                  </a:moveTo>
                  <a:lnTo>
                    <a:pt y="1966" x="32537"/>
                  </a:lnTo>
                  <a:cubicBezTo>
                    <a:pt y="1750" x="32411"/>
                    <a:pt y="1590" x="32253"/>
                    <a:pt y="1485" x="32061"/>
                  </a:cubicBezTo>
                  <a:cubicBezTo>
                    <a:pt y="1380" x="31870"/>
                    <a:pt y="1327" x="31640"/>
                    <a:pt y="1327" x="31372"/>
                  </a:cubicBezTo>
                  <a:cubicBezTo>
                    <a:pt y="1327" x="30933"/>
                    <a:pt y="1503" x="30576"/>
                    <a:pt y="1853" x="30300"/>
                  </a:cubicBezTo>
                  <a:cubicBezTo>
                    <a:pt y="2203" x="30024"/>
                    <a:pt y="2664" x="29886"/>
                    <a:pt y="3235" x="29886"/>
                  </a:cubicBezTo>
                  <a:cubicBezTo>
                    <a:pt y="3806" x="29886"/>
                    <a:pt y="4267" x="30024"/>
                    <a:pt y="4617" x="30300"/>
                  </a:cubicBezTo>
                  <a:cubicBezTo>
                    <a:pt y="4967" x="30576"/>
                    <a:pt y="5142" x="30933"/>
                    <a:pt y="5142" x="31372"/>
                  </a:cubicBezTo>
                  <a:cubicBezTo>
                    <a:pt y="5142" x="31640"/>
                    <a:pt y="5090" x="31870"/>
                    <a:pt y="4985" x="32061"/>
                  </a:cubicBezTo>
                  <a:cubicBezTo>
                    <a:pt y="4880" x="32253"/>
                    <a:pt y="4720" x="32411"/>
                    <a:pt y="4503" x="32537"/>
                  </a:cubicBezTo>
                  <a:lnTo>
                    <a:pt y="5048" x="32537"/>
                  </a:lnTo>
                  <a:lnTo>
                    <a:pt y="5048" x="33134"/>
                  </a:lnTo>
                  <a:lnTo>
                    <a:pt y="0" x="33134"/>
                  </a:lnTo>
                  <a:close/>
                  <a:moveTo>
                    <a:pt y="1327" x="48919"/>
                  </a:moveTo>
                  <a:cubicBezTo>
                    <a:pt y="1327" x="48374"/>
                    <a:pt y="1502" x="47941"/>
                    <a:pt y="1851" x="47620"/>
                  </a:cubicBezTo>
                  <a:cubicBezTo>
                    <a:pt y="2201" x="47299"/>
                    <a:pt y="2673" x="47138"/>
                    <a:pt y="3267" x="47138"/>
                  </a:cubicBezTo>
                  <a:cubicBezTo>
                    <a:pt y="3843" x="47138"/>
                    <a:pt y="4299" x="47307"/>
                    <a:pt y="4636" x="47646"/>
                  </a:cubicBezTo>
                  <a:cubicBezTo>
                    <a:pt y="4974" x="47984"/>
                    <a:pt y="5142" x="48443"/>
                    <a:pt y="5142" x="49023"/>
                  </a:cubicBezTo>
                  <a:cubicBezTo>
                    <a:pt y="5142" x="49254"/>
                    <a:pt y="5119" x="49483"/>
                    <a:pt y="5071" x="49708"/>
                  </a:cubicBezTo>
                  <a:cubicBezTo>
                    <a:pt y="5024" x="49932"/>
                    <a:pt y="4954" x="50152"/>
                    <a:pt y="4863" x="50366"/>
                  </a:cubicBezTo>
                  <a:lnTo>
                    <a:pt y="4299" x="50366"/>
                  </a:lnTo>
                  <a:cubicBezTo>
                    <a:pt y="4411" x="50154"/>
                    <a:pt y="4496" x="49941"/>
                    <a:pt y="4552" x="49725"/>
                  </a:cubicBezTo>
                  <a:cubicBezTo>
                    <a:pt y="4608" x="49510"/>
                    <a:pt y="4636" x="49288"/>
                    <a:pt y="4636" x="49059"/>
                  </a:cubicBezTo>
                  <a:cubicBezTo>
                    <a:pt y="4636" x="48663"/>
                    <a:pt y="4529" x="48354"/>
                    <a:pt y="4314" x="48133"/>
                  </a:cubicBezTo>
                  <a:cubicBezTo>
                    <a:pt y="4098" x="47911"/>
                    <a:pt y="3785" x="47787"/>
                    <a:pt y="3374" x="47761"/>
                  </a:cubicBezTo>
                  <a:lnTo>
                    <a:pt y="3374" x="50506"/>
                  </a:lnTo>
                  <a:lnTo>
                    <a:pt y="3082" x="50506"/>
                  </a:lnTo>
                  <a:cubicBezTo>
                    <a:pt y="2542" x="50506"/>
                    <a:pt y="2114" x="50363"/>
                    <a:pt y="1799" x="50079"/>
                  </a:cubicBezTo>
                  <a:cubicBezTo>
                    <a:pt y="1485" x="49795"/>
                    <a:pt y="1327" x="49408"/>
                    <a:pt y="1327" x="48919"/>
                  </a:cubicBezTo>
                  <a:close/>
                  <a:moveTo>
                    <a:pt y="1327" x="13186"/>
                  </a:moveTo>
                  <a:cubicBezTo>
                    <a:pt y="1327" x="12920"/>
                    <a:pt y="1380" x="12691"/>
                    <a:pt y="1485" x="12499"/>
                  </a:cubicBezTo>
                  <a:cubicBezTo>
                    <a:pt y="1590" x="12308"/>
                    <a:pt y="1750" x="12150"/>
                    <a:pt y="1966" x="12024"/>
                  </a:cubicBezTo>
                  <a:lnTo>
                    <a:pt y="1415" x="12024"/>
                  </a:lnTo>
                  <a:lnTo>
                    <a:pt y="1415" x="11424"/>
                  </a:lnTo>
                  <a:lnTo>
                    <a:pt y="6430" x="11424"/>
                  </a:lnTo>
                  <a:lnTo>
                    <a:pt y="6430" x="12024"/>
                  </a:lnTo>
                  <a:lnTo>
                    <a:pt y="4503" x="12024"/>
                  </a:lnTo>
                  <a:cubicBezTo>
                    <a:pt y="4720" x="12150"/>
                    <a:pt y="4880" x="12308"/>
                    <a:pt y="4985" x="12499"/>
                  </a:cubicBezTo>
                  <a:cubicBezTo>
                    <a:pt y="5090" x="12691"/>
                    <a:pt y="5142" x="12920"/>
                    <a:pt y="5142" x="13186"/>
                  </a:cubicBezTo>
                  <a:cubicBezTo>
                    <a:pt y="5142" x="13627"/>
                    <a:pt y="4967" x="13985"/>
                    <a:pt y="4617" x="14261"/>
                  </a:cubicBezTo>
                  <a:cubicBezTo>
                    <a:pt y="4267" x="14537"/>
                    <a:pt y="3806" x="14675"/>
                    <a:pt y="3235" x="14675"/>
                  </a:cubicBezTo>
                  <a:cubicBezTo>
                    <a:pt y="2664" x="14675"/>
                    <a:pt y="2203" x="14537"/>
                    <a:pt y="1853" x="14261"/>
                  </a:cubicBezTo>
                  <a:cubicBezTo>
                    <a:pt y="1503" x="13985"/>
                    <a:pt y="1327" x="13627"/>
                    <a:pt y="1327" x="131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y="3274450" x="3091125"/>
              <a:ext cy="615925" cx="2235325"/>
            </a:xfrm>
            <a:custGeom>
              <a:pathLst>
                <a:path w="89413" extrusionOk="0" h="24637">
                  <a:moveTo>
                    <a:pt y="0" x="1"/>
                  </a:moveTo>
                  <a:lnTo>
                    <a:pt y="24637" x="1"/>
                  </a:lnTo>
                  <a:lnTo>
                    <a:pt y="24637" x="89412"/>
                  </a:lnTo>
                  <a:lnTo>
                    <a:pt y="0" x="89412"/>
                  </a:lnTo>
                  <a:close/>
                </a:path>
              </a:pathLst>
            </a:custGeom>
            <a:solidFill>
              <a:srgbClr val="000000"/>
            </a:solidFill>
            <a:ln w="830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y="3120475" x="2293550"/>
              <a:ext cy="923900" cx="923900"/>
            </a:xfrm>
            <a:custGeom>
              <a:pathLst>
                <a:path w="36956" extrusionOk="0" h="36956">
                  <a:moveTo>
                    <a:pt y="0" x="17509"/>
                  </a:moveTo>
                  <a:lnTo>
                    <a:pt y="69" x="16610"/>
                  </a:lnTo>
                  <a:lnTo>
                    <a:pt y="208" x="15641"/>
                  </a:lnTo>
                  <a:lnTo>
                    <a:pt y="346" x="14741"/>
                  </a:lnTo>
                  <a:lnTo>
                    <a:pt y="554" x="13842"/>
                  </a:lnTo>
                  <a:lnTo>
                    <a:pt y="830" x="12942"/>
                  </a:lnTo>
                  <a:lnTo>
                    <a:pt y="1107" x="12112"/>
                  </a:lnTo>
                  <a:lnTo>
                    <a:pt y="1453" x="11281"/>
                  </a:lnTo>
                  <a:lnTo>
                    <a:pt y="1799" x="10451"/>
                  </a:lnTo>
                  <a:lnTo>
                    <a:pt y="2215" x="9689"/>
                  </a:lnTo>
                  <a:lnTo>
                    <a:pt y="2699" x="8859"/>
                  </a:lnTo>
                  <a:lnTo>
                    <a:pt y="3183" x="8167"/>
                  </a:lnTo>
                  <a:lnTo>
                    <a:pt y="3668" x="7406"/>
                  </a:lnTo>
                  <a:lnTo>
                    <a:pt y="4221" x="6714"/>
                  </a:lnTo>
                  <a:lnTo>
                    <a:pt y="4775" x="6022"/>
                  </a:lnTo>
                  <a:lnTo>
                    <a:pt y="5398" x="5399"/>
                  </a:lnTo>
                  <a:lnTo>
                    <a:pt y="6090" x="4776"/>
                  </a:lnTo>
                  <a:lnTo>
                    <a:pt y="6713" x="4222"/>
                  </a:lnTo>
                  <a:lnTo>
                    <a:pt y="7405" x="3669"/>
                  </a:lnTo>
                  <a:lnTo>
                    <a:pt y="8166" x="3115"/>
                  </a:lnTo>
                  <a:lnTo>
                    <a:pt y="8927" x="2631"/>
                  </a:lnTo>
                  <a:lnTo>
                    <a:pt y="9689" x="2215"/>
                  </a:lnTo>
                  <a:lnTo>
                    <a:pt y="10450" x="1800"/>
                  </a:lnTo>
                  <a:lnTo>
                    <a:pt y="11280" x="1454"/>
                  </a:lnTo>
                  <a:lnTo>
                    <a:pt y="12111" x="1108"/>
                  </a:lnTo>
                  <a:lnTo>
                    <a:pt y="13010" x="831"/>
                  </a:lnTo>
                  <a:lnTo>
                    <a:pt y="13841" x="555"/>
                  </a:lnTo>
                  <a:lnTo>
                    <a:pt y="14741" x="347"/>
                  </a:lnTo>
                  <a:lnTo>
                    <a:pt y="15709" x="209"/>
                  </a:lnTo>
                  <a:lnTo>
                    <a:pt y="16609" x="70"/>
                  </a:lnTo>
                  <a:lnTo>
                    <a:pt y="17509" x="1"/>
                  </a:lnTo>
                  <a:lnTo>
                    <a:pt y="18478" x="1"/>
                  </a:lnTo>
                  <a:lnTo>
                    <a:pt y="19446" x="1"/>
                  </a:lnTo>
                  <a:lnTo>
                    <a:pt y="20415" x="70"/>
                  </a:lnTo>
                  <a:lnTo>
                    <a:pt y="21315" x="209"/>
                  </a:lnTo>
                  <a:lnTo>
                    <a:pt y="22215" x="347"/>
                  </a:lnTo>
                  <a:lnTo>
                    <a:pt y="23114" x="555"/>
                  </a:lnTo>
                  <a:lnTo>
                    <a:pt y="24014" x="831"/>
                  </a:lnTo>
                  <a:lnTo>
                    <a:pt y="24844" x="1108"/>
                  </a:lnTo>
                  <a:lnTo>
                    <a:pt y="25675" x="1454"/>
                  </a:lnTo>
                  <a:lnTo>
                    <a:pt y="26505" x="1800"/>
                  </a:lnTo>
                  <a:lnTo>
                    <a:pt y="27336" x="2215"/>
                  </a:lnTo>
                  <a:lnTo>
                    <a:pt y="28097" x="2631"/>
                  </a:lnTo>
                  <a:lnTo>
                    <a:pt y="28858" x="3115"/>
                  </a:lnTo>
                  <a:lnTo>
                    <a:pt y="29550" x="3669"/>
                  </a:lnTo>
                  <a:lnTo>
                    <a:pt y="30242" x="4222"/>
                  </a:lnTo>
                  <a:lnTo>
                    <a:pt y="30934" x="4776"/>
                  </a:lnTo>
                  <a:lnTo>
                    <a:pt y="31557" x="5399"/>
                  </a:lnTo>
                  <a:lnTo>
                    <a:pt y="32180" x="6022"/>
                  </a:lnTo>
                  <a:lnTo>
                    <a:pt y="32734" x="6714"/>
                  </a:lnTo>
                  <a:lnTo>
                    <a:pt y="33287" x="7406"/>
                  </a:lnTo>
                  <a:lnTo>
                    <a:pt y="33841" x="8167"/>
                  </a:lnTo>
                  <a:lnTo>
                    <a:pt y="34325" x="8859"/>
                  </a:lnTo>
                  <a:lnTo>
                    <a:pt y="34740" x="9689"/>
                  </a:lnTo>
                  <a:lnTo>
                    <a:pt y="35156" x="10451"/>
                  </a:lnTo>
                  <a:lnTo>
                    <a:pt y="35502" x="11281"/>
                  </a:lnTo>
                  <a:lnTo>
                    <a:pt y="35848" x="12112"/>
                  </a:lnTo>
                  <a:lnTo>
                    <a:pt y="36125" x="12942"/>
                  </a:lnTo>
                  <a:lnTo>
                    <a:pt y="36401" x="13842"/>
                  </a:lnTo>
                  <a:lnTo>
                    <a:pt y="36609" x="14741"/>
                  </a:lnTo>
                  <a:lnTo>
                    <a:pt y="36747" x="15641"/>
                  </a:lnTo>
                  <a:lnTo>
                    <a:pt y="36886" x="16610"/>
                  </a:lnTo>
                  <a:lnTo>
                    <a:pt y="36955" x="17509"/>
                  </a:lnTo>
                  <a:lnTo>
                    <a:pt y="36955" x="19447"/>
                  </a:lnTo>
                  <a:lnTo>
                    <a:pt y="36886" x="20347"/>
                  </a:lnTo>
                  <a:lnTo>
                    <a:pt y="36747" x="21316"/>
                  </a:lnTo>
                  <a:lnTo>
                    <a:pt y="36609" x="22215"/>
                  </a:lnTo>
                  <a:lnTo>
                    <a:pt y="36401" x="23115"/>
                  </a:lnTo>
                  <a:lnTo>
                    <a:pt y="36125" x="23945"/>
                  </a:lnTo>
                  <a:lnTo>
                    <a:pt y="35848" x="24845"/>
                  </a:lnTo>
                  <a:lnTo>
                    <a:pt y="35502" x="25675"/>
                  </a:lnTo>
                  <a:lnTo>
                    <a:pt y="35156" x="26506"/>
                  </a:lnTo>
                  <a:lnTo>
                    <a:pt y="34740" x="27267"/>
                  </a:lnTo>
                  <a:lnTo>
                    <a:pt y="34325" x="28098"/>
                  </a:lnTo>
                  <a:lnTo>
                    <a:pt y="33841" x="28790"/>
                  </a:lnTo>
                  <a:lnTo>
                    <a:pt y="33287" x="29551"/>
                  </a:lnTo>
                  <a:lnTo>
                    <a:pt y="32734" x="30243"/>
                  </a:lnTo>
                  <a:lnTo>
                    <a:pt y="32180" x="30935"/>
                  </a:lnTo>
                  <a:lnTo>
                    <a:pt y="31557" x="31558"/>
                  </a:lnTo>
                  <a:lnTo>
                    <a:pt y="30934" x="32181"/>
                  </a:lnTo>
                  <a:lnTo>
                    <a:pt y="30242" x="32734"/>
                  </a:lnTo>
                  <a:lnTo>
                    <a:pt y="29550" x="33288"/>
                  </a:lnTo>
                  <a:lnTo>
                    <a:pt y="28858" x="33842"/>
                  </a:lnTo>
                  <a:lnTo>
                    <a:pt y="28097" x="34257"/>
                  </a:lnTo>
                  <a:lnTo>
                    <a:pt y="27336" x="34741"/>
                  </a:lnTo>
                  <a:lnTo>
                    <a:pt y="26505" x="35156"/>
                  </a:lnTo>
                  <a:lnTo>
                    <a:pt y="25675" x="35502"/>
                  </a:lnTo>
                  <a:lnTo>
                    <a:pt y="24844" x="35848"/>
                  </a:lnTo>
                  <a:lnTo>
                    <a:pt y="24014" x="36125"/>
                  </a:lnTo>
                  <a:lnTo>
                    <a:pt y="23114" x="36402"/>
                  </a:lnTo>
                  <a:lnTo>
                    <a:pt y="22215" x="36610"/>
                  </a:lnTo>
                  <a:lnTo>
                    <a:pt y="21315" x="36748"/>
                  </a:lnTo>
                  <a:lnTo>
                    <a:pt y="20415" x="36887"/>
                  </a:lnTo>
                  <a:lnTo>
                    <a:pt y="19446" x="36956"/>
                  </a:lnTo>
                  <a:lnTo>
                    <a:pt y="18478" x="36956"/>
                  </a:lnTo>
                  <a:lnTo>
                    <a:pt y="17509" x="36956"/>
                  </a:lnTo>
                  <a:lnTo>
                    <a:pt y="16609" x="36887"/>
                  </a:lnTo>
                  <a:lnTo>
                    <a:pt y="15709" x="36748"/>
                  </a:lnTo>
                  <a:lnTo>
                    <a:pt y="14741" x="36610"/>
                  </a:lnTo>
                  <a:lnTo>
                    <a:pt y="13841" x="36402"/>
                  </a:lnTo>
                  <a:lnTo>
                    <a:pt y="13010" x="36125"/>
                  </a:lnTo>
                  <a:lnTo>
                    <a:pt y="12111" x="35848"/>
                  </a:lnTo>
                  <a:lnTo>
                    <a:pt y="11280" x="35502"/>
                  </a:lnTo>
                  <a:lnTo>
                    <a:pt y="10450" x="35156"/>
                  </a:lnTo>
                  <a:lnTo>
                    <a:pt y="9689" x="34741"/>
                  </a:lnTo>
                  <a:lnTo>
                    <a:pt y="8927" x="34257"/>
                  </a:lnTo>
                  <a:lnTo>
                    <a:pt y="8166" x="33842"/>
                  </a:lnTo>
                  <a:lnTo>
                    <a:pt y="7405" x="33288"/>
                  </a:lnTo>
                  <a:lnTo>
                    <a:pt y="6713" x="32734"/>
                  </a:lnTo>
                  <a:lnTo>
                    <a:pt y="6090" x="32181"/>
                  </a:lnTo>
                  <a:lnTo>
                    <a:pt y="5398" x="31558"/>
                  </a:lnTo>
                  <a:lnTo>
                    <a:pt y="4775" x="30935"/>
                  </a:lnTo>
                  <a:lnTo>
                    <a:pt y="4221" x="30243"/>
                  </a:lnTo>
                  <a:lnTo>
                    <a:pt y="3668" x="29551"/>
                  </a:lnTo>
                  <a:lnTo>
                    <a:pt y="3183" x="28790"/>
                  </a:lnTo>
                  <a:lnTo>
                    <a:pt y="2699" x="28098"/>
                  </a:lnTo>
                  <a:lnTo>
                    <a:pt y="2215" x="27267"/>
                  </a:lnTo>
                  <a:lnTo>
                    <a:pt y="1799" x="26506"/>
                  </a:lnTo>
                  <a:lnTo>
                    <a:pt y="1453" x="25675"/>
                  </a:lnTo>
                  <a:lnTo>
                    <a:pt y="1107" x="24845"/>
                  </a:lnTo>
                  <a:lnTo>
                    <a:pt y="830" x="23945"/>
                  </a:lnTo>
                  <a:lnTo>
                    <a:pt y="554" x="23115"/>
                  </a:lnTo>
                  <a:lnTo>
                    <a:pt y="346" x="22215"/>
                  </a:lnTo>
                  <a:lnTo>
                    <a:pt y="208" x="21316"/>
                  </a:lnTo>
                  <a:lnTo>
                    <a:pt y="69" x="20347"/>
                  </a:lnTo>
                  <a:lnTo>
                    <a:pt y="0" x="19447"/>
                  </a:lnTo>
                  <a:close/>
                </a:path>
              </a:pathLst>
            </a:custGeom>
            <a:solidFill>
              <a:srgbClr val="FFFFFF"/>
            </a:solidFill>
            <a:ln w="830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y="3354025" x="2731275"/>
              <a:ext cy="128050" cx="103825"/>
            </a:xfrm>
            <a:custGeom>
              <a:pathLst>
                <a:path w="4153" extrusionOk="0" h="5122">
                  <a:moveTo>
                    <a:pt y="900" x="2215"/>
                  </a:moveTo>
                  <a:lnTo>
                    <a:pt y="969" x="2423"/>
                  </a:lnTo>
                  <a:lnTo>
                    <a:pt y="1039" x="2630"/>
                  </a:lnTo>
                  <a:lnTo>
                    <a:pt y="1246" x="2838"/>
                  </a:lnTo>
                  <a:lnTo>
                    <a:pt y="1454" x="2976"/>
                  </a:lnTo>
                  <a:lnTo>
                    <a:pt y="1731" x="3115"/>
                  </a:lnTo>
                  <a:lnTo>
                    <a:pt y="2008" x="3253"/>
                  </a:lnTo>
                  <a:lnTo>
                    <a:pt y="2284" x="3253"/>
                  </a:lnTo>
                  <a:lnTo>
                    <a:pt y="2630" x="3322"/>
                  </a:lnTo>
                  <a:lnTo>
                    <a:pt y="2976" x="3253"/>
                  </a:lnTo>
                  <a:lnTo>
                    <a:pt y="3253" x="3184"/>
                  </a:lnTo>
                  <a:lnTo>
                    <a:pt y="3530" x="3045"/>
                  </a:lnTo>
                  <a:lnTo>
                    <a:pt y="3807" x="2907"/>
                  </a:lnTo>
                  <a:lnTo>
                    <a:pt y="4014" x="2699"/>
                  </a:lnTo>
                  <a:lnTo>
                    <a:pt y="4153" x="2492"/>
                  </a:lnTo>
                  <a:lnTo>
                    <a:pt y="4222" x="2284"/>
                  </a:lnTo>
                  <a:lnTo>
                    <a:pt y="4291" x="2077"/>
                  </a:lnTo>
                  <a:lnTo>
                    <a:pt y="4291" x="2007"/>
                  </a:lnTo>
                  <a:lnTo>
                    <a:pt y="4222" x="1800"/>
                  </a:lnTo>
                  <a:lnTo>
                    <a:pt y="4084" x="1523"/>
                  </a:lnTo>
                  <a:lnTo>
                    <a:pt y="3945" x="1385"/>
                  </a:lnTo>
                  <a:lnTo>
                    <a:pt y="3738" x="1177"/>
                  </a:lnTo>
                  <a:lnTo>
                    <a:pt y="3461" x="1039"/>
                  </a:lnTo>
                  <a:lnTo>
                    <a:pt y="3184" x="969"/>
                  </a:lnTo>
                  <a:lnTo>
                    <a:pt y="2838" x="900"/>
                  </a:lnTo>
                  <a:lnTo>
                    <a:pt y="2492" x="900"/>
                  </a:lnTo>
                  <a:lnTo>
                    <a:pt y="2215" x="969"/>
                  </a:lnTo>
                  <a:lnTo>
                    <a:pt y="1869" x="1039"/>
                  </a:lnTo>
                  <a:lnTo>
                    <a:pt y="1592" x="1177"/>
                  </a:lnTo>
                  <a:lnTo>
                    <a:pt y="1385" x="1315"/>
                  </a:lnTo>
                  <a:lnTo>
                    <a:pt y="1177" x="1454"/>
                  </a:lnTo>
                  <a:lnTo>
                    <a:pt y="1039" x="1661"/>
                  </a:lnTo>
                  <a:lnTo>
                    <a:pt y="900" x="1938"/>
                  </a:lnTo>
                  <a:close/>
                  <a:moveTo>
                    <a:pt y="1" x="2215"/>
                  </a:moveTo>
                  <a:lnTo>
                    <a:pt y="70" x="1800"/>
                  </a:lnTo>
                  <a:lnTo>
                    <a:pt y="208" x="1454"/>
                  </a:lnTo>
                  <a:lnTo>
                    <a:pt y="416" x="1039"/>
                  </a:lnTo>
                  <a:lnTo>
                    <a:pt y="693" x="762"/>
                  </a:lnTo>
                  <a:lnTo>
                    <a:pt y="1039" x="485"/>
                  </a:lnTo>
                  <a:lnTo>
                    <a:pt y="1454" x="277"/>
                  </a:lnTo>
                  <a:lnTo>
                    <a:pt y="1938" x="70"/>
                  </a:lnTo>
                  <a:lnTo>
                    <a:pt y="2492" x="0"/>
                  </a:lnTo>
                  <a:lnTo>
                    <a:pt y="2976" x="70"/>
                  </a:lnTo>
                  <a:lnTo>
                    <a:pt y="3461" x="139"/>
                  </a:lnTo>
                  <a:lnTo>
                    <a:pt y="3945" x="277"/>
                  </a:lnTo>
                  <a:lnTo>
                    <a:pt y="4291" x="554"/>
                  </a:lnTo>
                  <a:lnTo>
                    <a:pt y="4637" x="831"/>
                  </a:lnTo>
                  <a:lnTo>
                    <a:pt y="4914" x="1177"/>
                  </a:lnTo>
                  <a:lnTo>
                    <a:pt y="5052" x="1523"/>
                  </a:lnTo>
                  <a:lnTo>
                    <a:pt y="5122" x="1938"/>
                  </a:lnTo>
                  <a:lnTo>
                    <a:pt y="5122" x="2423"/>
                  </a:lnTo>
                  <a:lnTo>
                    <a:pt y="4983" x="2838"/>
                  </a:lnTo>
                  <a:lnTo>
                    <a:pt y="4706" x="3184"/>
                  </a:lnTo>
                  <a:lnTo>
                    <a:pt y="4430" x="3530"/>
                  </a:lnTo>
                  <a:lnTo>
                    <a:pt y="4084" x="3737"/>
                  </a:lnTo>
                  <a:lnTo>
                    <a:pt y="3668" x="3945"/>
                  </a:lnTo>
                  <a:lnTo>
                    <a:pt y="3184" x="4083"/>
                  </a:lnTo>
                  <a:lnTo>
                    <a:pt y="2700" x="4153"/>
                  </a:lnTo>
                  <a:lnTo>
                    <a:pt y="2215" x="4153"/>
                  </a:lnTo>
                  <a:lnTo>
                    <a:pt y="1731" x="4083"/>
                  </a:lnTo>
                  <a:lnTo>
                    <a:pt y="1246" x="3876"/>
                  </a:lnTo>
                  <a:lnTo>
                    <a:pt y="831" x="3668"/>
                  </a:lnTo>
                  <a:lnTo>
                    <a:pt y="554" x="3391"/>
                  </a:lnTo>
                  <a:lnTo>
                    <a:pt y="277" x="3045"/>
                  </a:lnTo>
                  <a:lnTo>
                    <a:pt y="70" x="2630"/>
                  </a:lnTo>
                  <a:lnTo>
                    <a:pt y="1" x="221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y="3366150" x="2400825"/>
              <a:ext cy="131500" cx="114200"/>
            </a:xfrm>
            <a:custGeom>
              <a:pathLst>
                <a:path w="4568" extrusionOk="0" h="5260">
                  <a:moveTo>
                    <a:pt y="830" x="2215"/>
                  </a:moveTo>
                  <a:lnTo>
                    <a:pt y="900" x="2492"/>
                  </a:lnTo>
                  <a:lnTo>
                    <a:pt y="969" x="2769"/>
                  </a:lnTo>
                  <a:lnTo>
                    <a:pt y="1107" x="2976"/>
                  </a:lnTo>
                  <a:lnTo>
                    <a:pt y="1315" x="3184"/>
                  </a:lnTo>
                  <a:lnTo>
                    <a:pt y="1592" x="3392"/>
                  </a:lnTo>
                  <a:lnTo>
                    <a:pt y="1869" x="3530"/>
                  </a:lnTo>
                  <a:lnTo>
                    <a:pt y="2145" x="3599"/>
                  </a:lnTo>
                  <a:lnTo>
                    <a:pt y="2491" x="3668"/>
                  </a:lnTo>
                  <a:lnTo>
                    <a:pt y="2837" x="3668"/>
                  </a:lnTo>
                  <a:lnTo>
                    <a:pt y="3183" x="3668"/>
                  </a:lnTo>
                  <a:lnTo>
                    <a:pt y="3460" x="3530"/>
                  </a:lnTo>
                  <a:lnTo>
                    <a:pt y="3806" x="3392"/>
                  </a:lnTo>
                  <a:lnTo>
                    <a:pt y="4014" x="3184"/>
                  </a:lnTo>
                  <a:lnTo>
                    <a:pt y="4152" x="2976"/>
                  </a:lnTo>
                  <a:lnTo>
                    <a:pt y="4291" x="2769"/>
                  </a:lnTo>
                  <a:lnTo>
                    <a:pt y="4360" x="2492"/>
                  </a:lnTo>
                  <a:lnTo>
                    <a:pt y="4360" x="2215"/>
                  </a:lnTo>
                  <a:lnTo>
                    <a:pt y="4291" x="1938"/>
                  </a:lnTo>
                  <a:lnTo>
                    <a:pt y="4152" x="1661"/>
                  </a:lnTo>
                  <a:lnTo>
                    <a:pt y="3945" x="1454"/>
                  </a:lnTo>
                  <a:lnTo>
                    <a:pt y="3737" x="1246"/>
                  </a:lnTo>
                  <a:lnTo>
                    <a:pt y="3391" x="1108"/>
                  </a:lnTo>
                  <a:lnTo>
                    <a:pt y="3114" x="969"/>
                  </a:lnTo>
                  <a:lnTo>
                    <a:pt y="2768" x="900"/>
                  </a:lnTo>
                  <a:lnTo>
                    <a:pt y="2422" x="900"/>
                  </a:lnTo>
                  <a:lnTo>
                    <a:pt y="2076" x="969"/>
                  </a:lnTo>
                  <a:lnTo>
                    <a:pt y="1730" x="1039"/>
                  </a:lnTo>
                  <a:lnTo>
                    <a:pt y="1453" x="1246"/>
                  </a:lnTo>
                  <a:lnTo>
                    <a:pt y="1246" x="1385"/>
                  </a:lnTo>
                  <a:lnTo>
                    <a:pt y="1038" x="1592"/>
                  </a:lnTo>
                  <a:lnTo>
                    <a:pt y="900" x="1869"/>
                  </a:lnTo>
                  <a:lnTo>
                    <a:pt y="830" x="2146"/>
                  </a:lnTo>
                  <a:close/>
                  <a:moveTo>
                    <a:pt y="0" x="2007"/>
                  </a:moveTo>
                  <a:lnTo>
                    <a:pt y="69" x="1592"/>
                  </a:lnTo>
                  <a:lnTo>
                    <a:pt y="277" x="1177"/>
                  </a:lnTo>
                  <a:lnTo>
                    <a:pt y="554" x="831"/>
                  </a:lnTo>
                  <a:lnTo>
                    <a:pt y="969" x="485"/>
                  </a:lnTo>
                  <a:lnTo>
                    <a:pt y="1384" x="277"/>
                  </a:lnTo>
                  <a:lnTo>
                    <a:pt y="1869" x="70"/>
                  </a:lnTo>
                  <a:lnTo>
                    <a:pt y="2353" x="1"/>
                  </a:lnTo>
                  <a:lnTo>
                    <a:pt y="2837" x="70"/>
                  </a:lnTo>
                  <a:lnTo>
                    <a:pt y="3322" x="139"/>
                  </a:lnTo>
                  <a:lnTo>
                    <a:pt y="3806" x="277"/>
                  </a:lnTo>
                  <a:lnTo>
                    <a:pt y="4221" x="554"/>
                  </a:lnTo>
                  <a:lnTo>
                    <a:pt y="4567" x="831"/>
                  </a:lnTo>
                  <a:lnTo>
                    <a:pt y="4844" x="1177"/>
                  </a:lnTo>
                  <a:lnTo>
                    <a:pt y="5052" x="1523"/>
                  </a:lnTo>
                  <a:lnTo>
                    <a:pt y="5190" x="1938"/>
                  </a:lnTo>
                  <a:lnTo>
                    <a:pt y="5260" x="2353"/>
                  </a:lnTo>
                  <a:lnTo>
                    <a:pt y="5260" x="2561"/>
                  </a:lnTo>
                  <a:lnTo>
                    <a:pt y="5121" x="3045"/>
                  </a:lnTo>
                  <a:lnTo>
                    <a:pt y="4914" x="3461"/>
                  </a:lnTo>
                  <a:lnTo>
                    <a:pt y="4637" x="3807"/>
                  </a:lnTo>
                  <a:lnTo>
                    <a:pt y="4291" x="4153"/>
                  </a:lnTo>
                  <a:lnTo>
                    <a:pt y="3875" x="4360"/>
                  </a:lnTo>
                  <a:lnTo>
                    <a:pt y="3391" x="4499"/>
                  </a:lnTo>
                  <a:lnTo>
                    <a:pt y="2907" x="4568"/>
                  </a:lnTo>
                  <a:lnTo>
                    <a:pt y="2353" x="4568"/>
                  </a:lnTo>
                  <a:lnTo>
                    <a:pt y="1869" x="4430"/>
                  </a:lnTo>
                  <a:lnTo>
                    <a:pt y="1384" x="4291"/>
                  </a:lnTo>
                  <a:lnTo>
                    <a:pt y="969" x="4014"/>
                  </a:lnTo>
                  <a:lnTo>
                    <a:pt y="623" x="3738"/>
                  </a:lnTo>
                  <a:lnTo>
                    <a:pt y="277" x="3322"/>
                  </a:lnTo>
                  <a:lnTo>
                    <a:pt y="69" x="2907"/>
                  </a:lnTo>
                  <a:lnTo>
                    <a:pt y="0" x="249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y="3412850" x="3001175"/>
              <a:ext cy="129775" cx="115925"/>
            </a:xfrm>
            <a:custGeom>
              <a:pathLst>
                <a:path w="4637" extrusionOk="0" h="5191">
                  <a:moveTo>
                    <a:pt y="900" x="2838"/>
                  </a:moveTo>
                  <a:lnTo>
                    <a:pt y="1039" x="3114"/>
                  </a:lnTo>
                  <a:lnTo>
                    <a:pt y="1177" x="3322"/>
                  </a:lnTo>
                  <a:lnTo>
                    <a:pt y="1454" x="3460"/>
                  </a:lnTo>
                  <a:lnTo>
                    <a:pt y="1661" x="3599"/>
                  </a:lnTo>
                  <a:lnTo>
                    <a:pt y="2007" x="3737"/>
                  </a:lnTo>
                  <a:lnTo>
                    <a:pt y="2284" x="3737"/>
                  </a:lnTo>
                  <a:lnTo>
                    <a:pt y="2630" x="3737"/>
                  </a:lnTo>
                  <a:lnTo>
                    <a:pt y="2976" x="3668"/>
                  </a:lnTo>
                  <a:lnTo>
                    <a:pt y="3530" x="3391"/>
                  </a:lnTo>
                  <a:lnTo>
                    <a:pt y="3945" x="3045"/>
                  </a:lnTo>
                  <a:lnTo>
                    <a:pt y="4084" x="2838"/>
                  </a:lnTo>
                  <a:lnTo>
                    <a:pt y="4222" x="2630"/>
                  </a:lnTo>
                  <a:lnTo>
                    <a:pt y="4291" x="2422"/>
                  </a:lnTo>
                  <a:lnTo>
                    <a:pt y="4360" x="2146"/>
                  </a:lnTo>
                  <a:lnTo>
                    <a:pt y="4291" x="1800"/>
                  </a:lnTo>
                  <a:lnTo>
                    <a:pt y="4153" x="1592"/>
                  </a:lnTo>
                  <a:lnTo>
                    <a:pt y="4014" x="1384"/>
                  </a:lnTo>
                  <a:lnTo>
                    <a:pt y="3807" x="1177"/>
                  </a:lnTo>
                  <a:lnTo>
                    <a:pt y="3530" x="1038"/>
                  </a:lnTo>
                  <a:lnTo>
                    <a:pt y="3253" x="969"/>
                  </a:lnTo>
                  <a:lnTo>
                    <a:pt y="2907" x="900"/>
                  </a:lnTo>
                  <a:lnTo>
                    <a:pt y="2561" x="900"/>
                  </a:lnTo>
                  <a:lnTo>
                    <a:pt y="2215" x="969"/>
                  </a:lnTo>
                  <a:lnTo>
                    <a:pt y="1661" x="1246"/>
                  </a:lnTo>
                  <a:lnTo>
                    <a:pt y="1246" x="1592"/>
                  </a:lnTo>
                  <a:lnTo>
                    <a:pt y="1108" x="1800"/>
                  </a:lnTo>
                  <a:lnTo>
                    <a:pt y="969" x="2007"/>
                  </a:lnTo>
                  <a:lnTo>
                    <a:pt y="900" x="2284"/>
                  </a:lnTo>
                  <a:close/>
                  <a:moveTo>
                    <a:pt y="1" x="2146"/>
                  </a:moveTo>
                  <a:lnTo>
                    <a:pt y="139" x="1730"/>
                  </a:lnTo>
                  <a:lnTo>
                    <a:pt y="277" x="1384"/>
                  </a:lnTo>
                  <a:lnTo>
                    <a:pt y="554" x="1038"/>
                  </a:lnTo>
                  <a:lnTo>
                    <a:pt y="831" x="761"/>
                  </a:lnTo>
                  <a:lnTo>
                    <a:pt y="1177" x="554"/>
                  </a:lnTo>
                  <a:lnTo>
                    <a:pt y="1523" x="277"/>
                  </a:lnTo>
                  <a:lnTo>
                    <a:pt y="1938" x="139"/>
                  </a:lnTo>
                  <a:lnTo>
                    <a:pt y="2423" x="69"/>
                  </a:lnTo>
                  <a:lnTo>
                    <a:pt y="2976" x="0"/>
                  </a:lnTo>
                  <a:lnTo>
                    <a:pt y="3461" x="69"/>
                  </a:lnTo>
                  <a:lnTo>
                    <a:pt y="3876" x="277"/>
                  </a:lnTo>
                  <a:lnTo>
                    <a:pt y="4360" x="485"/>
                  </a:lnTo>
                  <a:lnTo>
                    <a:pt y="4706" x="761"/>
                  </a:lnTo>
                  <a:lnTo>
                    <a:pt y="4983" x="1177"/>
                  </a:lnTo>
                  <a:lnTo>
                    <a:pt y="5122" x="1592"/>
                  </a:lnTo>
                  <a:lnTo>
                    <a:pt y="5191" x="2146"/>
                  </a:lnTo>
                  <a:lnTo>
                    <a:pt y="5191" x="2561"/>
                  </a:lnTo>
                  <a:lnTo>
                    <a:pt y="5052" x="2907"/>
                  </a:lnTo>
                  <a:lnTo>
                    <a:pt y="4914" x="3253"/>
                  </a:lnTo>
                  <a:lnTo>
                    <a:pt y="4637" x="3599"/>
                  </a:lnTo>
                  <a:lnTo>
                    <a:pt y="4360" x="3876"/>
                  </a:lnTo>
                  <a:lnTo>
                    <a:pt y="4014" x="4152"/>
                  </a:lnTo>
                  <a:lnTo>
                    <a:pt y="3668" x="4360"/>
                  </a:lnTo>
                  <a:lnTo>
                    <a:pt y="3253" x="4498"/>
                  </a:lnTo>
                  <a:lnTo>
                    <a:pt y="2699" x="4637"/>
                  </a:lnTo>
                  <a:lnTo>
                    <a:pt y="2215" x="4637"/>
                  </a:lnTo>
                  <a:lnTo>
                    <a:pt y="1731" x="4568"/>
                  </a:lnTo>
                  <a:lnTo>
                    <a:pt y="1246" x="4429"/>
                  </a:lnTo>
                  <a:lnTo>
                    <a:pt y="900" x="4152"/>
                  </a:lnTo>
                  <a:lnTo>
                    <a:pt y="554" x="3876"/>
                  </a:lnTo>
                  <a:lnTo>
                    <a:pt y="277" x="3530"/>
                  </a:lnTo>
                  <a:lnTo>
                    <a:pt y="70" x="3114"/>
                  </a:lnTo>
                  <a:lnTo>
                    <a:pt y="1" x="276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y="3314225" x="2393900"/>
              <a:ext cy="538100" cx="714550"/>
            </a:xfrm>
            <a:custGeom>
              <a:pathLst>
                <a:path w="28582" extrusionOk="0" h="21524">
                  <a:moveTo>
                    <a:pt y="901" x="12457"/>
                  </a:moveTo>
                  <a:lnTo>
                    <a:pt y="970" x="12527"/>
                  </a:lnTo>
                  <a:lnTo>
                    <a:pt y="1177" x="12596"/>
                  </a:lnTo>
                  <a:lnTo>
                    <a:pt y="1731" x="12527"/>
                  </a:lnTo>
                  <a:lnTo>
                    <a:pt y="2977" x="12181"/>
                  </a:lnTo>
                  <a:lnTo>
                    <a:pt y="4153" x="11904"/>
                  </a:lnTo>
                  <a:lnTo>
                    <a:pt y="4707" x="11835"/>
                  </a:lnTo>
                  <a:lnTo>
                    <a:pt y="5191" x="11835"/>
                  </a:lnTo>
                  <a:lnTo>
                    <a:pt y="5537" x="11973"/>
                  </a:lnTo>
                  <a:lnTo>
                    <a:pt y="6022" x="12111"/>
                  </a:lnTo>
                  <a:lnTo>
                    <a:pt y="6437" x="12388"/>
                  </a:lnTo>
                  <a:lnTo>
                    <a:pt y="6921" x="12665"/>
                  </a:lnTo>
                  <a:lnTo>
                    <a:pt y="7337" x="13011"/>
                  </a:lnTo>
                  <a:lnTo>
                    <a:pt y="7752" x="13426"/>
                  </a:lnTo>
                  <a:lnTo>
                    <a:pt y="8029" x="13772"/>
                  </a:lnTo>
                  <a:lnTo>
                    <a:pt y="8167" x="14187"/>
                  </a:lnTo>
                  <a:lnTo>
                    <a:pt y="8305" x="15018"/>
                  </a:lnTo>
                  <a:lnTo>
                    <a:pt y="8305" x="15987"/>
                  </a:lnTo>
                  <a:lnTo>
                    <a:pt y="8236" x="16540"/>
                  </a:lnTo>
                  <a:lnTo>
                    <a:pt y="8098" x="17025"/>
                  </a:lnTo>
                  <a:lnTo>
                    <a:pt y="7959" x="17440"/>
                  </a:lnTo>
                  <a:lnTo>
                    <a:pt y="7752" x="17786"/>
                  </a:lnTo>
                  <a:lnTo>
                    <a:pt y="7267" x="18201"/>
                  </a:lnTo>
                  <a:lnTo>
                    <a:pt y="6644" x="18686"/>
                  </a:lnTo>
                  <a:lnTo>
                    <a:pt y="5952" x="19101"/>
                  </a:lnTo>
                  <a:lnTo>
                    <a:pt y="5399" x="19378"/>
                  </a:lnTo>
                  <a:lnTo>
                    <a:pt y="4984" x="19378"/>
                  </a:lnTo>
                  <a:lnTo>
                    <a:pt y="4499" x="19378"/>
                  </a:lnTo>
                  <a:lnTo>
                    <a:pt y="3392" x="19170"/>
                  </a:lnTo>
                  <a:lnTo>
                    <a:pt y="2285" x="18963"/>
                  </a:lnTo>
                  <a:lnTo>
                    <a:pt y="1731" x="18963"/>
                  </a:lnTo>
                  <a:lnTo>
                    <a:pt y="1523" x="18963"/>
                  </a:lnTo>
                  <a:lnTo>
                    <a:pt y="1454" x="19032"/>
                  </a:lnTo>
                  <a:lnTo>
                    <a:pt y="1454" x="19239"/>
                  </a:lnTo>
                  <a:lnTo>
                    <a:pt y="1593" x="19378"/>
                  </a:lnTo>
                  <a:lnTo>
                    <a:pt y="1939" x="19655"/>
                  </a:lnTo>
                  <a:lnTo>
                    <a:pt y="2423" x="19862"/>
                  </a:lnTo>
                  <a:lnTo>
                    <a:pt y="2977" x="20139"/>
                  </a:lnTo>
                  <a:lnTo>
                    <a:pt y="3600" x="20277"/>
                  </a:lnTo>
                  <a:lnTo>
                    <a:pt y="4222" x="20416"/>
                  </a:lnTo>
                  <a:lnTo>
                    <a:pt y="4776" x="20485"/>
                  </a:lnTo>
                  <a:lnTo>
                    <a:pt y="5260" x="20554"/>
                  </a:lnTo>
                  <a:lnTo>
                    <a:pt y="5676" x="20485"/>
                  </a:lnTo>
                  <a:lnTo>
                    <a:pt y="6298" x="20208"/>
                  </a:lnTo>
                  <a:lnTo>
                    <a:pt y="7060" x="19862"/>
                  </a:lnTo>
                  <a:lnTo>
                    <a:pt y="8582" x="18963"/>
                  </a:lnTo>
                  <a:lnTo>
                    <a:pt y="9136" x="18617"/>
                  </a:lnTo>
                  <a:lnTo>
                    <a:pt y="9620" x="18478"/>
                  </a:lnTo>
                  <a:lnTo>
                    <a:pt y="10312" x="18340"/>
                  </a:lnTo>
                  <a:lnTo>
                    <a:pt y="11004" x="18340"/>
                  </a:lnTo>
                  <a:lnTo>
                    <a:pt y="11558" x="18340"/>
                  </a:lnTo>
                  <a:lnTo>
                    <a:pt y="11489" x="16748"/>
                  </a:lnTo>
                  <a:lnTo>
                    <a:pt y="11420" x="15156"/>
                  </a:lnTo>
                  <a:lnTo>
                    <a:pt y="11489" x="13980"/>
                  </a:lnTo>
                  <a:lnTo>
                    <a:pt y="11489" x="12803"/>
                  </a:lnTo>
                  <a:lnTo>
                    <a:pt y="10312" x="12734"/>
                  </a:lnTo>
                  <a:lnTo>
                    <a:pt y="9620" x="12665"/>
                  </a:lnTo>
                  <a:lnTo>
                    <a:pt y="9136" x="12527"/>
                  </a:lnTo>
                  <a:lnTo>
                    <a:pt y="8375" x="12181"/>
                  </a:lnTo>
                  <a:lnTo>
                    <a:pt y="7475" x="11696"/>
                  </a:lnTo>
                  <a:lnTo>
                    <a:pt y="6506" x="11143"/>
                  </a:lnTo>
                  <a:lnTo>
                    <a:pt y="6022" x="10935"/>
                  </a:lnTo>
                  <a:lnTo>
                    <a:pt y="5606" x="10797"/>
                  </a:lnTo>
                  <a:lnTo>
                    <a:pt y="5191" x="10727"/>
                  </a:lnTo>
                  <a:lnTo>
                    <a:pt y="4568" x="10797"/>
                  </a:lnTo>
                  <a:lnTo>
                    <a:pt y="3876" x="10935"/>
                  </a:lnTo>
                  <a:lnTo>
                    <a:pt y="3184" x="11143"/>
                  </a:lnTo>
                  <a:lnTo>
                    <a:pt y="2492" x="11350"/>
                  </a:lnTo>
                  <a:lnTo>
                    <a:pt y="1869" x="11627"/>
                  </a:lnTo>
                  <a:lnTo>
                    <a:pt y="1316" x="11904"/>
                  </a:lnTo>
                  <a:lnTo>
                    <a:pt y="970" x="12250"/>
                  </a:lnTo>
                  <a:lnTo>
                    <a:pt y="901" x="12319"/>
                  </a:lnTo>
                  <a:close/>
                  <a:moveTo>
                    <a:pt y="7959" x="9343"/>
                  </a:moveTo>
                  <a:lnTo>
                    <a:pt y="8029" x="9482"/>
                  </a:lnTo>
                  <a:lnTo>
                    <a:pt y="8305" x="9482"/>
                  </a:lnTo>
                  <a:lnTo>
                    <a:pt y="8651" x="9412"/>
                  </a:lnTo>
                  <a:lnTo>
                    <a:pt y="9067" x="9274"/>
                  </a:lnTo>
                  <a:lnTo>
                    <a:pt y="9482" x="8997"/>
                  </a:lnTo>
                  <a:lnTo>
                    <a:pt y="10243" x="8513"/>
                  </a:lnTo>
                  <a:lnTo>
                    <a:pt y="10520" x="8236"/>
                  </a:lnTo>
                  <a:lnTo>
                    <a:pt y="10658" x="7959"/>
                  </a:lnTo>
                  <a:lnTo>
                    <a:pt y="10728" x="7752"/>
                  </a:lnTo>
                  <a:lnTo>
                    <a:pt y="10728" x="7475"/>
                  </a:lnTo>
                  <a:lnTo>
                    <a:pt y="10658" x="7198"/>
                  </a:lnTo>
                  <a:lnTo>
                    <a:pt y="10520" x="6921"/>
                  </a:lnTo>
                  <a:lnTo>
                    <a:pt y="10243" x="6437"/>
                  </a:lnTo>
                  <a:lnTo>
                    <a:pt y="9966" x="6091"/>
                  </a:lnTo>
                  <a:lnTo>
                    <a:pt y="9897" x="6021"/>
                  </a:lnTo>
                  <a:lnTo>
                    <a:pt y="9897" x="5745"/>
                  </a:lnTo>
                  <a:lnTo>
                    <a:pt y="9966" x="5606"/>
                  </a:lnTo>
                  <a:lnTo>
                    <a:pt y="10035" x="5468"/>
                  </a:lnTo>
                  <a:lnTo>
                    <a:pt y="10174" x="5399"/>
                  </a:lnTo>
                  <a:lnTo>
                    <a:pt y="10312" x="5399"/>
                  </a:lnTo>
                  <a:lnTo>
                    <a:pt y="10451" x="5399"/>
                  </a:lnTo>
                  <a:lnTo>
                    <a:pt y="12319" x="6091"/>
                  </a:lnTo>
                  <a:lnTo>
                    <a:pt y="12665" x="6229"/>
                  </a:lnTo>
                  <a:lnTo>
                    <a:pt y="12804" x="6298"/>
                  </a:lnTo>
                  <a:lnTo>
                    <a:pt y="13219" x="5260"/>
                  </a:lnTo>
                  <a:lnTo>
                    <a:pt y="13011" x="4845"/>
                  </a:lnTo>
                  <a:lnTo>
                    <a:pt y="12804" x="4430"/>
                  </a:lnTo>
                  <a:lnTo>
                    <a:pt y="12527" x="3392"/>
                  </a:lnTo>
                  <a:lnTo>
                    <a:pt y="12250" x="2561"/>
                  </a:lnTo>
                  <a:lnTo>
                    <a:pt y="11696" x="2561"/>
                  </a:lnTo>
                  <a:lnTo>
                    <a:pt y="10935" x="2700"/>
                  </a:lnTo>
                  <a:lnTo>
                    <a:pt y="10866" x="2700"/>
                  </a:lnTo>
                  <a:lnTo>
                    <a:pt y="10728" x="2700"/>
                  </a:lnTo>
                  <a:lnTo>
                    <a:pt y="10520" x="2630"/>
                  </a:lnTo>
                  <a:lnTo>
                    <a:pt y="10451" x="2492"/>
                  </a:lnTo>
                  <a:lnTo>
                    <a:pt y="10382" x="2354"/>
                  </a:lnTo>
                  <a:lnTo>
                    <a:pt y="10382" x="2215"/>
                  </a:lnTo>
                  <a:lnTo>
                    <a:pt y="10451" x="2008"/>
                  </a:lnTo>
                  <a:lnTo>
                    <a:pt y="10520" x="1938"/>
                  </a:lnTo>
                  <a:lnTo>
                    <a:pt y="10728" x="1800"/>
                  </a:lnTo>
                  <a:lnTo>
                    <a:pt y="11281" x="1731"/>
                  </a:lnTo>
                  <a:lnTo>
                    <a:pt y="11835" x="1662"/>
                  </a:lnTo>
                  <a:lnTo>
                    <a:pt y="12181" x="1662"/>
                  </a:lnTo>
                  <a:lnTo>
                    <a:pt y="12458" x="1731"/>
                  </a:lnTo>
                  <a:lnTo>
                    <a:pt y="12665" x="1731"/>
                  </a:lnTo>
                  <a:lnTo>
                    <a:pt y="12804" x="1869"/>
                  </a:lnTo>
                  <a:lnTo>
                    <a:pt y="12942" x="1938"/>
                  </a:lnTo>
                  <a:lnTo>
                    <a:pt y="13080" x="2354"/>
                  </a:lnTo>
                  <a:lnTo>
                    <a:pt y="13357" x="3115"/>
                  </a:lnTo>
                  <a:lnTo>
                    <a:pt y="13703" x="4291"/>
                  </a:lnTo>
                  <a:lnTo>
                    <a:pt y="13911" x="4776"/>
                  </a:lnTo>
                  <a:lnTo>
                    <a:pt y="14049" x="4983"/>
                  </a:lnTo>
                  <a:lnTo>
                    <a:pt y="14257" x="4845"/>
                  </a:lnTo>
                  <a:lnTo>
                    <a:pt y="14326" x="4568"/>
                  </a:lnTo>
                  <a:lnTo>
                    <a:pt y="14395" x="4084"/>
                  </a:lnTo>
                  <a:lnTo>
                    <a:pt y="14326" x="3461"/>
                  </a:lnTo>
                  <a:lnTo>
                    <a:pt y="14119" x="2561"/>
                  </a:lnTo>
                  <a:lnTo>
                    <a:pt y="13703" x="1800"/>
                  </a:lnTo>
                  <a:lnTo>
                    <a:pt y="13496" x="1454"/>
                  </a:lnTo>
                  <a:lnTo>
                    <a:pt y="13288" x="1177"/>
                  </a:lnTo>
                  <a:lnTo>
                    <a:pt y="13080" x="1039"/>
                  </a:lnTo>
                  <a:lnTo>
                    <a:pt y="12804" x="970"/>
                  </a:lnTo>
                  <a:lnTo>
                    <a:pt y="12250" x="900"/>
                  </a:lnTo>
                  <a:lnTo>
                    <a:pt y="11627" x="900"/>
                  </a:lnTo>
                  <a:lnTo>
                    <a:pt y="11074" x="970"/>
                  </a:lnTo>
                  <a:lnTo>
                    <a:pt y="10520" x="1108"/>
                  </a:lnTo>
                  <a:lnTo>
                    <a:pt y="9966" x="1246"/>
                  </a:lnTo>
                  <a:lnTo>
                    <a:pt y="9482" x="1454"/>
                  </a:lnTo>
                  <a:lnTo>
                    <a:pt y="9136" x="1731"/>
                  </a:lnTo>
                  <a:lnTo>
                    <a:pt y="8859" x="2008"/>
                  </a:lnTo>
                  <a:lnTo>
                    <a:pt y="8651" x="2284"/>
                  </a:lnTo>
                  <a:lnTo>
                    <a:pt y="8513" x="2630"/>
                  </a:lnTo>
                  <a:lnTo>
                    <a:pt y="8305" x="3461"/>
                  </a:lnTo>
                  <a:lnTo>
                    <a:pt y="8236" x="3945"/>
                  </a:lnTo>
                  <a:lnTo>
                    <a:pt y="8167" x="4361"/>
                  </a:lnTo>
                  <a:lnTo>
                    <a:pt y="8236" x="4707"/>
                  </a:lnTo>
                  <a:lnTo>
                    <a:pt y="8305" x="5053"/>
                  </a:lnTo>
                  <a:lnTo>
                    <a:pt y="8582" x="5468"/>
                  </a:lnTo>
                  <a:lnTo>
                    <a:pt y="8997" x="6021"/>
                  </a:lnTo>
                  <a:lnTo>
                    <a:pt y="9689" x="6783"/>
                  </a:lnTo>
                  <a:lnTo>
                    <a:pt y="9897" x="7129"/>
                  </a:lnTo>
                  <a:lnTo>
                    <a:pt y="9966" x="7475"/>
                  </a:lnTo>
                  <a:lnTo>
                    <a:pt y="9966" x="7890"/>
                  </a:lnTo>
                  <a:lnTo>
                    <a:pt y="9828" x="8028"/>
                  </a:lnTo>
                  <a:lnTo>
                    <a:pt y="9689" x="8167"/>
                  </a:lnTo>
                  <a:lnTo>
                    <a:pt y="9343" x="8444"/>
                  </a:lnTo>
                  <a:lnTo>
                    <a:pt y="8859" x="8651"/>
                  </a:lnTo>
                  <a:lnTo>
                    <a:pt y="8305" x="8997"/>
                  </a:lnTo>
                  <a:lnTo>
                    <a:pt y="8098" x="9136"/>
                  </a:lnTo>
                  <a:lnTo>
                    <a:pt y="7959" x="9343"/>
                  </a:lnTo>
                  <a:close/>
                  <a:moveTo>
                    <a:pt y="14257" x="13149"/>
                  </a:moveTo>
                  <a:lnTo>
                    <a:pt y="15572" x="13149"/>
                  </a:lnTo>
                  <a:lnTo>
                    <a:pt y="15572" x="11835"/>
                  </a:lnTo>
                  <a:lnTo>
                    <a:pt y="14257" x="11835"/>
                  </a:lnTo>
                  <a:close/>
                  <a:moveTo>
                    <a:pt y="15364" x="17924"/>
                  </a:moveTo>
                  <a:lnTo>
                    <a:pt y="16679" x="17924"/>
                  </a:lnTo>
                  <a:lnTo>
                    <a:pt y="16679" x="16540"/>
                  </a:lnTo>
                  <a:lnTo>
                    <a:pt y="15364" x="16540"/>
                  </a:lnTo>
                  <a:close/>
                  <a:moveTo>
                    <a:pt y="9897" x="24153"/>
                  </a:moveTo>
                  <a:lnTo>
                    <a:pt y="10035" x="24637"/>
                  </a:lnTo>
                  <a:lnTo>
                    <a:pt y="10243" x="25260"/>
                  </a:lnTo>
                  <a:lnTo>
                    <a:pt y="10520" x="25814"/>
                  </a:lnTo>
                  <a:lnTo>
                    <a:pt y="10797" x="26367"/>
                  </a:lnTo>
                  <a:lnTo>
                    <a:pt y="11143" x="26852"/>
                  </a:lnTo>
                  <a:lnTo>
                    <a:pt y="11489" x="27267"/>
                  </a:lnTo>
                  <a:lnTo>
                    <a:pt y="11835" x="27544"/>
                  </a:lnTo>
                  <a:lnTo>
                    <a:pt y="12042" x="27613"/>
                  </a:lnTo>
                  <a:lnTo>
                    <a:pt y="12388" x="27682"/>
                  </a:lnTo>
                  <a:lnTo>
                    <a:pt y="13219" x="27682"/>
                  </a:lnTo>
                  <a:lnTo>
                    <a:pt y="14049" x="27613"/>
                  </a:lnTo>
                  <a:lnTo>
                    <a:pt y="14880" x="27336"/>
                  </a:lnTo>
                  <a:lnTo>
                    <a:pt y="15295" x="27198"/>
                  </a:lnTo>
                  <a:lnTo>
                    <a:pt y="15572" x="26990"/>
                  </a:lnTo>
                  <a:lnTo>
                    <a:pt y="15710" x="26852"/>
                  </a:lnTo>
                  <a:lnTo>
                    <a:pt y="16195" x="26229"/>
                  </a:lnTo>
                  <a:lnTo>
                    <a:pt y="16679" x="25468"/>
                  </a:lnTo>
                  <a:lnTo>
                    <a:pt y="16887" x="25052"/>
                  </a:lnTo>
                  <a:lnTo>
                    <a:pt y="17025" x="24637"/>
                  </a:lnTo>
                  <a:lnTo>
                    <a:pt y="17164" x="24222"/>
                  </a:lnTo>
                  <a:lnTo>
                    <a:pt y="17164" x="23876"/>
                  </a:lnTo>
                  <a:lnTo>
                    <a:pt y="17025" x="23599"/>
                  </a:lnTo>
                  <a:lnTo>
                    <a:pt y="16817" x="23461"/>
                  </a:lnTo>
                  <a:lnTo>
                    <a:pt y="16610" x="23668"/>
                  </a:lnTo>
                  <a:lnTo>
                    <a:pt y="16402" x="24014"/>
                  </a:lnTo>
                  <a:lnTo>
                    <a:pt y="16056" x="24776"/>
                  </a:lnTo>
                  <a:lnTo>
                    <a:pt y="15572" x="25675"/>
                  </a:lnTo>
                  <a:lnTo>
                    <a:pt y="15295" x="26021"/>
                  </a:lnTo>
                  <a:lnTo>
                    <a:pt y="15087" x="26367"/>
                  </a:lnTo>
                  <a:lnTo>
                    <a:pt y="14949" x="26437"/>
                  </a:lnTo>
                  <a:lnTo>
                    <a:pt y="14672" x="26575"/>
                  </a:lnTo>
                  <a:lnTo>
                    <a:pt y="14257" x="26713"/>
                  </a:lnTo>
                  <a:lnTo>
                    <a:pt y="13357" x="26921"/>
                  </a:lnTo>
                  <a:lnTo>
                    <a:pt y="12665" x="26990"/>
                  </a:lnTo>
                  <a:lnTo>
                    <a:pt y="12458" x="26921"/>
                  </a:lnTo>
                  <a:lnTo>
                    <a:pt y="12319" x="26852"/>
                  </a:lnTo>
                  <a:lnTo>
                    <a:pt y="12250" x="26713"/>
                  </a:lnTo>
                  <a:lnTo>
                    <a:pt y="12250" x="26367"/>
                  </a:lnTo>
                  <a:lnTo>
                    <a:pt y="12319" x="26229"/>
                  </a:lnTo>
                  <a:lnTo>
                    <a:pt y="12458" x="26160"/>
                  </a:lnTo>
                  <a:lnTo>
                    <a:pt y="12596" x="26091"/>
                  </a:lnTo>
                  <a:lnTo>
                    <a:pt y="12665" x="26091"/>
                  </a:lnTo>
                  <a:lnTo>
                    <a:pt y="13150" x="26091"/>
                  </a:lnTo>
                  <a:lnTo>
                    <a:pt y="13703" x="25952"/>
                  </a:lnTo>
                  <a:lnTo>
                    <a:pt y="13357" x="25329"/>
                  </a:lnTo>
                  <a:lnTo>
                    <a:pt y="13011" x="24637"/>
                  </a:lnTo>
                  <a:lnTo>
                    <a:pt y="12734" x="23876"/>
                  </a:lnTo>
                  <a:lnTo>
                    <a:pt y="12458" x="23046"/>
                  </a:lnTo>
                  <a:lnTo>
                    <a:pt y="12319" x="23115"/>
                  </a:lnTo>
                  <a:lnTo>
                    <a:pt y="11627" x="23599"/>
                  </a:lnTo>
                  <a:lnTo>
                    <a:pt y="11489" x="23599"/>
                  </a:lnTo>
                  <a:lnTo>
                    <a:pt y="11350" x="23668"/>
                  </a:lnTo>
                  <a:lnTo>
                    <a:pt y="11212" x="23599"/>
                  </a:lnTo>
                  <a:lnTo>
                    <a:pt y="11143" x="23530"/>
                  </a:lnTo>
                  <a:lnTo>
                    <a:pt y="11004" x="23461"/>
                  </a:lnTo>
                  <a:lnTo>
                    <a:pt y="10935" x="23322"/>
                  </a:lnTo>
                  <a:lnTo>
                    <a:pt y="10935" x="23115"/>
                  </a:lnTo>
                  <a:lnTo>
                    <a:pt y="11074" x="22700"/>
                  </a:lnTo>
                  <a:lnTo>
                    <a:pt y="11281" x="22284"/>
                  </a:lnTo>
                  <a:lnTo>
                    <a:pt y="11627" x="21800"/>
                  </a:lnTo>
                  <a:lnTo>
                    <a:pt y="11973" x="21385"/>
                  </a:lnTo>
                  <a:lnTo>
                    <a:pt y="12042" x="21385"/>
                  </a:lnTo>
                  <a:lnTo>
                    <a:pt y="12250" x="21246"/>
                  </a:lnTo>
                  <a:lnTo>
                    <a:pt y="12458" x="21177"/>
                  </a:lnTo>
                  <a:lnTo>
                    <a:pt y="12873" x="21108"/>
                  </a:lnTo>
                  <a:lnTo>
                    <a:pt y="13496" x="21108"/>
                  </a:lnTo>
                  <a:lnTo>
                    <a:pt y="14119" x="21108"/>
                  </a:lnTo>
                  <a:lnTo>
                    <a:pt y="14534" x="21039"/>
                  </a:lnTo>
                  <a:lnTo>
                    <a:pt y="14741" x="20969"/>
                  </a:lnTo>
                  <a:lnTo>
                    <a:pt y="14811" x="20762"/>
                  </a:lnTo>
                  <a:lnTo>
                    <a:pt y="14811" x="20623"/>
                  </a:lnTo>
                  <a:lnTo>
                    <a:pt y="14672" x="20554"/>
                  </a:lnTo>
                  <a:lnTo>
                    <a:pt y="14257" x="20416"/>
                  </a:lnTo>
                  <a:lnTo>
                    <a:pt y="13842" x="20347"/>
                  </a:lnTo>
                  <a:lnTo>
                    <a:pt y="13288" x="20277"/>
                  </a:lnTo>
                  <a:lnTo>
                    <a:pt y="12734" x="20347"/>
                  </a:lnTo>
                  <a:lnTo>
                    <a:pt y="12319" x="20416"/>
                  </a:lnTo>
                  <a:lnTo>
                    <a:pt y="11904" x="20554"/>
                  </a:lnTo>
                  <a:lnTo>
                    <a:pt y="11627" x="20693"/>
                  </a:lnTo>
                  <a:lnTo>
                    <a:pt y="11350" x="20831"/>
                  </a:lnTo>
                  <a:lnTo>
                    <a:pt y="11074" x="21177"/>
                  </a:lnTo>
                  <a:lnTo>
                    <a:pt y="10520" x="22008"/>
                  </a:lnTo>
                  <a:lnTo>
                    <a:pt y="10105" x="22907"/>
                  </a:lnTo>
                  <a:lnTo>
                    <a:pt y="9966" x="23322"/>
                  </a:lnTo>
                  <a:lnTo>
                    <a:pt y="9897" x="23668"/>
                  </a:lnTo>
                  <a:close/>
                  <a:moveTo>
                    <a:pt y="16471" x="11419"/>
                  </a:moveTo>
                  <a:lnTo>
                    <a:pt y="17717" x="11419"/>
                  </a:lnTo>
                  <a:lnTo>
                    <a:pt y="17717" x="10104"/>
                  </a:lnTo>
                  <a:lnTo>
                    <a:pt y="16471" x="10104"/>
                  </a:lnTo>
                  <a:close/>
                  <a:moveTo>
                    <a:pt y="1" x="12250"/>
                  </a:moveTo>
                  <a:lnTo>
                    <a:pt y="70" x="11973"/>
                  </a:lnTo>
                  <a:lnTo>
                    <a:pt y="347" x="11627"/>
                  </a:lnTo>
                  <a:lnTo>
                    <a:pt y="762" x="11281"/>
                  </a:lnTo>
                  <a:lnTo>
                    <a:pt y="1385" x="10866"/>
                  </a:lnTo>
                  <a:lnTo>
                    <a:pt y="2146" x="10520"/>
                  </a:lnTo>
                  <a:lnTo>
                    <a:pt y="2907" x="10243"/>
                  </a:lnTo>
                  <a:lnTo>
                    <a:pt y="3738" x="10035"/>
                  </a:lnTo>
                  <a:lnTo>
                    <a:pt y="4499" x="9897"/>
                  </a:lnTo>
                  <a:lnTo>
                    <a:pt y="5191" x="9897"/>
                  </a:lnTo>
                  <a:lnTo>
                    <a:pt y="5814" x="9897"/>
                  </a:lnTo>
                  <a:lnTo>
                    <a:pt y="6298" x="10035"/>
                  </a:lnTo>
                  <a:lnTo>
                    <a:pt y="6852" x="10312"/>
                  </a:lnTo>
                  <a:lnTo>
                    <a:pt y="7959" x="10935"/>
                  </a:lnTo>
                  <a:lnTo>
                    <a:pt y="8721" x="11419"/>
                  </a:lnTo>
                  <a:lnTo>
                    <a:pt y="9413" x="11696"/>
                  </a:lnTo>
                  <a:lnTo>
                    <a:pt y="9828" x="11765"/>
                  </a:lnTo>
                  <a:lnTo>
                    <a:pt y="10382" x="11835"/>
                  </a:lnTo>
                  <a:lnTo>
                    <a:pt y="11558" x="11904"/>
                  </a:lnTo>
                  <a:lnTo>
                    <a:pt y="11766" x="10589"/>
                  </a:lnTo>
                  <a:lnTo>
                    <a:pt y="11973" x="9343"/>
                  </a:lnTo>
                  <a:lnTo>
                    <a:pt y="12250" x="8167"/>
                  </a:lnTo>
                  <a:lnTo>
                    <a:pt y="12527" x="7059"/>
                  </a:lnTo>
                  <a:lnTo>
                    <a:pt y="12388" x="7059"/>
                  </a:lnTo>
                  <a:lnTo>
                    <a:pt y="11420" x="6713"/>
                  </a:lnTo>
                  <a:lnTo>
                    <a:pt y="11558" x="7059"/>
                  </a:lnTo>
                  <a:lnTo>
                    <a:pt y="11627" x="7544"/>
                  </a:lnTo>
                  <a:lnTo>
                    <a:pt y="11627" x="7959"/>
                  </a:lnTo>
                  <a:lnTo>
                    <a:pt y="11489" x="8374"/>
                  </a:lnTo>
                  <a:lnTo>
                    <a:pt y="11212" x="8720"/>
                  </a:lnTo>
                  <a:lnTo>
                    <a:pt y="10866" x="9066"/>
                  </a:lnTo>
                  <a:lnTo>
                    <a:pt y="10382" x="9482"/>
                  </a:lnTo>
                  <a:lnTo>
                    <a:pt y="9897" x="9828"/>
                  </a:lnTo>
                  <a:lnTo>
                    <a:pt y="9343" x="10104"/>
                  </a:lnTo>
                  <a:lnTo>
                    <a:pt y="8790" x="10312"/>
                  </a:lnTo>
                  <a:lnTo>
                    <a:pt y="8305" x="10381"/>
                  </a:lnTo>
                  <a:lnTo>
                    <a:pt y="7890" x="10381"/>
                  </a:lnTo>
                  <a:lnTo>
                    <a:pt y="7544" x="10243"/>
                  </a:lnTo>
                  <a:lnTo>
                    <a:pt y="7267" x="10035"/>
                  </a:lnTo>
                  <a:lnTo>
                    <a:pt y="7129" x="9689"/>
                  </a:lnTo>
                  <a:lnTo>
                    <a:pt y="7129" x="9066"/>
                  </a:lnTo>
                  <a:lnTo>
                    <a:pt y="7198" x="8859"/>
                  </a:lnTo>
                  <a:lnTo>
                    <a:pt y="7337" x="8651"/>
                  </a:lnTo>
                  <a:lnTo>
                    <a:pt y="7544" x="8444"/>
                  </a:lnTo>
                  <a:lnTo>
                    <a:pt y="7959" x="8167"/>
                  </a:lnTo>
                  <a:lnTo>
                    <a:pt y="8513" x="7890"/>
                  </a:lnTo>
                  <a:lnTo>
                    <a:pt y="9067" x="7544"/>
                  </a:lnTo>
                  <a:lnTo>
                    <a:pt y="8790" x="7059"/>
                  </a:lnTo>
                  <a:lnTo>
                    <a:pt y="8375" x="6575"/>
                  </a:lnTo>
                  <a:lnTo>
                    <a:pt y="7821" x="5952"/>
                  </a:lnTo>
                  <a:lnTo>
                    <a:pt y="7613" x="5675"/>
                  </a:lnTo>
                  <a:lnTo>
                    <a:pt y="7475" x="5399"/>
                  </a:lnTo>
                  <a:lnTo>
                    <a:pt y="7406" x="4914"/>
                  </a:lnTo>
                  <a:lnTo>
                    <a:pt y="7337" x="4430"/>
                  </a:lnTo>
                  <a:lnTo>
                    <a:pt y="7337" x="3876"/>
                  </a:lnTo>
                  <a:lnTo>
                    <a:pt y="7406" x="3322"/>
                  </a:lnTo>
                  <a:lnTo>
                    <a:pt y="7544" x="2838"/>
                  </a:lnTo>
                  <a:lnTo>
                    <a:pt y="7683" x="2284"/>
                  </a:lnTo>
                  <a:lnTo>
                    <a:pt y="7890" x="1869"/>
                  </a:lnTo>
                  <a:lnTo>
                    <a:pt y="8167" x="1454"/>
                  </a:lnTo>
                  <a:lnTo>
                    <a:pt y="8513" x="1108"/>
                  </a:lnTo>
                  <a:lnTo>
                    <a:pt y="8997" x="762"/>
                  </a:lnTo>
                  <a:lnTo>
                    <a:pt y="9551" x="485"/>
                  </a:lnTo>
                  <a:lnTo>
                    <a:pt y="10105" x="278"/>
                  </a:lnTo>
                  <a:lnTo>
                    <a:pt y="10797" x="70"/>
                  </a:lnTo>
                  <a:lnTo>
                    <a:pt y="11489" x="1"/>
                  </a:lnTo>
                  <a:lnTo>
                    <a:pt y="12250" x="1"/>
                  </a:lnTo>
                  <a:lnTo>
                    <a:pt y="12942" x="70"/>
                  </a:lnTo>
                  <a:lnTo>
                    <a:pt y="13357" x="208"/>
                  </a:lnTo>
                  <a:lnTo>
                    <a:pt y="13634" x="347"/>
                  </a:lnTo>
                  <a:lnTo>
                    <a:pt y="13980" x="624"/>
                  </a:lnTo>
                  <a:lnTo>
                    <a:pt y="14257" x="970"/>
                  </a:lnTo>
                  <a:lnTo>
                    <a:pt y="14534" x="1385"/>
                  </a:lnTo>
                  <a:lnTo>
                    <a:pt y="14741" x="1800"/>
                  </a:lnTo>
                  <a:lnTo>
                    <a:pt y="15087" x="2769"/>
                  </a:lnTo>
                  <a:lnTo>
                    <a:pt y="15433" x="2561"/>
                  </a:lnTo>
                  <a:lnTo>
                    <a:pt y="15779" x="2354"/>
                  </a:lnTo>
                  <a:lnTo>
                    <a:pt y="16125" x="2284"/>
                  </a:lnTo>
                  <a:lnTo>
                    <a:pt y="16471" x="2284"/>
                  </a:lnTo>
                  <a:lnTo>
                    <a:pt y="16956" x="2354"/>
                  </a:lnTo>
                  <a:lnTo>
                    <a:pt y="17510" x="2492"/>
                  </a:lnTo>
                  <a:lnTo>
                    <a:pt y="17994" x="2838"/>
                  </a:lnTo>
                  <a:lnTo>
                    <a:pt y="18478" x="3253"/>
                  </a:lnTo>
                  <a:lnTo>
                    <a:pt y="18894" x="3807"/>
                  </a:lnTo>
                  <a:lnTo>
                    <a:pt y="19309" x="4430"/>
                  </a:lnTo>
                  <a:lnTo>
                    <a:pt y="19655" x="5191"/>
                  </a:lnTo>
                  <a:lnTo>
                    <a:pt y="20070" x="6021"/>
                  </a:lnTo>
                  <a:lnTo>
                    <a:pt y="20347" x="6921"/>
                  </a:lnTo>
                  <a:lnTo>
                    <a:pt y="20624" x="7890"/>
                  </a:lnTo>
                  <a:lnTo>
                    <a:pt y="20901" x="8928"/>
                  </a:lnTo>
                  <a:lnTo>
                    <a:pt y="21108" x="10104"/>
                  </a:lnTo>
                  <a:lnTo>
                    <a:pt y="21247" x="11281"/>
                  </a:lnTo>
                  <a:lnTo>
                    <a:pt y="21385" x="12527"/>
                  </a:lnTo>
                  <a:lnTo>
                    <a:pt y="21454" x="13772"/>
                  </a:lnTo>
                  <a:lnTo>
                    <a:pt y="21523" x="15156"/>
                  </a:lnTo>
                  <a:lnTo>
                    <a:pt y="21454" x="16471"/>
                  </a:lnTo>
                  <a:lnTo>
                    <a:pt y="21385" x="17786"/>
                  </a:lnTo>
                  <a:lnTo>
                    <a:pt y="21247" x="18963"/>
                  </a:lnTo>
                  <a:lnTo>
                    <a:pt y="21108" x="20208"/>
                  </a:lnTo>
                  <a:lnTo>
                    <a:pt y="20901" x="21315"/>
                  </a:lnTo>
                  <a:lnTo>
                    <a:pt y="20624" x="22354"/>
                  </a:lnTo>
                  <a:lnTo>
                    <a:pt y="20347" x="23392"/>
                  </a:lnTo>
                  <a:lnTo>
                    <a:pt y="20070" x="24291"/>
                  </a:lnTo>
                  <a:lnTo>
                    <a:pt y="19655" x="25122"/>
                  </a:lnTo>
                  <a:lnTo>
                    <a:pt y="19309" x="25814"/>
                  </a:lnTo>
                  <a:lnTo>
                    <a:pt y="18894" x="26437"/>
                  </a:lnTo>
                  <a:lnTo>
                    <a:pt y="18478" x="26990"/>
                  </a:lnTo>
                  <a:lnTo>
                    <a:pt y="17994" x="27405"/>
                  </a:lnTo>
                  <a:lnTo>
                    <a:pt y="17510" x="27751"/>
                  </a:lnTo>
                  <a:lnTo>
                    <a:pt y="16956" x="27959"/>
                  </a:lnTo>
                  <a:lnTo>
                    <a:pt y="16471" x="28028"/>
                  </a:lnTo>
                  <a:lnTo>
                    <a:pt y="16125" x="27959"/>
                  </a:lnTo>
                  <a:lnTo>
                    <a:pt y="15849" x="27890"/>
                  </a:lnTo>
                  <a:lnTo>
                    <a:pt y="15364" x="28097"/>
                  </a:lnTo>
                  <a:lnTo>
                    <a:pt y="14811" x="28305"/>
                  </a:lnTo>
                  <a:lnTo>
                    <a:pt y="14188" x="28443"/>
                  </a:lnTo>
                  <a:lnTo>
                    <a:pt y="13565" x="28513"/>
                  </a:lnTo>
                  <a:lnTo>
                    <a:pt y="12942" x="28582"/>
                  </a:lnTo>
                  <a:lnTo>
                    <a:pt y="12319" x="28582"/>
                  </a:lnTo>
                  <a:lnTo>
                    <a:pt y="11835" x="28443"/>
                  </a:lnTo>
                  <a:lnTo>
                    <a:pt y="11420" x="28305"/>
                  </a:lnTo>
                  <a:lnTo>
                    <a:pt y="10935" x="27959"/>
                  </a:lnTo>
                  <a:lnTo>
                    <a:pt y="10520" x="27475"/>
                  </a:lnTo>
                  <a:lnTo>
                    <a:pt y="10105" x="26921"/>
                  </a:lnTo>
                  <a:lnTo>
                    <a:pt y="9759" x="26229"/>
                  </a:lnTo>
                  <a:lnTo>
                    <a:pt y="9413" x="25537"/>
                  </a:lnTo>
                  <a:lnTo>
                    <a:pt y="9205" x="24845"/>
                  </a:lnTo>
                  <a:lnTo>
                    <a:pt y="9067" x="24222"/>
                  </a:lnTo>
                  <a:lnTo>
                    <a:pt y="8997" x="23668"/>
                  </a:lnTo>
                  <a:lnTo>
                    <a:pt y="9067" x="23253"/>
                  </a:lnTo>
                  <a:lnTo>
                    <a:pt y="9274" x="22700"/>
                  </a:lnTo>
                  <a:lnTo>
                    <a:pt y="9482" x="22146"/>
                  </a:lnTo>
                  <a:lnTo>
                    <a:pt y="9759" x="21592"/>
                  </a:lnTo>
                  <a:lnTo>
                    <a:pt y="10105" x="21039"/>
                  </a:lnTo>
                  <a:lnTo>
                    <a:pt y="10451" x="20554"/>
                  </a:lnTo>
                  <a:lnTo>
                    <a:pt y="10797" x="20139"/>
                  </a:lnTo>
                  <a:lnTo>
                    <a:pt y="11143" x="19862"/>
                  </a:lnTo>
                  <a:lnTo>
                    <a:pt y="11766" x="19655"/>
                  </a:lnTo>
                  <a:lnTo>
                    <a:pt y="11696" x="19239"/>
                  </a:lnTo>
                  <a:lnTo>
                    <a:pt y="10451" x="19239"/>
                  </a:lnTo>
                  <a:lnTo>
                    <a:pt y="9897" x="19309"/>
                  </a:lnTo>
                  <a:lnTo>
                    <a:pt y="9551" x="19378"/>
                  </a:lnTo>
                  <a:lnTo>
                    <a:pt y="8997" x="19724"/>
                  </a:lnTo>
                  <a:lnTo>
                    <a:pt y="7267" x="20762"/>
                  </a:lnTo>
                  <a:lnTo>
                    <a:pt y="6506" x="21108"/>
                  </a:lnTo>
                  <a:lnTo>
                    <a:pt y="5883" x="21315"/>
                  </a:lnTo>
                  <a:lnTo>
                    <a:pt y="5399" x="21385"/>
                  </a:lnTo>
                  <a:lnTo>
                    <a:pt y="4776" x="21385"/>
                  </a:lnTo>
                  <a:lnTo>
                    <a:pt y="4084" x="21315"/>
                  </a:lnTo>
                  <a:lnTo>
                    <a:pt y="3392" x="21108"/>
                  </a:lnTo>
                  <a:lnTo>
                    <a:pt y="2700" x="20900"/>
                  </a:lnTo>
                  <a:lnTo>
                    <a:pt y="2008" x="20623"/>
                  </a:lnTo>
                  <a:lnTo>
                    <a:pt y="1454" x="20347"/>
                  </a:lnTo>
                  <a:lnTo>
                    <a:pt y="970" x="20001"/>
                  </a:lnTo>
                  <a:lnTo>
                    <a:pt y="762" x="19655"/>
                  </a:lnTo>
                  <a:lnTo>
                    <a:pt y="624" x="19378"/>
                  </a:lnTo>
                  <a:lnTo>
                    <a:pt y="555" x="19032"/>
                  </a:lnTo>
                  <a:lnTo>
                    <a:pt y="555" x="18824"/>
                  </a:lnTo>
                  <a:lnTo>
                    <a:pt y="762" x="18478"/>
                  </a:lnTo>
                  <a:lnTo>
                    <a:pt y="970" x="18271"/>
                  </a:lnTo>
                  <a:lnTo>
                    <a:pt y="1316" x="18132"/>
                  </a:lnTo>
                  <a:lnTo>
                    <a:pt y="1662" x="18063"/>
                  </a:lnTo>
                  <a:lnTo>
                    <a:pt y="2146" x="18063"/>
                  </a:lnTo>
                  <a:lnTo>
                    <a:pt y="2561" x="18132"/>
                  </a:lnTo>
                  <a:lnTo>
                    <a:pt y="3530" x="18340"/>
                  </a:lnTo>
                  <a:lnTo>
                    <a:pt y="4499" x="18478"/>
                  </a:lnTo>
                  <a:lnTo>
                    <a:pt y="4914" x="18547"/>
                  </a:lnTo>
                  <a:lnTo>
                    <a:pt y="5191" x="18478"/>
                  </a:lnTo>
                  <a:lnTo>
                    <a:pt y="5606" x="18340"/>
                  </a:lnTo>
                  <a:lnTo>
                    <a:pt y="6160" x="17994"/>
                  </a:lnTo>
                  <a:lnTo>
                    <a:pt y="6714" x="17578"/>
                  </a:lnTo>
                  <a:lnTo>
                    <a:pt y="7060" x="17232"/>
                  </a:lnTo>
                  <a:lnTo>
                    <a:pt y="7198" x="17025"/>
                  </a:lnTo>
                  <a:lnTo>
                    <a:pt y="7267" x="16679"/>
                  </a:lnTo>
                  <a:lnTo>
                    <a:pt y="7406" x="15918"/>
                  </a:lnTo>
                  <a:lnTo>
                    <a:pt y="7406" x="15087"/>
                  </a:lnTo>
                  <a:lnTo>
                    <a:pt y="7337" x="14395"/>
                  </a:lnTo>
                  <a:lnTo>
                    <a:pt y="7198" x="14187"/>
                  </a:lnTo>
                  <a:lnTo>
                    <a:pt y="6991" x="13911"/>
                  </a:lnTo>
                  <a:lnTo>
                    <a:pt y="6368" x="13357"/>
                  </a:lnTo>
                  <a:lnTo>
                    <a:pt y="5676" x="12942"/>
                  </a:lnTo>
                  <a:lnTo>
                    <a:pt y="5330" x="12803"/>
                  </a:lnTo>
                  <a:lnTo>
                    <a:pt y="4984" x="12734"/>
                  </a:lnTo>
                  <a:lnTo>
                    <a:pt y="4638" x="12734"/>
                  </a:lnTo>
                  <a:lnTo>
                    <a:pt y="4222" x="12803"/>
                  </a:lnTo>
                  <a:lnTo>
                    <a:pt y="3184" x="13080"/>
                  </a:lnTo>
                  <a:lnTo>
                    <a:pt y="2215" x="13288"/>
                  </a:lnTo>
                  <a:lnTo>
                    <a:pt y="1731" x="13357"/>
                  </a:lnTo>
                  <a:lnTo>
                    <a:pt y="1247" x="13426"/>
                  </a:lnTo>
                  <a:lnTo>
                    <a:pt y="831" x="13426"/>
                  </a:lnTo>
                  <a:lnTo>
                    <a:pt y="485" x="13288"/>
                  </a:lnTo>
                  <a:lnTo>
                    <a:pt y="209" x="13080"/>
                  </a:lnTo>
                  <a:lnTo>
                    <a:pt y="70" x="12734"/>
                  </a:lnTo>
                  <a:lnTo>
                    <a:pt y="1" x="1252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y="3407675" x="3292550"/>
              <a:ext cy="123475" cx="477100"/>
            </a:xfrm>
            <a:custGeom>
              <a:pathLst>
                <a:path w="19084" extrusionOk="0" h="4939">
                  <a:moveTo>
                    <a:pt y="1629" x="13445"/>
                  </a:moveTo>
                  <a:cubicBezTo>
                    <a:pt y="1629" x="13763"/>
                    <a:pt y="1755" x="14015"/>
                    <a:pt y="2007" x="14201"/>
                  </a:cubicBezTo>
                  <a:cubicBezTo>
                    <a:pt y="2259" x="14387"/>
                    <a:pt y="2600" x="14480"/>
                    <a:pt y="3031" x="14480"/>
                  </a:cubicBezTo>
                  <a:cubicBezTo>
                    <a:pt y="3463" x="14480"/>
                    <a:pt y="3805" x="14387"/>
                    <a:pt y="4056" x="14201"/>
                  </a:cubicBezTo>
                  <a:cubicBezTo>
                    <a:pt y="4307" x="14015"/>
                    <a:pt y="4432" x="13763"/>
                    <a:pt y="4432" x="13445"/>
                  </a:cubicBezTo>
                  <a:cubicBezTo>
                    <a:pt y="4432" x="13122"/>
                    <a:pt y="4307" x="12869"/>
                    <a:pt y="4057" x="12684"/>
                  </a:cubicBezTo>
                  <a:cubicBezTo>
                    <a:pt y="3808" x="12499"/>
                    <a:pt y="3465" x="12407"/>
                    <a:pt y="3031" x="12407"/>
                  </a:cubicBezTo>
                  <a:cubicBezTo>
                    <a:pt y="2596" x="12407"/>
                    <a:pt y="2254" x="12500"/>
                    <a:pt y="2004" x="12686"/>
                  </a:cubicBezTo>
                  <a:cubicBezTo>
                    <a:pt y="1754" x="12872"/>
                    <a:pt y="1629" x="13125"/>
                    <a:pt y="1629" x="13445"/>
                  </a:cubicBezTo>
                  <a:close/>
                  <a:moveTo>
                    <a:pt y="1" x="1"/>
                  </a:moveTo>
                  <a:lnTo>
                    <a:pt y="4844" x="1"/>
                  </a:lnTo>
                  <a:lnTo>
                    <a:pt y="4844" x="3122"/>
                  </a:lnTo>
                  <a:lnTo>
                    <a:pt y="4293" x="3122"/>
                  </a:lnTo>
                  <a:lnTo>
                    <a:pt y="4293" x="656"/>
                  </a:lnTo>
                  <a:lnTo>
                    <a:pt y="2538" x="656"/>
                  </a:lnTo>
                  <a:lnTo>
                    <a:pt y="2538" x="2963"/>
                  </a:lnTo>
                  <a:lnTo>
                    <a:pt y="1986" x="2963"/>
                  </a:lnTo>
                  <a:lnTo>
                    <a:pt y="1986" x="656"/>
                  </a:lnTo>
                  <a:lnTo>
                    <a:pt y="552" x="656"/>
                  </a:lnTo>
                  <a:lnTo>
                    <a:pt y="552" x="3063"/>
                  </a:lnTo>
                  <a:lnTo>
                    <a:pt y="1" x="3063"/>
                  </a:lnTo>
                  <a:close/>
                  <a:moveTo>
                    <a:pt y="1123" x="5925"/>
                  </a:moveTo>
                  <a:cubicBezTo>
                    <a:pt y="1123" x="5672"/>
                    <a:pt y="1177" x="5448"/>
                    <a:pt y="1285" x="5255"/>
                  </a:cubicBezTo>
                  <a:cubicBezTo>
                    <a:pt y="1394" x="5061"/>
                    <a:pt y="1557" x="4893"/>
                    <a:pt y="1775" x="4750"/>
                  </a:cubicBezTo>
                  <a:lnTo>
                    <a:pt y="1211" x="4750"/>
                  </a:lnTo>
                  <a:lnTo>
                    <a:pt y="1211" x="4150"/>
                  </a:lnTo>
                  <a:lnTo>
                    <a:pt y="4844" x="4150"/>
                  </a:lnTo>
                  <a:lnTo>
                    <a:pt y="4844" x="4750"/>
                  </a:lnTo>
                  <a:lnTo>
                    <a:pt y="2791" x="4750"/>
                  </a:lnTo>
                  <a:cubicBezTo>
                    <a:pt y="2436" x="4750"/>
                    <a:pt y="2156" x="4843"/>
                    <a:pt y="1950" x="5029"/>
                  </a:cubicBezTo>
                  <a:cubicBezTo>
                    <a:pt y="1745" x="5215"/>
                    <a:pt y="1642" x="5469"/>
                    <a:pt y="1642" x="5792"/>
                  </a:cubicBezTo>
                  <a:cubicBezTo>
                    <a:pt y="1642" x="6060"/>
                    <a:pt y="1728" x="6261"/>
                    <a:pt y="1899" x="6395"/>
                  </a:cubicBezTo>
                  <a:cubicBezTo>
                    <a:pt y="2069" x="6529"/>
                    <a:pt y="2327" x="6596"/>
                    <a:pt y="2671" x="6596"/>
                  </a:cubicBezTo>
                  <a:lnTo>
                    <a:pt y="4844" x="6596"/>
                  </a:lnTo>
                  <a:lnTo>
                    <a:pt y="4844" x="7193"/>
                  </a:lnTo>
                  <a:lnTo>
                    <a:pt y="2651" x="7193"/>
                  </a:lnTo>
                  <a:cubicBezTo>
                    <a:pt y="2149" x="7193"/>
                    <a:pt y="1769" x="7086"/>
                    <a:pt y="1511" x="6872"/>
                  </a:cubicBezTo>
                  <a:cubicBezTo>
                    <a:pt y="1252" x="6658"/>
                    <a:pt y="1123" x="6342"/>
                    <a:pt y="1123" x="5925"/>
                  </a:cubicBezTo>
                  <a:close/>
                  <a:moveTo>
                    <a:pt y="1123" x="9951"/>
                  </a:moveTo>
                  <a:cubicBezTo>
                    <a:pt y="1123" x="9384"/>
                    <a:pt y="1293" x="8938"/>
                    <a:pt y="1632" x="8612"/>
                  </a:cubicBezTo>
                  <a:cubicBezTo>
                    <a:pt y="1972" x="8287"/>
                    <a:pt y="2438" x="8124"/>
                    <a:pt y="3031" x="8124"/>
                  </a:cubicBezTo>
                  <a:cubicBezTo>
                    <a:pt y="3615" x="8124"/>
                    <a:pt y="4079" x="8285"/>
                    <a:pt y="4422" x="8608"/>
                  </a:cubicBezTo>
                  <a:cubicBezTo>
                    <a:pt y="4766" x="8930"/>
                    <a:pt y="4938" x="9365"/>
                    <a:pt y="4938" x="9912"/>
                  </a:cubicBezTo>
                  <a:cubicBezTo>
                    <a:pt y="4938" x="10113"/>
                    <a:pt y="4919" x="10303"/>
                    <a:pt y="4880" x="10481"/>
                  </a:cubicBezTo>
                  <a:cubicBezTo>
                    <a:pt y="4841" x="10659"/>
                    <a:pt y="4783" x="10832"/>
                    <a:pt y="4705" x="10998"/>
                  </a:cubicBezTo>
                  <a:lnTo>
                    <a:pt y="4153" x="10998"/>
                  </a:lnTo>
                  <a:cubicBezTo>
                    <a:pt y="4246" x="10830"/>
                    <a:pt y="4316" x="10661"/>
                    <a:pt y="4362" x="10491"/>
                  </a:cubicBezTo>
                  <a:cubicBezTo>
                    <a:pt y="4409" x="10321"/>
                    <a:pt y="4432" x="10150"/>
                    <a:pt y="4432" x="9977"/>
                  </a:cubicBezTo>
                  <a:cubicBezTo>
                    <a:pt y="4432" x="9589"/>
                    <a:pt y="4309" x="9289"/>
                    <a:pt y="4064" x="9075"/>
                  </a:cubicBezTo>
                  <a:cubicBezTo>
                    <a:pt y="3819" x="8861"/>
                    <a:pt y="3474" x="8754"/>
                    <a:pt y="3031" x="8754"/>
                  </a:cubicBezTo>
                  <a:cubicBezTo>
                    <a:pt y="2587" x="8754"/>
                    <a:pt y="2243" x="8861"/>
                    <a:pt y="1997" x="9075"/>
                  </a:cubicBezTo>
                  <a:cubicBezTo>
                    <a:pt y="1752" x="9289"/>
                    <a:pt y="1629" x="9589"/>
                    <a:pt y="1629" x="9977"/>
                  </a:cubicBezTo>
                  <a:cubicBezTo>
                    <a:pt y="1629" x="10150"/>
                    <a:pt y="1653" x="10321"/>
                    <a:pt y="1699" x="10491"/>
                  </a:cubicBezTo>
                  <a:cubicBezTo>
                    <a:pt y="1745" x="10661"/>
                    <a:pt y="1815" x="10830"/>
                    <a:pt y="1908" x="10998"/>
                  </a:cubicBezTo>
                  <a:lnTo>
                    <a:pt y="1350" x="10998"/>
                  </a:lnTo>
                  <a:cubicBezTo>
                    <a:pt y="1275" x="10834"/>
                    <a:pt y="1218" x="10664"/>
                    <a:pt y="1180" x="10489"/>
                  </a:cubicBezTo>
                  <a:cubicBezTo>
                    <a:pt y="1142" x="10314"/>
                    <a:pt y="1123" x="10134"/>
                    <a:pt y="1123" x="9951"/>
                  </a:cubicBezTo>
                  <a:close/>
                  <a:moveTo>
                    <a:pt y="1123" x="13445"/>
                  </a:moveTo>
                  <a:cubicBezTo>
                    <a:pt y="1123" x="12923"/>
                    <a:pt y="1292" x="12515"/>
                    <a:pt y="1629" x="12220"/>
                  </a:cubicBezTo>
                  <a:cubicBezTo>
                    <a:pt y="1967" x="11925"/>
                    <a:pt y="2434" x="11777"/>
                    <a:pt y="3031" x="11777"/>
                  </a:cubicBezTo>
                  <a:cubicBezTo>
                    <a:pt y="3625" x="11777"/>
                    <a:pt y="4092" x="11925"/>
                    <a:pt y="4431" x="12220"/>
                  </a:cubicBezTo>
                  <a:cubicBezTo>
                    <a:pt y="4769" x="12515"/>
                    <a:pt y="4938" x="12923"/>
                    <a:pt y="4938" x="13445"/>
                  </a:cubicBezTo>
                  <a:cubicBezTo>
                    <a:pt y="4938" x="13964"/>
                    <a:pt y="4769" x="14371"/>
                    <a:pt y="4431" x="14668"/>
                  </a:cubicBezTo>
                  <a:cubicBezTo>
                    <a:pt y="4092" x="14964"/>
                    <a:pt y="3625" x="15112"/>
                    <a:pt y="3031" x="15112"/>
                  </a:cubicBezTo>
                  <a:cubicBezTo>
                    <a:pt y="2434" x="15112"/>
                    <a:pt y="1967" x="14964"/>
                    <a:pt y="1629" x="14668"/>
                  </a:cubicBezTo>
                  <a:cubicBezTo>
                    <a:pt y="1292" x="14371"/>
                    <a:pt y="1123" x="13964"/>
                    <a:pt y="1123" x="13445"/>
                  </a:cubicBezTo>
                  <a:close/>
                  <a:moveTo>
                    <a:pt y="1211" x="16040"/>
                  </a:moveTo>
                  <a:lnTo>
                    <a:pt y="3410" x="16040"/>
                  </a:lnTo>
                  <a:cubicBezTo>
                    <a:pt y="3910" x="16040"/>
                    <a:pt y="4289" x="16148"/>
                    <a:pt y="4549" x="16365"/>
                  </a:cubicBezTo>
                  <a:cubicBezTo>
                    <a:pt y="4809" x="16581"/>
                    <a:pt y="4938" x="16898"/>
                    <a:pt y="4938" x="17315"/>
                  </a:cubicBezTo>
                  <a:cubicBezTo>
                    <a:pt y="4938" x="17568"/>
                    <a:pt y="4885" x="17790"/>
                    <a:pt y="4778" x="17982"/>
                  </a:cubicBezTo>
                  <a:cubicBezTo>
                    <a:pt y="4671" x="18173"/>
                    <a:pt y="4507" x="18341"/>
                    <a:pt y="4286" x="18486"/>
                  </a:cubicBezTo>
                  <a:lnTo>
                    <a:pt y="4844" x="18486"/>
                  </a:lnTo>
                  <a:lnTo>
                    <a:pt y="4844" x="19083"/>
                  </a:lnTo>
                  <a:lnTo>
                    <a:pt y="1211" x="19083"/>
                  </a:lnTo>
                  <a:lnTo>
                    <a:pt y="1211" x="18486"/>
                  </a:lnTo>
                  <a:lnTo>
                    <a:pt y="3271" x="18486"/>
                  </a:lnTo>
                  <a:cubicBezTo>
                    <a:pt y="3625" x="18486"/>
                    <a:pt y="3906" x="18393"/>
                    <a:pt y="4111" x="18206"/>
                  </a:cubicBezTo>
                  <a:cubicBezTo>
                    <a:pt y="4316" x="18018"/>
                    <a:pt y="4419" x="17764"/>
                    <a:pt y="4419" x="17442"/>
                  </a:cubicBezTo>
                  <a:cubicBezTo>
                    <a:pt y="4419" x="17173"/>
                    <a:pt y="4333" x="16972"/>
                    <a:pt y="4161" x="16838"/>
                  </a:cubicBezTo>
                  <a:cubicBezTo>
                    <a:pt y="3989" x="16704"/>
                    <a:pt y="3731" x="16637"/>
                    <a:pt y="3388" x="16637"/>
                  </a:cubicBezTo>
                  <a:lnTo>
                    <a:pt y="1211" x="166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y="3435750" x="3793075"/>
              <a:ext cy="93050" cx="53225"/>
            </a:xfrm>
            <a:custGeom>
              <a:pathLst>
                <a:path w="2129" extrusionOk="0" h="3722">
                  <a:moveTo>
                    <a:pt y="0" x="1823"/>
                  </a:moveTo>
                  <a:cubicBezTo>
                    <a:pt y="0" x="1536"/>
                    <a:pt y="54" x="1291"/>
                    <a:pt y="161" x="1090"/>
                  </a:cubicBezTo>
                  <a:cubicBezTo>
                    <a:pt y="268" x="889"/>
                    <a:pt y="432" x="726"/>
                    <a:pt y="652" x="600"/>
                  </a:cubicBezTo>
                  <a:lnTo>
                    <a:pt y="88" x="600"/>
                  </a:lnTo>
                  <a:lnTo>
                    <a:pt y="88" x="0"/>
                  </a:lnTo>
                  <a:lnTo>
                    <a:pt y="3721" x="0"/>
                  </a:lnTo>
                  <a:lnTo>
                    <a:pt y="3721" x="600"/>
                  </a:lnTo>
                  <a:lnTo>
                    <a:pt y="1807" x="600"/>
                  </a:lnTo>
                  <a:cubicBezTo>
                    <a:pt y="1396" x="600"/>
                    <a:pt y="1081" x="691"/>
                    <a:pt y="861" x="871"/>
                  </a:cubicBezTo>
                  <a:cubicBezTo>
                    <a:pt y="642" x="1052"/>
                    <a:pt y="532" x="1311"/>
                    <a:pt y="532" x="1648"/>
                  </a:cubicBezTo>
                  <a:cubicBezTo>
                    <a:pt y="532" x="1743"/>
                    <a:pt y="541" x="1830"/>
                    <a:pt y="560" x="1909"/>
                  </a:cubicBezTo>
                  <a:cubicBezTo>
                    <a:pt y="578" x="1988"/>
                    <a:pt y="607" x="2061"/>
                    <a:pt y="646" x="2128"/>
                  </a:cubicBezTo>
                  <a:lnTo>
                    <a:pt y="33" x="2125"/>
                  </a:lnTo>
                  <a:cubicBezTo>
                    <a:pt y="22" x="2064"/>
                    <a:pt y="14" x="2009"/>
                    <a:pt y="8" x="1960"/>
                  </a:cubicBezTo>
                  <a:cubicBezTo>
                    <a:pt y="3" x="1910"/>
                    <a:pt y="0" x="1864"/>
                    <a:pt y="0" x="18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y="3435750" x="3857150"/>
              <a:ext cy="127600" cx="814600"/>
            </a:xfrm>
            <a:custGeom>
              <a:pathLst>
                <a:path w="32584" extrusionOk="0" h="5104">
                  <a:moveTo>
                    <a:pt y="506" x="10044"/>
                  </a:moveTo>
                  <a:cubicBezTo>
                    <a:pt y="506" x="10338"/>
                    <a:pt y="604" x="10574"/>
                    <a:pt y="798" x="10753"/>
                  </a:cubicBezTo>
                  <a:cubicBezTo>
                    <a:pt y="993" x="10931"/>
                    <a:pt y="1253" x="11023"/>
                    <a:pt y="1580" x="11027"/>
                  </a:cubicBezTo>
                  <a:lnTo>
                    <a:pt y="1583" x="8899"/>
                  </a:lnTo>
                  <a:cubicBezTo>
                    <a:pt y="1242" x="8929"/>
                    <a:pt y="977" x="9044"/>
                    <a:pt y="788" x="9244"/>
                  </a:cubicBezTo>
                  <a:cubicBezTo>
                    <a:pt y="600" x="9444"/>
                    <a:pt y="506" x="9711"/>
                    <a:pt y="506" x="10044"/>
                  </a:cubicBezTo>
                  <a:close/>
                  <a:moveTo>
                    <a:pt y="506" x="31004"/>
                  </a:moveTo>
                  <a:cubicBezTo>
                    <a:pt y="506" x="31298"/>
                    <a:pt y="604" x="31534"/>
                    <a:pt y="798" x="31713"/>
                  </a:cubicBezTo>
                  <a:cubicBezTo>
                    <a:pt y="993" x="31891"/>
                    <a:pt y="1253" x="31983"/>
                    <a:pt y="1580" x="31987"/>
                  </a:cubicBezTo>
                  <a:lnTo>
                    <a:pt y="1583" x="29859"/>
                  </a:lnTo>
                  <a:cubicBezTo>
                    <a:pt y="1242" x="29889"/>
                    <a:pt y="977" x="30004"/>
                    <a:pt y="788" x="30204"/>
                  </a:cubicBezTo>
                  <a:cubicBezTo>
                    <a:pt y="600" x="30404"/>
                    <a:pt y="506" x="30671"/>
                    <a:pt y="506" x="31004"/>
                  </a:cubicBezTo>
                  <a:close/>
                  <a:moveTo>
                    <a:pt y="500" x="5671"/>
                  </a:moveTo>
                  <a:cubicBezTo>
                    <a:pt y="500" x="5993"/>
                    <a:pt y="619" x="6244"/>
                    <a:pt y="857" x="6422"/>
                  </a:cubicBezTo>
                  <a:cubicBezTo>
                    <a:pt y="1095" x="6601"/>
                    <a:pt y="1430" x="6690"/>
                    <a:pt y="1862" x="6690"/>
                  </a:cubicBezTo>
                  <a:cubicBezTo>
                    <a:pt y="2293" x="6690"/>
                    <a:pt y="2627" x="6601"/>
                    <a:pt y="2865" x="6422"/>
                  </a:cubicBezTo>
                  <a:cubicBezTo>
                    <a:pt y="3103" x="6244"/>
                    <a:pt y="3222" x="5993"/>
                    <a:pt y="3222" x="5671"/>
                  </a:cubicBezTo>
                  <a:cubicBezTo>
                    <a:pt y="3222" x="5351"/>
                    <a:pt y="3103" x="5102"/>
                    <a:pt y="2865" x="4923"/>
                  </a:cubicBezTo>
                  <a:cubicBezTo>
                    <a:pt y="2627" x="4745"/>
                    <a:pt y="2293" x="4656"/>
                    <a:pt y="1862" x="4656"/>
                  </a:cubicBezTo>
                  <a:cubicBezTo>
                    <a:pt y="1430" x="4656"/>
                    <a:pt y="1095" x="4745"/>
                    <a:pt y="857" x="4923"/>
                  </a:cubicBezTo>
                  <a:cubicBezTo>
                    <a:pt y="619" x="5102"/>
                    <a:pt y="500" x="5351"/>
                    <a:pt y="500" x="5671"/>
                  </a:cubicBezTo>
                  <a:close/>
                  <a:moveTo>
                    <a:pt y="500" x="16088"/>
                  </a:moveTo>
                  <a:cubicBezTo>
                    <a:pt y="500" x="16410"/>
                    <a:pt y="619" x="16661"/>
                    <a:pt y="857" x="16839"/>
                  </a:cubicBezTo>
                  <a:cubicBezTo>
                    <a:pt y="1095" x="17018"/>
                    <a:pt y="1430" x="17107"/>
                    <a:pt y="1862" x="17107"/>
                  </a:cubicBezTo>
                  <a:cubicBezTo>
                    <a:pt y="2293" x="17107"/>
                    <a:pt y="2627" x="17018"/>
                    <a:pt y="2865" x="16839"/>
                  </a:cubicBezTo>
                  <a:cubicBezTo>
                    <a:pt y="3103" x="16661"/>
                    <a:pt y="3222" x="16410"/>
                    <a:pt y="3222" x="16088"/>
                  </a:cubicBezTo>
                  <a:cubicBezTo>
                    <a:pt y="3222" x="15768"/>
                    <a:pt y="3103" x="15519"/>
                    <a:pt y="2865" x="15340"/>
                  </a:cubicBezTo>
                  <a:cubicBezTo>
                    <a:pt y="2627" x="15162"/>
                    <a:pt y="2293" x="15073"/>
                    <a:pt y="1862" x="15073"/>
                  </a:cubicBezTo>
                  <a:cubicBezTo>
                    <a:pt y="1430" x="15073"/>
                    <a:pt y="1095" x="15162"/>
                    <a:pt y="857" x="15340"/>
                  </a:cubicBezTo>
                  <a:cubicBezTo>
                    <a:pt y="619" x="15519"/>
                    <a:pt y="500" x="15768"/>
                    <a:pt y="500" x="16088"/>
                  </a:cubicBezTo>
                  <a:close/>
                  <a:moveTo>
                    <a:pt y="1895" x="2473"/>
                  </a:moveTo>
                  <a:lnTo>
                    <a:pt y="2028" x="2473"/>
                  </a:lnTo>
                  <a:cubicBezTo>
                    <a:pt y="2417" x="2473"/>
                    <a:pt y="2729" x="2373"/>
                    <a:pt y="2964" x="2173"/>
                  </a:cubicBezTo>
                  <a:cubicBezTo>
                    <a:pt y="3198" x="1973"/>
                    <a:pt y="3316" x="1707"/>
                    <a:pt y="3316" x="1376"/>
                  </a:cubicBezTo>
                  <a:cubicBezTo>
                    <a:pt y="3316" x="1136"/>
                    <a:pt y="3253" x="947"/>
                    <a:pt y="3129" x="807"/>
                  </a:cubicBezTo>
                  <a:cubicBezTo>
                    <a:pt y="3005" x="668"/>
                    <a:pt y="2837" x="598"/>
                    <a:pt y="2625" x="598"/>
                  </a:cubicBezTo>
                  <a:cubicBezTo>
                    <a:pt y="2359" x="598"/>
                    <a:pt y="2170" x="691"/>
                    <a:pt y="2060" x="877"/>
                  </a:cubicBezTo>
                  <a:cubicBezTo>
                    <a:pt y="1950" x="1063"/>
                    <a:pt y="1895" x="1397"/>
                    <a:pt y="1895" x="1879"/>
                  </a:cubicBezTo>
                  <a:close/>
                  <a:moveTo>
                    <a:pt y="1895" x="21178"/>
                  </a:moveTo>
                  <a:lnTo>
                    <a:pt y="2028" x="21178"/>
                  </a:lnTo>
                  <a:cubicBezTo>
                    <a:pt y="2417" x="21178"/>
                    <a:pt y="2729" x="21078"/>
                    <a:pt y="2964" x="20878"/>
                  </a:cubicBezTo>
                  <a:cubicBezTo>
                    <a:pt y="3198" x="20678"/>
                    <a:pt y="3316" x="20412"/>
                    <a:pt y="3316" x="20081"/>
                  </a:cubicBezTo>
                  <a:cubicBezTo>
                    <a:pt y="3316" x="19841"/>
                    <a:pt y="3253" x="19652"/>
                    <a:pt y="3129" x="19512"/>
                  </a:cubicBezTo>
                  <a:cubicBezTo>
                    <a:pt y="3005" x="19373"/>
                    <a:pt y="2837" x="19303"/>
                    <a:pt y="2625" x="19303"/>
                  </a:cubicBezTo>
                  <a:cubicBezTo>
                    <a:pt y="2359" x="19303"/>
                    <a:pt y="2170" x="19396"/>
                    <a:pt y="2060" x="19582"/>
                  </a:cubicBezTo>
                  <a:cubicBezTo>
                    <a:pt y="1950" x="19768"/>
                    <a:pt y="1895" x="20102"/>
                    <a:pt y="1895" x="20584"/>
                  </a:cubicBezTo>
                  <a:close/>
                  <a:moveTo>
                    <a:pt y="0" x="24749"/>
                  </a:moveTo>
                  <a:cubicBezTo>
                    <a:pt y="0" x="24488"/>
                    <a:pt y="53" x="24262"/>
                    <a:pt y="159" x="24071"/>
                  </a:cubicBezTo>
                  <a:cubicBezTo>
                    <a:pt y="265" x="23881"/>
                    <a:pt y="429" x="23718"/>
                    <a:pt y="652" x="23581"/>
                  </a:cubicBezTo>
                  <a:lnTo>
                    <a:pt y="88" x="23581"/>
                  </a:lnTo>
                  <a:lnTo>
                    <a:pt y="88" x="22981"/>
                  </a:lnTo>
                  <a:lnTo>
                    <a:pt y="3721" x="22981"/>
                  </a:lnTo>
                  <a:lnTo>
                    <a:pt y="3721" x="23581"/>
                  </a:lnTo>
                  <a:lnTo>
                    <a:pt y="1668" x="23581"/>
                  </a:lnTo>
                  <a:cubicBezTo>
                    <a:pt y="1315" x="23581"/>
                    <a:pt y="1036" x="23671"/>
                    <a:pt y="829" x="23851"/>
                  </a:cubicBezTo>
                  <a:cubicBezTo>
                    <a:pt y="622" x="24030"/>
                    <a:pt y="519" x="24272"/>
                    <a:pt y="519" x="24577"/>
                  </a:cubicBezTo>
                  <a:cubicBezTo>
                    <a:pt y="519" x="24835"/>
                    <a:pt y="603" x="25025"/>
                    <a:pt y="771" x="25148"/>
                  </a:cubicBezTo>
                  <a:cubicBezTo>
                    <a:pt y="938" x="25272"/>
                    <a:pt y="1197" x="25333"/>
                    <a:pt y="1548" x="25333"/>
                  </a:cubicBezTo>
                  <a:lnTo>
                    <a:pt y="3721" x="25333"/>
                  </a:lnTo>
                  <a:lnTo>
                    <a:pt y="3721" x="25933"/>
                  </a:lnTo>
                  <a:lnTo>
                    <a:pt y="1668" x="25933"/>
                  </a:lnTo>
                  <a:cubicBezTo>
                    <a:pt y="1313" x="25933"/>
                    <a:pt y="1033" x="26023"/>
                    <a:pt y="827" x="26203"/>
                  </a:cubicBezTo>
                  <a:cubicBezTo>
                    <a:pt y="622" x="26382"/>
                    <a:pt y="519" x="26627"/>
                    <a:pt y="519" x="26936"/>
                  </a:cubicBezTo>
                  <a:cubicBezTo>
                    <a:pt y="519" x="27189"/>
                    <a:pt y="604" x="27377"/>
                    <a:pt y="772" x="27500"/>
                  </a:cubicBezTo>
                  <a:cubicBezTo>
                    <a:pt y="941" x="27624"/>
                    <a:pt y="1199" x="27685"/>
                    <a:pt y="1548" x="27685"/>
                  </a:cubicBezTo>
                  <a:lnTo>
                    <a:pt y="3721" x="27685"/>
                  </a:lnTo>
                  <a:lnTo>
                    <a:pt y="3721" x="28285"/>
                  </a:lnTo>
                  <a:lnTo>
                    <a:pt y="1528" x="28285"/>
                  </a:lnTo>
                  <a:cubicBezTo>
                    <a:pt y="1039" x="28285"/>
                    <a:pt y="663" x="28183"/>
                    <a:pt y="398" x="27977"/>
                  </a:cubicBezTo>
                  <a:cubicBezTo>
                    <a:pt y="133" x="27772"/>
                    <a:pt y="0" x="27480"/>
                    <a:pt y="0" x="27101"/>
                  </a:cubicBezTo>
                  <a:cubicBezTo>
                    <a:pt y="0" x="26820"/>
                    <a:pt y="64" x="26576"/>
                    <a:pt y="192" x="26368"/>
                  </a:cubicBezTo>
                  <a:cubicBezTo>
                    <a:pt y="319" x="26160"/>
                    <a:pt y="517" x="25982"/>
                    <a:pt y="785" x="25833"/>
                  </a:cubicBezTo>
                  <a:cubicBezTo>
                    <a:pt y="530" x="25744"/>
                    <a:pt y="335" x="25607"/>
                    <a:pt y="201" x="25422"/>
                  </a:cubicBezTo>
                  <a:cubicBezTo>
                    <a:pt y="67" x="25238"/>
                    <a:pt y="0" x="25013"/>
                    <a:pt y="0" x="24749"/>
                  </a:cubicBezTo>
                  <a:close/>
                  <a:moveTo>
                    <a:pt y="0" x="1503"/>
                  </a:moveTo>
                  <a:cubicBezTo>
                    <a:pt y="0" x="1308"/>
                    <a:pt y="21" x="1108"/>
                    <a:pt y="63" x="903"/>
                  </a:cubicBezTo>
                  <a:cubicBezTo>
                    <a:pt y="106" x="697"/>
                    <a:pt y="169" x="485"/>
                    <a:pt y="253" x="267"/>
                  </a:cubicBezTo>
                  <a:lnTo>
                    <a:pt y="805" x="267"/>
                  </a:lnTo>
                  <a:cubicBezTo>
                    <a:pt y="705" x="449"/>
                    <a:pt y="631" x="638"/>
                    <a:pt y="581" x="835"/>
                  </a:cubicBezTo>
                  <a:cubicBezTo>
                    <a:pt y="531" x="1031"/>
                    <a:pt y="506" x="1234"/>
                    <a:pt y="506" x="1441"/>
                  </a:cubicBezTo>
                  <a:cubicBezTo>
                    <a:pt y="506" x="1768"/>
                    <a:pt y="581" x="2021"/>
                    <a:pt y="732" x="2202"/>
                  </a:cubicBezTo>
                  <a:cubicBezTo>
                    <a:pt y="882" x="2383"/>
                    <a:pt y="1095" x="2473"/>
                    <a:pt y="1369" x="2473"/>
                  </a:cubicBezTo>
                  <a:lnTo>
                    <a:pt y="1428" x="2473"/>
                  </a:lnTo>
                  <a:lnTo>
                    <a:pt y="1428" x="1636"/>
                  </a:lnTo>
                  <a:cubicBezTo>
                    <a:pt y="1428" x="1093"/>
                    <a:pt y="1531" x="685"/>
                    <a:pt y="1739" x="411"/>
                  </a:cubicBezTo>
                  <a:cubicBezTo>
                    <a:pt y="1947" x="138"/>
                    <a:pt y="2255" x="1"/>
                    <a:pt y="2664" x="1"/>
                  </a:cubicBezTo>
                  <a:cubicBezTo>
                    <a:pt y="3014" x="1"/>
                    <a:pt y="3293" x="111"/>
                    <a:pt y="3502" x="330"/>
                  </a:cubicBezTo>
                  <a:cubicBezTo>
                    <a:pt y="3711" x="550"/>
                    <a:pt y="3815" x="845"/>
                    <a:pt y="3815" x="1217"/>
                  </a:cubicBezTo>
                  <a:cubicBezTo>
                    <a:pt y="3815" x="1512"/>
                    <a:pt y="3763" x="1760"/>
                    <a:pt y="3658" x="1964"/>
                  </a:cubicBezTo>
                  <a:cubicBezTo>
                    <a:pt y="3553" x="2167"/>
                    <a:pt y="3390" x="2337"/>
                    <a:pt y="3170" x="2473"/>
                  </a:cubicBezTo>
                  <a:lnTo>
                    <a:pt y="3721" x="2473"/>
                  </a:lnTo>
                  <a:lnTo>
                    <a:pt y="3721" x="3070"/>
                  </a:lnTo>
                  <a:lnTo>
                    <a:pt y="1648" x="3070"/>
                  </a:lnTo>
                  <a:cubicBezTo>
                    <a:pt y="1095" x="3070"/>
                    <a:pt y="681" x="2940"/>
                    <a:pt y="409" x="2681"/>
                  </a:cubicBezTo>
                  <a:cubicBezTo>
                    <a:pt y="136" x="2421"/>
                    <a:pt y="0" x="2028"/>
                    <a:pt y="0" x="1503"/>
                  </a:cubicBezTo>
                  <a:close/>
                  <a:moveTo>
                    <a:pt y="0" x="10037"/>
                  </a:moveTo>
                  <a:cubicBezTo>
                    <a:pt y="0" x="9492"/>
                    <a:pt y="175" x="9059"/>
                    <a:pt y="524" x="8738"/>
                  </a:cubicBezTo>
                  <a:cubicBezTo>
                    <a:pt y="873" x="8417"/>
                    <a:pt y="1345" x="8256"/>
                    <a:pt y="1940" x="8256"/>
                  </a:cubicBezTo>
                  <a:cubicBezTo>
                    <a:pt y="2515" x="8256"/>
                    <a:pt y="2972" x="8426"/>
                    <a:pt y="3309" x="8764"/>
                  </a:cubicBezTo>
                  <a:cubicBezTo>
                    <a:pt y="3647" x="9103"/>
                    <a:pt y="3815" x="9562"/>
                    <a:pt y="3815" x="10141"/>
                  </a:cubicBezTo>
                  <a:cubicBezTo>
                    <a:pt y="3815" x="10373"/>
                    <a:pt y="3791" x="10601"/>
                    <a:pt y="3744" x="10826"/>
                  </a:cubicBezTo>
                  <a:cubicBezTo>
                    <a:pt y="3696" x="11051"/>
                    <a:pt y="3627" x="11270"/>
                    <a:pt y="3536" x="11484"/>
                  </a:cubicBezTo>
                  <a:lnTo>
                    <a:pt y="2972" x="11484"/>
                  </a:lnTo>
                  <a:cubicBezTo>
                    <a:pt y="3084" x="11272"/>
                    <a:pt y="3169" x="11059"/>
                    <a:pt y="3225" x="10844"/>
                  </a:cubicBezTo>
                  <a:cubicBezTo>
                    <a:pt y="3281" x="10628"/>
                    <a:pt y="3309" x="10406"/>
                    <a:pt y="3309" x="10177"/>
                  </a:cubicBezTo>
                  <a:cubicBezTo>
                    <a:pt y="3309" x="9781"/>
                    <a:pt y="3202" x="9472"/>
                    <a:pt y="2986" x="9251"/>
                  </a:cubicBezTo>
                  <a:cubicBezTo>
                    <a:pt y="2771" x="9029"/>
                    <a:pt y="2458" x="8905"/>
                    <a:pt y="2047" x="8879"/>
                  </a:cubicBezTo>
                  <a:lnTo>
                    <a:pt y="2047" x="11624"/>
                  </a:lnTo>
                  <a:lnTo>
                    <a:pt y="1755" x="11624"/>
                  </a:lnTo>
                  <a:cubicBezTo>
                    <a:pt y="1215" x="11624"/>
                    <a:pt y="787" x="11482"/>
                    <a:pt y="472" x="11197"/>
                  </a:cubicBezTo>
                  <a:cubicBezTo>
                    <a:pt y="158" x="10913"/>
                    <a:pt y="0" x="10526"/>
                    <a:pt y="0" x="10037"/>
                  </a:cubicBezTo>
                  <a:close/>
                  <a:moveTo>
                    <a:pt y="0" x="20208"/>
                  </a:moveTo>
                  <a:cubicBezTo>
                    <a:pt y="0" x="20013"/>
                    <a:pt y="21" x="19813"/>
                    <a:pt y="63" x="19608"/>
                  </a:cubicBezTo>
                  <a:cubicBezTo>
                    <a:pt y="106" x="19402"/>
                    <a:pt y="169" x="19190"/>
                    <a:pt y="253" x="18972"/>
                  </a:cubicBezTo>
                  <a:lnTo>
                    <a:pt y="805" x="18972"/>
                  </a:lnTo>
                  <a:cubicBezTo>
                    <a:pt y="705" x="19154"/>
                    <a:pt y="631" x="19343"/>
                    <a:pt y="581" x="19540"/>
                  </a:cubicBezTo>
                  <a:cubicBezTo>
                    <a:pt y="531" x="19736"/>
                    <a:pt y="506" x="19939"/>
                    <a:pt y="506" x="20146"/>
                  </a:cubicBezTo>
                  <a:cubicBezTo>
                    <a:pt y="506" x="20473"/>
                    <a:pt y="581" x="20726"/>
                    <a:pt y="732" x="20907"/>
                  </a:cubicBezTo>
                  <a:cubicBezTo>
                    <a:pt y="882" x="21088"/>
                    <a:pt y="1095" x="21178"/>
                    <a:pt y="1369" x="21178"/>
                  </a:cubicBezTo>
                  <a:lnTo>
                    <a:pt y="1428" x="21178"/>
                  </a:lnTo>
                  <a:lnTo>
                    <a:pt y="1428" x="20341"/>
                  </a:lnTo>
                  <a:cubicBezTo>
                    <a:pt y="1428" x="19798"/>
                    <a:pt y="1531" x="19390"/>
                    <a:pt y="1739" x="19116"/>
                  </a:cubicBezTo>
                  <a:cubicBezTo>
                    <a:pt y="1947" x="18843"/>
                    <a:pt y="2255" x="18706"/>
                    <a:pt y="2664" x="18706"/>
                  </a:cubicBezTo>
                  <a:cubicBezTo>
                    <a:pt y="3014" x="18706"/>
                    <a:pt y="3293" x="18816"/>
                    <a:pt y="3502" x="19035"/>
                  </a:cubicBezTo>
                  <a:cubicBezTo>
                    <a:pt y="3711" x="19255"/>
                    <a:pt y="3815" x="19550"/>
                    <a:pt y="3815" x="19922"/>
                  </a:cubicBezTo>
                  <a:cubicBezTo>
                    <a:pt y="3815" x="20217"/>
                    <a:pt y="3763" x="20465"/>
                    <a:pt y="3658" x="20669"/>
                  </a:cubicBezTo>
                  <a:cubicBezTo>
                    <a:pt y="3553" x="20872"/>
                    <a:pt y="3390" x="21042"/>
                    <a:pt y="3170" x="21178"/>
                  </a:cubicBezTo>
                  <a:lnTo>
                    <a:pt y="3721" x="21178"/>
                  </a:lnTo>
                  <a:lnTo>
                    <a:pt y="3721" x="21775"/>
                  </a:lnTo>
                  <a:lnTo>
                    <a:pt y="1648" x="21775"/>
                  </a:lnTo>
                  <a:cubicBezTo>
                    <a:pt y="1095" x="21775"/>
                    <a:pt y="681" x="21645"/>
                    <a:pt y="409" x="21386"/>
                  </a:cubicBezTo>
                  <a:cubicBezTo>
                    <a:pt y="136" x="21126"/>
                    <a:pt y="0" x="20733"/>
                    <a:pt y="0" x="20208"/>
                  </a:cubicBezTo>
                  <a:close/>
                  <a:moveTo>
                    <a:pt y="0" x="30997"/>
                  </a:moveTo>
                  <a:cubicBezTo>
                    <a:pt y="0" x="30452"/>
                    <a:pt y="175" x="30019"/>
                    <a:pt y="524" x="29698"/>
                  </a:cubicBezTo>
                  <a:cubicBezTo>
                    <a:pt y="873" x="29377"/>
                    <a:pt y="1345" x="29216"/>
                    <a:pt y="1940" x="29216"/>
                  </a:cubicBezTo>
                  <a:cubicBezTo>
                    <a:pt y="2515" x="29216"/>
                    <a:pt y="2972" x="29386"/>
                    <a:pt y="3309" x="29724"/>
                  </a:cubicBezTo>
                  <a:cubicBezTo>
                    <a:pt y="3647" x="30063"/>
                    <a:pt y="3815" x="30522"/>
                    <a:pt y="3815" x="31101"/>
                  </a:cubicBezTo>
                  <a:cubicBezTo>
                    <a:pt y="3815" x="31333"/>
                    <a:pt y="3791" x="31561"/>
                    <a:pt y="3744" x="31786"/>
                  </a:cubicBezTo>
                  <a:cubicBezTo>
                    <a:pt y="3696" x="32011"/>
                    <a:pt y="3627" x="32230"/>
                    <a:pt y="3536" x="32444"/>
                  </a:cubicBezTo>
                  <a:lnTo>
                    <a:pt y="2972" x="32444"/>
                  </a:lnTo>
                  <a:cubicBezTo>
                    <a:pt y="3084" x="32232"/>
                    <a:pt y="3169" x="32019"/>
                    <a:pt y="3225" x="31804"/>
                  </a:cubicBezTo>
                  <a:cubicBezTo>
                    <a:pt y="3281" x="31588"/>
                    <a:pt y="3309" x="31366"/>
                    <a:pt y="3309" x="31137"/>
                  </a:cubicBezTo>
                  <a:cubicBezTo>
                    <a:pt y="3309" x="30741"/>
                    <a:pt y="3202" x="30432"/>
                    <a:pt y="2986" x="30211"/>
                  </a:cubicBezTo>
                  <a:cubicBezTo>
                    <a:pt y="2771" x="29989"/>
                    <a:pt y="2458" x="29865"/>
                    <a:pt y="2047" x="29839"/>
                  </a:cubicBezTo>
                  <a:lnTo>
                    <a:pt y="2047" x="32584"/>
                  </a:lnTo>
                  <a:lnTo>
                    <a:pt y="1755" x="32584"/>
                  </a:lnTo>
                  <a:cubicBezTo>
                    <a:pt y="1215" x="32584"/>
                    <a:pt y="787" x="32442"/>
                    <a:pt y="472" x="32157"/>
                  </a:cubicBezTo>
                  <a:cubicBezTo>
                    <a:pt y="158" x="31873"/>
                    <a:pt y="0" x="31486"/>
                    <a:pt y="0" x="30997"/>
                  </a:cubicBezTo>
                  <a:close/>
                  <a:moveTo>
                    <a:pt y="0" x="5525"/>
                  </a:moveTo>
                  <a:cubicBezTo>
                    <a:pt y="0" x="5080"/>
                    <a:pt y="170" x="4721"/>
                    <a:pt y="509" x="4448"/>
                  </a:cubicBezTo>
                  <a:cubicBezTo>
                    <a:pt y="849" x="4176"/>
                    <a:pt y="1300" x="4039"/>
                    <a:pt y="1862" x="4039"/>
                  </a:cubicBezTo>
                  <a:cubicBezTo>
                    <a:pt y="2422" x="4039"/>
                    <a:pt y="2872" x="4176"/>
                    <a:pt y="3212" x="4448"/>
                  </a:cubicBezTo>
                  <a:cubicBezTo>
                    <a:pt y="3551" x="4721"/>
                    <a:pt y="3721" x="5080"/>
                    <a:pt y="3721" x="5525"/>
                  </a:cubicBezTo>
                  <a:cubicBezTo>
                    <a:pt y="3721" x="5793"/>
                    <a:pt y="3668" x="6024"/>
                    <a:pt y="3562" x="6216"/>
                  </a:cubicBezTo>
                  <a:cubicBezTo>
                    <a:pt y="3456" x="6409"/>
                    <a:pt y="3296" x="6567"/>
                    <a:pt y="3082" x="6690"/>
                  </a:cubicBezTo>
                  <a:lnTo>
                    <a:pt y="3377" x="6690"/>
                  </a:lnTo>
                  <a:cubicBezTo>
                    <a:pt y="3790" x="6690"/>
                    <a:pt y="4099" x="6593"/>
                    <a:pt y="4304" x="6398"/>
                  </a:cubicBezTo>
                  <a:cubicBezTo>
                    <a:pt y="4508" x="6203"/>
                    <a:pt y="4610" x="5910"/>
                    <a:pt y="4610" x="5519"/>
                  </a:cubicBezTo>
                  <a:cubicBezTo>
                    <a:pt y="4610" x="5341"/>
                    <a:pt y="4587" x="5167"/>
                    <a:pt y="4542" x="4996"/>
                  </a:cubicBezTo>
                  <a:cubicBezTo>
                    <a:pt y="4497" x="4826"/>
                    <a:pt y="4426" x="4653"/>
                    <a:pt y="4331" x="4477"/>
                  </a:cubicBezTo>
                  <a:lnTo>
                    <a:pt y="4912" x="4477"/>
                  </a:lnTo>
                  <a:cubicBezTo>
                    <a:pt y="4977" x="4653"/>
                    <a:pt y="5025" x="4833"/>
                    <a:pt y="5056" x="5019"/>
                  </a:cubicBezTo>
                  <a:cubicBezTo>
                    <a:pt y="5088" x="5205"/>
                    <a:pt y="5103" x="5403"/>
                    <a:pt y="5103" x="5613"/>
                  </a:cubicBezTo>
                  <a:cubicBezTo>
                    <a:pt y="5103" x="6179"/>
                    <a:pt y="4952" x="6600"/>
                    <a:pt y="4651" x="6875"/>
                  </a:cubicBezTo>
                  <a:cubicBezTo>
                    <a:pt y="4349" x="7149"/>
                    <a:pt y="3889" x="7287"/>
                    <a:pt y="3270" x="7287"/>
                  </a:cubicBezTo>
                  <a:lnTo>
                    <a:pt y="88" x="7287"/>
                  </a:lnTo>
                  <a:lnTo>
                    <a:pt y="88" x="6690"/>
                  </a:lnTo>
                  <a:lnTo>
                    <a:pt y="639" x="6690"/>
                  </a:lnTo>
                  <a:cubicBezTo>
                    <a:pt y="425" x="6567"/>
                    <a:pt y="265" x="6409"/>
                    <a:pt y="159" x="6216"/>
                  </a:cubicBezTo>
                  <a:cubicBezTo>
                    <a:pt y="53" x="6024"/>
                    <a:pt y="0" x="5793"/>
                    <a:pt y="0" x="5525"/>
                  </a:cubicBezTo>
                  <a:close/>
                  <a:moveTo>
                    <a:pt y="0" x="15942"/>
                  </a:moveTo>
                  <a:cubicBezTo>
                    <a:pt y="0" x="15497"/>
                    <a:pt y="170" x="15138"/>
                    <a:pt y="509" x="14865"/>
                  </a:cubicBezTo>
                  <a:cubicBezTo>
                    <a:pt y="849" x="14593"/>
                    <a:pt y="1300" x="14456"/>
                    <a:pt y="1862" x="14456"/>
                  </a:cubicBezTo>
                  <a:cubicBezTo>
                    <a:pt y="2422" x="14456"/>
                    <a:pt y="2872" x="14593"/>
                    <a:pt y="3212" x="14865"/>
                  </a:cubicBezTo>
                  <a:cubicBezTo>
                    <a:pt y="3551" x="15138"/>
                    <a:pt y="3721" x="15497"/>
                    <a:pt y="3721" x="15942"/>
                  </a:cubicBezTo>
                  <a:cubicBezTo>
                    <a:pt y="3721" x="16210"/>
                    <a:pt y="3668" x="16441"/>
                    <a:pt y="3562" x="16633"/>
                  </a:cubicBezTo>
                  <a:cubicBezTo>
                    <a:pt y="3456" x="16826"/>
                    <a:pt y="3296" x="16984"/>
                    <a:pt y="3082" x="17107"/>
                  </a:cubicBezTo>
                  <a:lnTo>
                    <a:pt y="3377" x="17107"/>
                  </a:lnTo>
                  <a:cubicBezTo>
                    <a:pt y="3790" x="17107"/>
                    <a:pt y="4099" x="17010"/>
                    <a:pt y="4304" x="16815"/>
                  </a:cubicBezTo>
                  <a:cubicBezTo>
                    <a:pt y="4508" x="16620"/>
                    <a:pt y="4610" x="16327"/>
                    <a:pt y="4610" x="15936"/>
                  </a:cubicBezTo>
                  <a:cubicBezTo>
                    <a:pt y="4610" x="15758"/>
                    <a:pt y="4587" x="15584"/>
                    <a:pt y="4542" x="15413"/>
                  </a:cubicBezTo>
                  <a:cubicBezTo>
                    <a:pt y="4497" x="15243"/>
                    <a:pt y="4426" x="15070"/>
                    <a:pt y="4331" x="14894"/>
                  </a:cubicBezTo>
                  <a:lnTo>
                    <a:pt y="4912" x="14894"/>
                  </a:lnTo>
                  <a:cubicBezTo>
                    <a:pt y="4977" x="15070"/>
                    <a:pt y="5025" x="15250"/>
                    <a:pt y="5056" x="15436"/>
                  </a:cubicBezTo>
                  <a:cubicBezTo>
                    <a:pt y="5088" x="15622"/>
                    <a:pt y="5103" x="15820"/>
                    <a:pt y="5103" x="16030"/>
                  </a:cubicBezTo>
                  <a:cubicBezTo>
                    <a:pt y="5103" x="16596"/>
                    <a:pt y="4952" x="17017"/>
                    <a:pt y="4651" x="17292"/>
                  </a:cubicBezTo>
                  <a:cubicBezTo>
                    <a:pt y="4349" x="17566"/>
                    <a:pt y="3889" x="17704"/>
                    <a:pt y="3270" x="17704"/>
                  </a:cubicBezTo>
                  <a:lnTo>
                    <a:pt y="88" x="17704"/>
                  </a:lnTo>
                  <a:lnTo>
                    <a:pt y="88" x="17107"/>
                  </a:lnTo>
                  <a:lnTo>
                    <a:pt y="639" x="17107"/>
                  </a:lnTo>
                  <a:cubicBezTo>
                    <a:pt y="425" x="16984"/>
                    <a:pt y="265" x="16826"/>
                    <a:pt y="159" x="16633"/>
                  </a:cubicBezTo>
                  <a:cubicBezTo>
                    <a:pt y="53" x="16441"/>
                    <a:pt y="0" x="16210"/>
                    <a:pt y="0" x="15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y="3601525" x="3291350"/>
              <a:ext cy="160775" cx="120925"/>
            </a:xfrm>
            <a:custGeom>
              <a:pathLst>
                <a:path w="4837" extrusionOk="0" h="6431">
                  <a:moveTo>
                    <a:pt y="1827" x="1616"/>
                  </a:moveTo>
                  <a:cubicBezTo>
                    <a:pt y="1827" x="1931"/>
                    <a:pt y="1952" x="2180"/>
                    <a:pt y="2202" x="2360"/>
                  </a:cubicBezTo>
                  <a:cubicBezTo>
                    <a:pt y="2452" x="2541"/>
                    <a:pt y="2796" x="2631"/>
                    <a:pt y="3235" x="2631"/>
                  </a:cubicBezTo>
                  <a:cubicBezTo>
                    <a:pt y="3674" x="2631"/>
                    <a:pt y="4019" x="2541"/>
                    <a:pt y="4268" x="2360"/>
                  </a:cubicBezTo>
                  <a:cubicBezTo>
                    <a:pt y="4518" x="2180"/>
                    <a:pt y="4643" x="1931"/>
                    <a:pt y="4643" x="1616"/>
                  </a:cubicBezTo>
                  <a:cubicBezTo>
                    <a:pt y="4643" x="1300"/>
                    <a:pt y="4518" x="1052"/>
                    <a:pt y="4268" x="871"/>
                  </a:cubicBezTo>
                  <a:cubicBezTo>
                    <a:pt y="4019" x="690"/>
                    <a:pt y="3674" x="600"/>
                    <a:pt y="3235" x="600"/>
                  </a:cubicBezTo>
                  <a:cubicBezTo>
                    <a:pt y="2796" x="600"/>
                    <a:pt y="2452" x="690"/>
                    <a:pt y="2202" x="871"/>
                  </a:cubicBezTo>
                  <a:cubicBezTo>
                    <a:pt y="1952" x="1052"/>
                    <a:pt y="1827" x="1300"/>
                    <a:pt y="1827" x="1616"/>
                  </a:cubicBezTo>
                  <a:close/>
                  <a:moveTo>
                    <a:pt y="1" x="4240"/>
                  </a:moveTo>
                  <a:lnTo>
                    <a:pt y="5049" x="4240"/>
                  </a:lnTo>
                  <a:lnTo>
                    <a:pt y="5049" x="4837"/>
                  </a:lnTo>
                  <a:lnTo>
                    <a:pt y="1" x="4837"/>
                  </a:lnTo>
                  <a:close/>
                  <a:moveTo>
                    <a:pt y="1328" x="1762"/>
                  </a:moveTo>
                  <a:cubicBezTo>
                    <a:pt y="1328" x="1496"/>
                    <a:pt y="1380" x="1267"/>
                    <a:pt y="1485" x="1075"/>
                  </a:cubicBezTo>
                  <a:cubicBezTo>
                    <a:pt y="1590" x="884"/>
                    <a:pt y="1750" x="726"/>
                    <a:pt y="1967" x="600"/>
                  </a:cubicBezTo>
                  <a:lnTo>
                    <a:pt y="1415" x="600"/>
                  </a:lnTo>
                  <a:lnTo>
                    <a:pt y="1415" x="0"/>
                  </a:lnTo>
                  <a:lnTo>
                    <a:pt y="6431" x="0"/>
                  </a:lnTo>
                  <a:lnTo>
                    <a:pt y="6431" x="600"/>
                  </a:lnTo>
                  <a:lnTo>
                    <a:pt y="4504" x="600"/>
                  </a:lnTo>
                  <a:cubicBezTo>
                    <a:pt y="4720" x="726"/>
                    <a:pt y="4881" x="884"/>
                    <a:pt y="4985" x="1075"/>
                  </a:cubicBezTo>
                  <a:cubicBezTo>
                    <a:pt y="5090" x="1267"/>
                    <a:pt y="5143" x="1496"/>
                    <a:pt y="5143" x="1762"/>
                  </a:cubicBezTo>
                  <a:cubicBezTo>
                    <a:pt y="5143" x="2203"/>
                    <a:pt y="4968" x="2561"/>
                    <a:pt y="4617" x="2837"/>
                  </a:cubicBezTo>
                  <a:cubicBezTo>
                    <a:pt y="4267" x="3113"/>
                    <a:pt y="3806" x="3251"/>
                    <a:pt y="3235" x="3251"/>
                  </a:cubicBezTo>
                  <a:cubicBezTo>
                    <a:pt y="2664" x="3251"/>
                    <a:pt y="2204" x="3113"/>
                    <a:pt y="1853" x="2837"/>
                  </a:cubicBezTo>
                  <a:cubicBezTo>
                    <a:pt y="1503" x="2561"/>
                    <a:pt y="1328" x="2203"/>
                    <a:pt y="1328" x="17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y="3634700" x="3435025"/>
              <a:ext cy="95400" cx="76750"/>
            </a:xfrm>
            <a:custGeom>
              <a:pathLst>
                <a:path w="3070" extrusionOk="0" h="3816">
                  <a:moveTo>
                    <a:pt y="1895" x="2472"/>
                  </a:moveTo>
                  <a:lnTo>
                    <a:pt y="2028" x="2472"/>
                  </a:lnTo>
                  <a:cubicBezTo>
                    <a:pt y="2418" x="2472"/>
                    <a:pt y="2730" x="2372"/>
                    <a:pt y="2964" x="2172"/>
                  </a:cubicBezTo>
                  <a:cubicBezTo>
                    <a:pt y="3199" x="1972"/>
                    <a:pt y="3316" x="1707"/>
                    <a:pt y="3316" x="1376"/>
                  </a:cubicBezTo>
                  <a:cubicBezTo>
                    <a:pt y="3316" x="1136"/>
                    <a:pt y="3254" x="946"/>
                    <a:pt y="3130" x="806"/>
                  </a:cubicBezTo>
                  <a:cubicBezTo>
                    <a:pt y="3005" x="667"/>
                    <a:pt y="2837" x="597"/>
                    <a:pt y="2625" x="597"/>
                  </a:cubicBezTo>
                  <a:cubicBezTo>
                    <a:pt y="2359" x="597"/>
                    <a:pt y="2171" x="690"/>
                    <a:pt y="2061" x="876"/>
                  </a:cubicBezTo>
                  <a:cubicBezTo>
                    <a:pt y="1950" x="1062"/>
                    <a:pt y="1895" x="1396"/>
                    <a:pt y="1895" x="1879"/>
                  </a:cubicBezTo>
                  <a:close/>
                  <a:moveTo>
                    <a:pt y="1" x="1502"/>
                  </a:moveTo>
                  <a:cubicBezTo>
                    <a:pt y="1" x="1308"/>
                    <a:pt y="22" x="1107"/>
                    <a:pt y="64" x="902"/>
                  </a:cubicBezTo>
                  <a:cubicBezTo>
                    <a:pt y="106" x="697"/>
                    <a:pt y="169" x="485"/>
                    <a:pt y="254" x="266"/>
                  </a:cubicBezTo>
                  <a:lnTo>
                    <a:pt y="805" x="266"/>
                  </a:lnTo>
                  <a:cubicBezTo>
                    <a:pt y="706" x="448"/>
                    <a:pt y="631" x="637"/>
                    <a:pt y="581" x="834"/>
                  </a:cubicBezTo>
                  <a:cubicBezTo>
                    <a:pt y="532" x="1031"/>
                    <a:pt y="507" x="1233"/>
                    <a:pt y="507" x="1441"/>
                  </a:cubicBezTo>
                  <a:cubicBezTo>
                    <a:pt y="507" x="1767"/>
                    <a:pt y="582" x="2021"/>
                    <a:pt y="732" x="2201"/>
                  </a:cubicBezTo>
                  <a:cubicBezTo>
                    <a:pt y="883" x="2382"/>
                    <a:pt y="1095" x="2472"/>
                    <a:pt y="1370" x="2472"/>
                  </a:cubicBezTo>
                  <a:lnTo>
                    <a:pt y="1428" x="2472"/>
                  </a:lnTo>
                  <a:lnTo>
                    <a:pt y="1428" x="1635"/>
                  </a:lnTo>
                  <a:cubicBezTo>
                    <a:pt y="1428" x="1092"/>
                    <a:pt y="1532" x="684"/>
                    <a:pt y="1740" x="411"/>
                  </a:cubicBezTo>
                  <a:cubicBezTo>
                    <a:pt y="1947" x="137"/>
                    <a:pt y="2255" x="0"/>
                    <a:pt y="2664" x="0"/>
                  </a:cubicBezTo>
                  <a:cubicBezTo>
                    <a:pt y="3014" x="0"/>
                    <a:pt y="3294" x="110"/>
                    <a:pt y="3503" x="329"/>
                  </a:cubicBezTo>
                  <a:cubicBezTo>
                    <a:pt y="3711" x="549"/>
                    <a:pt y="3816" x="845"/>
                    <a:pt y="3816" x="1217"/>
                  </a:cubicBezTo>
                  <a:cubicBezTo>
                    <a:pt y="3816" x="1511"/>
                    <a:pt y="3763" x="1760"/>
                    <a:pt y="3658" x="1963"/>
                  </a:cubicBezTo>
                  <a:cubicBezTo>
                    <a:pt y="3554" x="2166"/>
                    <a:pt y="3391" x="2336"/>
                    <a:pt y="3170" x="2472"/>
                  </a:cubicBezTo>
                  <a:lnTo>
                    <a:pt y="3722" x="2472"/>
                  </a:lnTo>
                  <a:lnTo>
                    <a:pt y="3722" x="3069"/>
                  </a:lnTo>
                  <a:lnTo>
                    <a:pt y="1649" x="3069"/>
                  </a:lnTo>
                  <a:cubicBezTo>
                    <a:pt y="1095" x="3069"/>
                    <a:pt y="682" x="2939"/>
                    <a:pt y="409" x="2680"/>
                  </a:cubicBezTo>
                  <a:cubicBezTo>
                    <a:pt y="137" x="2420"/>
                    <a:pt y="1" x="2028"/>
                    <a:pt y="1" x="1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y="3601525" x="3528600"/>
              <a:ext cy="160775" cx="1499225"/>
            </a:xfrm>
            <a:custGeom>
              <a:pathLst>
                <a:path w="59969" extrusionOk="0" h="6431">
                  <a:moveTo>
                    <a:pt y="1" x="4361"/>
                  </a:moveTo>
                  <a:lnTo>
                    <a:pt y="757" x="4361"/>
                  </a:lnTo>
                  <a:lnTo>
                    <a:pt y="757" x="4958"/>
                  </a:lnTo>
                  <a:lnTo>
                    <a:pt y="1" x="4958"/>
                  </a:lnTo>
                  <a:close/>
                  <a:moveTo>
                    <a:pt y="1" x="35575"/>
                  </a:moveTo>
                  <a:lnTo>
                    <a:pt y="757" x="35575"/>
                  </a:lnTo>
                  <a:lnTo>
                    <a:pt y="757" x="36172"/>
                  </a:lnTo>
                  <a:lnTo>
                    <a:pt y="1" x="36172"/>
                  </a:lnTo>
                  <a:close/>
                  <a:moveTo>
                    <a:pt y="1834" x="54898"/>
                  </a:moveTo>
                  <a:cubicBezTo>
                    <a:pt y="1834" x="55192"/>
                    <a:pt y="1931" x="55428"/>
                    <a:pt y="2126" x="55607"/>
                  </a:cubicBezTo>
                  <a:cubicBezTo>
                    <a:pt y="2320" x="55785"/>
                    <a:pt y="2581" x="55876"/>
                    <a:pt y="2908" x="55881"/>
                  </a:cubicBezTo>
                  <a:lnTo>
                    <a:pt y="2911" x="53753"/>
                  </a:lnTo>
                  <a:cubicBezTo>
                    <a:pt y="2569" x="53783"/>
                    <a:pt y="2304" x="53898"/>
                    <a:pt y="2116" x="54098"/>
                  </a:cubicBezTo>
                  <a:cubicBezTo>
                    <a:pt y="1928" x="54298"/>
                    <a:pt y="1834" x="54565"/>
                    <a:pt y="1834" x="54898"/>
                  </a:cubicBezTo>
                  <a:close/>
                  <a:moveTo>
                    <a:pt y="1827" x="11790"/>
                  </a:moveTo>
                  <a:cubicBezTo>
                    <a:pt y="1827" x="12112"/>
                    <a:pt y="1946" x="12363"/>
                    <a:pt y="2184" x="12541"/>
                  </a:cubicBezTo>
                  <a:cubicBezTo>
                    <a:pt y="2422" x="12720"/>
                    <a:pt y="2757" x="12809"/>
                    <a:pt y="3190" x="12809"/>
                  </a:cubicBezTo>
                  <a:cubicBezTo>
                    <a:pt y="3620" x="12809"/>
                    <a:pt y="3954" x="12720"/>
                    <a:pt y="4192" x="12541"/>
                  </a:cubicBezTo>
                  <a:cubicBezTo>
                    <a:pt y="4430" x="12363"/>
                    <a:pt y="4549" x="12112"/>
                    <a:pt y="4549" x="11790"/>
                  </a:cubicBezTo>
                  <a:cubicBezTo>
                    <a:pt y="4549" x="11470"/>
                    <a:pt y="4430" x="11221"/>
                    <a:pt y="4192" x="11042"/>
                  </a:cubicBezTo>
                  <a:cubicBezTo>
                    <a:pt y="3954" x="10864"/>
                    <a:pt y="3620" x="10775"/>
                    <a:pt y="3190" x="10775"/>
                  </a:cubicBezTo>
                  <a:cubicBezTo>
                    <a:pt y="2757" x="10775"/>
                    <a:pt y="2422" x="10864"/>
                    <a:pt y="2184" x="11042"/>
                  </a:cubicBezTo>
                  <a:cubicBezTo>
                    <a:pt y="1946" x="11221"/>
                    <a:pt y="1827" x="11470"/>
                    <a:pt y="1827" x="11790"/>
                  </a:cubicBezTo>
                  <a:close/>
                  <a:moveTo>
                    <a:pt y="1834" x="46502"/>
                  </a:moveTo>
                  <a:cubicBezTo>
                    <a:pt y="1834" x="46820"/>
                    <a:pt y="1960" x="47072"/>
                    <a:pt y="2212" x="47258"/>
                  </a:cubicBezTo>
                  <a:cubicBezTo>
                    <a:pt y="2464" x="47444"/>
                    <a:pt y="2805" x="47537"/>
                    <a:pt y="3235" x="47537"/>
                  </a:cubicBezTo>
                  <a:cubicBezTo>
                    <a:pt y="3668" x="47537"/>
                    <a:pt y="4009" x="47444"/>
                    <a:pt y="4260" x="47258"/>
                  </a:cubicBezTo>
                  <a:cubicBezTo>
                    <a:pt y="4511" x="47072"/>
                    <a:pt y="4637" x="46820"/>
                    <a:pt y="4637" x="46502"/>
                  </a:cubicBezTo>
                  <a:cubicBezTo>
                    <a:pt y="4637" x="46180"/>
                    <a:pt y="4512" x="45926"/>
                    <a:pt y="4262" x="45741"/>
                  </a:cubicBezTo>
                  <a:cubicBezTo>
                    <a:pt y="4012" x="45556"/>
                    <a:pt y="3670" x="45464"/>
                    <a:pt y="3235" x="45464"/>
                  </a:cubicBezTo>
                  <a:cubicBezTo>
                    <a:pt y="2800" x="45464"/>
                    <a:pt y="2458" x="45557"/>
                    <a:pt y="2208" x="45743"/>
                  </a:cubicBezTo>
                  <a:cubicBezTo>
                    <a:pt y="1959" x="45929"/>
                    <a:pt y="1834" x="46182"/>
                    <a:pt y="1834" x="46502"/>
                  </a:cubicBezTo>
                  <a:close/>
                  <a:moveTo>
                    <a:pt y="3222" x="18992"/>
                  </a:moveTo>
                  <a:lnTo>
                    <a:pt y="3355" x="18992"/>
                  </a:lnTo>
                  <a:cubicBezTo>
                    <a:pt y="3745" x="18992"/>
                    <a:pt y="4057" x="18892"/>
                    <a:pt y="4291" x="18692"/>
                  </a:cubicBezTo>
                  <a:cubicBezTo>
                    <a:pt y="4526" x="18492"/>
                    <a:pt y="4643" x="18226"/>
                    <a:pt y="4643" x="17895"/>
                  </a:cubicBezTo>
                  <a:cubicBezTo>
                    <a:pt y="4643" x="17655"/>
                    <a:pt y="4581" x="17465"/>
                    <a:pt y="4457" x="17326"/>
                  </a:cubicBezTo>
                  <a:cubicBezTo>
                    <a:pt y="4332" x="17186"/>
                    <a:pt y="4164" x="17117"/>
                    <a:pt y="3952" x="17117"/>
                  </a:cubicBezTo>
                  <a:cubicBezTo>
                    <a:pt y="3686" x="17117"/>
                    <a:pt y="3498" x="17210"/>
                    <a:pt y="3388" x="17396"/>
                  </a:cubicBezTo>
                  <a:cubicBezTo>
                    <a:pt y="3277" x="17582"/>
                    <a:pt y="3222" x="17916"/>
                    <a:pt y="3222" x="18398"/>
                  </a:cubicBezTo>
                  <a:close/>
                  <a:moveTo>
                    <a:pt y="1827" x="26401"/>
                  </a:moveTo>
                  <a:cubicBezTo>
                    <a:pt y="1827" x="26717"/>
                    <a:pt y="1952" x="26966"/>
                    <a:pt y="2202" x="27147"/>
                  </a:cubicBezTo>
                  <a:cubicBezTo>
                    <a:pt y="2452" x="27329"/>
                    <a:pt y="2796" x="27420"/>
                    <a:pt y="3235" x="27420"/>
                  </a:cubicBezTo>
                  <a:cubicBezTo>
                    <a:pt y="3674" x="27420"/>
                    <a:pt y="4019" x="27329"/>
                    <a:pt y="4268" x="27147"/>
                  </a:cubicBezTo>
                  <a:cubicBezTo>
                    <a:pt y="4518" x="26966"/>
                    <a:pt y="4643" x="26717"/>
                    <a:pt y="4643" x="26401"/>
                  </a:cubicBezTo>
                  <a:cubicBezTo>
                    <a:pt y="4643" x="26085"/>
                    <a:pt y="4518" x="25837"/>
                    <a:pt y="4268" x="25657"/>
                  </a:cubicBezTo>
                  <a:cubicBezTo>
                    <a:pt y="4019" x="25476"/>
                    <a:pt y="3674" x="25386"/>
                    <a:pt y="3235" x="25386"/>
                  </a:cubicBezTo>
                  <a:cubicBezTo>
                    <a:pt y="2796" x="25386"/>
                    <a:pt y="2452" x="25476"/>
                    <a:pt y="2202" x="25657"/>
                  </a:cubicBezTo>
                  <a:cubicBezTo>
                    <a:pt y="1952" x="25837"/>
                    <a:pt y="1827" x="26085"/>
                    <a:pt y="1827" x="26401"/>
                  </a:cubicBezTo>
                  <a:close/>
                  <a:moveTo>
                    <a:pt y="1827" x="32730"/>
                  </a:moveTo>
                  <a:cubicBezTo>
                    <a:pt y="1827" x="33046"/>
                    <a:pt y="1952" x="33295"/>
                    <a:pt y="2202" x="33476"/>
                  </a:cubicBezTo>
                  <a:cubicBezTo>
                    <a:pt y="2452" x="33658"/>
                    <a:pt y="2796" x="33749"/>
                    <a:pt y="3235" x="33749"/>
                  </a:cubicBezTo>
                  <a:cubicBezTo>
                    <a:pt y="3674" x="33749"/>
                    <a:pt y="4019" x="33658"/>
                    <a:pt y="4268" x="33476"/>
                  </a:cubicBezTo>
                  <a:cubicBezTo>
                    <a:pt y="4518" x="33295"/>
                    <a:pt y="4643" x="33046"/>
                    <a:pt y="4643" x="32730"/>
                  </a:cubicBezTo>
                  <a:cubicBezTo>
                    <a:pt y="4643" x="32414"/>
                    <a:pt y="4518" x="32166"/>
                    <a:pt y="4268" x="31986"/>
                  </a:cubicBezTo>
                  <a:cubicBezTo>
                    <a:pt y="4019" x="31805"/>
                    <a:pt y="3674" x="31715"/>
                    <a:pt y="3235" x="31715"/>
                  </a:cubicBezTo>
                  <a:cubicBezTo>
                    <a:pt y="2796" x="31715"/>
                    <a:pt y="2452" x="31805"/>
                    <a:pt y="2202" x="31986"/>
                  </a:cubicBezTo>
                  <a:cubicBezTo>
                    <a:pt y="1952" x="32166"/>
                    <a:pt y="1827" x="32414"/>
                    <a:pt y="1827" x="32730"/>
                  </a:cubicBezTo>
                  <a:close/>
                  <a:moveTo>
                    <a:pt y="1415" x="4361"/>
                  </a:moveTo>
                  <a:lnTo>
                    <a:pt y="5049" x="4361"/>
                  </a:lnTo>
                  <a:lnTo>
                    <a:pt y="5049" x="4958"/>
                  </a:lnTo>
                  <a:lnTo>
                    <a:pt y="1415" x="4958"/>
                  </a:lnTo>
                  <a:close/>
                  <a:moveTo>
                    <a:pt y="1328" x="7959"/>
                  </a:moveTo>
                  <a:cubicBezTo>
                    <a:pt y="1328" x="7706"/>
                    <a:pt y="1382" x="7482"/>
                    <a:pt y="1490" x="7289"/>
                  </a:cubicBezTo>
                  <a:cubicBezTo>
                    <a:pt y="1598" x="7095"/>
                    <a:pt y="1761" x="6927"/>
                    <a:pt y="1980" x="6784"/>
                  </a:cubicBezTo>
                  <a:lnTo>
                    <a:pt y="1415" x="6784"/>
                  </a:lnTo>
                  <a:lnTo>
                    <a:pt y="1415" x="6184"/>
                  </a:lnTo>
                  <a:lnTo>
                    <a:pt y="5049" x="6184"/>
                  </a:lnTo>
                  <a:lnTo>
                    <a:pt y="5049" x="6784"/>
                  </a:lnTo>
                  <a:lnTo>
                    <a:pt y="2995" x="6784"/>
                  </a:lnTo>
                  <a:cubicBezTo>
                    <a:pt y="2640" x="6784"/>
                    <a:pt y="2360" x="6877"/>
                    <a:pt y="2155" x="7063"/>
                  </a:cubicBezTo>
                  <a:cubicBezTo>
                    <a:pt y="1949" x="7249"/>
                    <a:pt y="1847" x="7503"/>
                    <a:pt y="1847" x="7826"/>
                  </a:cubicBezTo>
                  <a:cubicBezTo>
                    <a:pt y="1847" x="8094"/>
                    <a:pt y="1932" x="8295"/>
                    <a:pt y="2103" x="8429"/>
                  </a:cubicBezTo>
                  <a:cubicBezTo>
                    <a:pt y="2274" x="8563"/>
                    <a:pt y="2531" x="8630"/>
                    <a:pt y="2875" x="8630"/>
                  </a:cubicBezTo>
                  <a:lnTo>
                    <a:pt y="5049" x="8630"/>
                  </a:lnTo>
                  <a:lnTo>
                    <a:pt y="5049" x="9227"/>
                  </a:lnTo>
                  <a:lnTo>
                    <a:pt y="2856" x="9227"/>
                  </a:lnTo>
                  <a:cubicBezTo>
                    <a:pt y="2354" x="9227"/>
                    <a:pt y="1974" x="9120"/>
                    <a:pt y="1715" x="8906"/>
                  </a:cubicBezTo>
                  <a:cubicBezTo>
                    <a:pt y="1457" x="8692"/>
                    <a:pt y="1328" x="8376"/>
                    <a:pt y="1328" x="7959"/>
                  </a:cubicBezTo>
                  <a:close/>
                  <a:moveTo>
                    <a:pt y="1328" x="22570"/>
                  </a:moveTo>
                  <a:cubicBezTo>
                    <a:pt y="1328" x="22317"/>
                    <a:pt y="1382" x="22093"/>
                    <a:pt y="1490" x="21900"/>
                  </a:cubicBezTo>
                  <a:cubicBezTo>
                    <a:pt y="1598" x="21706"/>
                    <a:pt y="1761" x="21538"/>
                    <a:pt y="1980" x="21395"/>
                  </a:cubicBezTo>
                  <a:lnTo>
                    <a:pt y="1415" x="21395"/>
                  </a:lnTo>
                  <a:lnTo>
                    <a:pt y="1415" x="20795"/>
                  </a:lnTo>
                  <a:lnTo>
                    <a:pt y="5049" x="20795"/>
                  </a:lnTo>
                  <a:lnTo>
                    <a:pt y="5049" x="21395"/>
                  </a:lnTo>
                  <a:lnTo>
                    <a:pt y="2995" x="21395"/>
                  </a:lnTo>
                  <a:cubicBezTo>
                    <a:pt y="2640" x="21395"/>
                    <a:pt y="2360" x="21488"/>
                    <a:pt y="2155" x="21674"/>
                  </a:cubicBezTo>
                  <a:cubicBezTo>
                    <a:pt y="1949" x="21860"/>
                    <a:pt y="1847" x="22114"/>
                    <a:pt y="1847" x="22437"/>
                  </a:cubicBezTo>
                  <a:cubicBezTo>
                    <a:pt y="1847" x="22705"/>
                    <a:pt y="1932" x="22906"/>
                    <a:pt y="2103" x="23040"/>
                  </a:cubicBezTo>
                  <a:cubicBezTo>
                    <a:pt y="2274" x="23174"/>
                    <a:pt y="2531" x="23241"/>
                    <a:pt y="2875" x="23241"/>
                  </a:cubicBezTo>
                  <a:lnTo>
                    <a:pt y="5049" x="23241"/>
                  </a:lnTo>
                  <a:lnTo>
                    <a:pt y="5049" x="23838"/>
                  </a:lnTo>
                  <a:lnTo>
                    <a:pt y="2856" x="23838"/>
                  </a:lnTo>
                  <a:cubicBezTo>
                    <a:pt y="2354" x="23838"/>
                    <a:pt y="1974" x="23731"/>
                    <a:pt y="1715" x="23517"/>
                  </a:cubicBezTo>
                  <a:cubicBezTo>
                    <a:pt y="1457" x="23303"/>
                    <a:pt y="1328" x="22987"/>
                    <a:pt y="1328" x="22570"/>
                  </a:cubicBezTo>
                  <a:close/>
                  <a:moveTo>
                    <a:pt y="1415" x="35575"/>
                  </a:moveTo>
                  <a:lnTo>
                    <a:pt y="5049" x="35575"/>
                  </a:lnTo>
                  <a:lnTo>
                    <a:pt y="5049" x="36172"/>
                  </a:lnTo>
                  <a:lnTo>
                    <a:pt y="1415" x="36172"/>
                  </a:lnTo>
                  <a:close/>
                  <a:moveTo>
                    <a:pt y="1" x="40860"/>
                  </a:moveTo>
                  <a:lnTo>
                    <a:pt y="5049" x="40860"/>
                  </a:lnTo>
                  <a:lnTo>
                    <a:pt y="5049" x="41460"/>
                  </a:lnTo>
                  <a:lnTo>
                    <a:pt y="2995" x="41460"/>
                  </a:lnTo>
                  <a:cubicBezTo>
                    <a:pt y="2640" x="41460"/>
                    <a:pt y="2360" x="41553"/>
                    <a:pt y="2155" x="41739"/>
                  </a:cubicBezTo>
                  <a:cubicBezTo>
                    <a:pt y="1949" x="41925"/>
                    <a:pt y="1847" x="42179"/>
                    <a:pt y="1847" x="42502"/>
                  </a:cubicBezTo>
                  <a:cubicBezTo>
                    <a:pt y="1847" x="42770"/>
                    <a:pt y="1932" x="42971"/>
                    <a:pt y="2103" x="43105"/>
                  </a:cubicBezTo>
                  <a:cubicBezTo>
                    <a:pt y="2274" x="43239"/>
                    <a:pt y="2531" x="43306"/>
                    <a:pt y="2875" x="43306"/>
                  </a:cubicBezTo>
                  <a:lnTo>
                    <a:pt y="5049" x="43306"/>
                  </a:lnTo>
                  <a:lnTo>
                    <a:pt y="5049" x="43903"/>
                  </a:lnTo>
                  <a:lnTo>
                    <a:pt y="2856" x="43903"/>
                  </a:lnTo>
                  <a:cubicBezTo>
                    <a:pt y="2354" x="43903"/>
                    <a:pt y="1974" x="43796"/>
                    <a:pt y="1715" x="43582"/>
                  </a:cubicBezTo>
                  <a:cubicBezTo>
                    <a:pt y="1457" x="43368"/>
                    <a:pt y="1328" x="43052"/>
                    <a:pt y="1328" x="42635"/>
                  </a:cubicBezTo>
                  <a:cubicBezTo>
                    <a:pt y="1328" x="42382"/>
                    <a:pt y="1382" x="42158"/>
                    <a:pt y="1490" x="41965"/>
                  </a:cubicBezTo>
                  <a:cubicBezTo>
                    <a:pt y="1598" x="41771"/>
                    <a:pt y="1761" x="41603"/>
                    <a:pt y="1980" x="41460"/>
                  </a:cubicBezTo>
                  <a:lnTo>
                    <a:pt y="1" x="41460"/>
                  </a:lnTo>
                  <a:close/>
                  <a:moveTo>
                    <a:pt y="1328" x="50911"/>
                  </a:moveTo>
                  <a:cubicBezTo>
                    <a:pt y="1328" x="50658"/>
                    <a:pt y="1382" x="50434"/>
                    <a:pt y="1490" x="50241"/>
                  </a:cubicBezTo>
                  <a:cubicBezTo>
                    <a:pt y="1598" x="50047"/>
                    <a:pt y="1761" x="49879"/>
                    <a:pt y="1980" x="49736"/>
                  </a:cubicBezTo>
                  <a:lnTo>
                    <a:pt y="1415" x="49736"/>
                  </a:lnTo>
                  <a:lnTo>
                    <a:pt y="1415" x="49136"/>
                  </a:lnTo>
                  <a:lnTo>
                    <a:pt y="5049" x="49136"/>
                  </a:lnTo>
                  <a:lnTo>
                    <a:pt y="5049" x="49736"/>
                  </a:lnTo>
                  <a:lnTo>
                    <a:pt y="2995" x="49736"/>
                  </a:lnTo>
                  <a:cubicBezTo>
                    <a:pt y="2640" x="49736"/>
                    <a:pt y="2360" x="49829"/>
                    <a:pt y="2155" x="50015"/>
                  </a:cubicBezTo>
                  <a:cubicBezTo>
                    <a:pt y="1949" x="50201"/>
                    <a:pt y="1847" x="50455"/>
                    <a:pt y="1847" x="50778"/>
                  </a:cubicBezTo>
                  <a:cubicBezTo>
                    <a:pt y="1847" x="51046"/>
                    <a:pt y="1932" x="51247"/>
                    <a:pt y="2103" x="51381"/>
                  </a:cubicBezTo>
                  <a:cubicBezTo>
                    <a:pt y="2274" x="51515"/>
                    <a:pt y="2531" x="51582"/>
                    <a:pt y="2875" x="51582"/>
                  </a:cubicBezTo>
                  <a:lnTo>
                    <a:pt y="5049" x="51582"/>
                  </a:lnTo>
                  <a:lnTo>
                    <a:pt y="5049" x="52179"/>
                  </a:lnTo>
                  <a:lnTo>
                    <a:pt y="2856" x="52179"/>
                  </a:lnTo>
                  <a:cubicBezTo>
                    <a:pt y="2354" x="52179"/>
                    <a:pt y="1974" x="52072"/>
                    <a:pt y="1715" x="51858"/>
                  </a:cubicBezTo>
                  <a:cubicBezTo>
                    <a:pt y="1457" x="51644"/>
                    <a:pt y="1328" x="51328"/>
                    <a:pt y="1328" x="50911"/>
                  </a:cubicBezTo>
                  <a:close/>
                  <a:moveTo>
                    <a:pt y="1328" x="18022"/>
                  </a:moveTo>
                  <a:cubicBezTo>
                    <a:pt y="1328" x="17827"/>
                    <a:pt y="1349" x="17627"/>
                    <a:pt y="1391" x="17422"/>
                  </a:cubicBezTo>
                  <a:cubicBezTo>
                    <a:pt y="1433" x="17216"/>
                    <a:pt y="1496" x="17004"/>
                    <a:pt y="1581" x="16786"/>
                  </a:cubicBezTo>
                  <a:lnTo>
                    <a:pt y="2132" x="16786"/>
                  </a:lnTo>
                  <a:cubicBezTo>
                    <a:pt y="2033" x="16967"/>
                    <a:pt y="1958" x="17157"/>
                    <a:pt y="1908" x="17354"/>
                  </a:cubicBezTo>
                  <a:cubicBezTo>
                    <a:pt y="1859" x="17550"/>
                    <a:pt y="1834" x="17753"/>
                    <a:pt y="1834" x="17960"/>
                  </a:cubicBezTo>
                  <a:cubicBezTo>
                    <a:pt y="1834" x="18287"/>
                    <a:pt y="1909" x="18540"/>
                    <a:pt y="2059" x="18721"/>
                  </a:cubicBezTo>
                  <a:cubicBezTo>
                    <a:pt y="2210" x="18902"/>
                    <a:pt y="2422" x="18992"/>
                    <a:pt y="2697" x="18992"/>
                  </a:cubicBezTo>
                  <a:lnTo>
                    <a:pt y="2755" x="18992"/>
                  </a:lnTo>
                  <a:lnTo>
                    <a:pt y="2755" x="18155"/>
                  </a:lnTo>
                  <a:cubicBezTo>
                    <a:pt y="2755" x="17612"/>
                    <a:pt y="2859" x="17204"/>
                    <a:pt y="3067" x="16930"/>
                  </a:cubicBezTo>
                  <a:cubicBezTo>
                    <a:pt y="3274" x="16657"/>
                    <a:pt y="3582" x="16520"/>
                    <a:pt y="3991" x="16520"/>
                  </a:cubicBezTo>
                  <a:cubicBezTo>
                    <a:pt y="4341" x="16520"/>
                    <a:pt y="4621" x="16630"/>
                    <a:pt y="4830" x="16849"/>
                  </a:cubicBezTo>
                  <a:cubicBezTo>
                    <a:pt y="5038" x="17069"/>
                    <a:pt y="5143" x="17364"/>
                    <a:pt y="5143" x="17736"/>
                  </a:cubicBezTo>
                  <a:cubicBezTo>
                    <a:pt y="5143" x="18030"/>
                    <a:pt y="5090" x="18279"/>
                    <a:pt y="4985" x="18482"/>
                  </a:cubicBezTo>
                  <a:cubicBezTo>
                    <a:pt y="4881" x="18686"/>
                    <a:pt y="4718" x="18856"/>
                    <a:pt y="4497" x="18992"/>
                  </a:cubicBezTo>
                  <a:lnTo>
                    <a:pt y="5049" x="18992"/>
                  </a:lnTo>
                  <a:lnTo>
                    <a:pt y="5049" x="19589"/>
                  </a:lnTo>
                  <a:lnTo>
                    <a:pt y="2976" x="19589"/>
                  </a:lnTo>
                  <a:cubicBezTo>
                    <a:pt y="2422" x="19589"/>
                    <a:pt y="2009" x="19459"/>
                    <a:pt y="1736" x="19199"/>
                  </a:cubicBezTo>
                  <a:cubicBezTo>
                    <a:pt y="1464" x="18940"/>
                    <a:pt y="1328" x="18547"/>
                    <a:pt y="1328" x="18022"/>
                  </a:cubicBezTo>
                  <a:close/>
                  <a:moveTo>
                    <a:pt y="1" x="27420"/>
                  </a:moveTo>
                  <a:lnTo>
                    <a:pt y="1967" x="27420"/>
                  </a:lnTo>
                  <a:cubicBezTo>
                    <a:pt y="1750" x="27294"/>
                    <a:pt y="1590" x="27136"/>
                    <a:pt y="1485" x="26945"/>
                  </a:cubicBezTo>
                  <a:cubicBezTo>
                    <a:pt y="1380" x="26753"/>
                    <a:pt y="1328" x="26523"/>
                    <a:pt y="1328" x="26255"/>
                  </a:cubicBezTo>
                  <a:cubicBezTo>
                    <a:pt y="1328" x="25816"/>
                    <a:pt y="1503" x="25459"/>
                    <a:pt y="1853" x="25183"/>
                  </a:cubicBezTo>
                  <a:cubicBezTo>
                    <a:pt y="2204" x="24907"/>
                    <a:pt y="2664" x="24769"/>
                    <a:pt y="3235" x="24769"/>
                  </a:cubicBezTo>
                  <a:cubicBezTo>
                    <a:pt y="3806" x="24769"/>
                    <a:pt y="4267" x="24907"/>
                    <a:pt y="4617" x="25183"/>
                  </a:cubicBezTo>
                  <a:cubicBezTo>
                    <a:pt y="4968" x="25459"/>
                    <a:pt y="5143" x="25816"/>
                    <a:pt y="5143" x="26255"/>
                  </a:cubicBezTo>
                  <a:cubicBezTo>
                    <a:pt y="5143" x="26523"/>
                    <a:pt y="5090" x="26753"/>
                    <a:pt y="4985" x="26945"/>
                  </a:cubicBezTo>
                  <a:cubicBezTo>
                    <a:pt y="4881" x="27136"/>
                    <a:pt y="4720" x="27294"/>
                    <a:pt y="4504" x="27420"/>
                  </a:cubicBezTo>
                  <a:lnTo>
                    <a:pt y="5049" x="27420"/>
                  </a:lnTo>
                  <a:lnTo>
                    <a:pt y="5049" x="28017"/>
                  </a:lnTo>
                  <a:lnTo>
                    <a:pt y="1" x="28017"/>
                  </a:lnTo>
                  <a:close/>
                  <a:moveTo>
                    <a:pt y="1" x="33749"/>
                  </a:moveTo>
                  <a:lnTo>
                    <a:pt y="1967" x="33749"/>
                  </a:lnTo>
                  <a:cubicBezTo>
                    <a:pt y="1750" x="33623"/>
                    <a:pt y="1590" x="33465"/>
                    <a:pt y="1485" x="33274"/>
                  </a:cubicBezTo>
                  <a:cubicBezTo>
                    <a:pt y="1380" x="33082"/>
                    <a:pt y="1328" x="32852"/>
                    <a:pt y="1328" x="32584"/>
                  </a:cubicBezTo>
                  <a:cubicBezTo>
                    <a:pt y="1328" x="32145"/>
                    <a:pt y="1503" x="31788"/>
                    <a:pt y="1853" x="31512"/>
                  </a:cubicBezTo>
                  <a:cubicBezTo>
                    <a:pt y="2204" x="31236"/>
                    <a:pt y="2664" x="31098"/>
                    <a:pt y="3235" x="31098"/>
                  </a:cubicBezTo>
                  <a:cubicBezTo>
                    <a:pt y="3806" x="31098"/>
                    <a:pt y="4267" x="31236"/>
                    <a:pt y="4617" x="31512"/>
                  </a:cubicBezTo>
                  <a:cubicBezTo>
                    <a:pt y="4968" x="31788"/>
                    <a:pt y="5143" x="32145"/>
                    <a:pt y="5143" x="32584"/>
                  </a:cubicBezTo>
                  <a:cubicBezTo>
                    <a:pt y="5143" x="32852"/>
                    <a:pt y="5090" x="33082"/>
                    <a:pt y="4985" x="33274"/>
                  </a:cubicBezTo>
                  <a:cubicBezTo>
                    <a:pt y="4881" x="33465"/>
                    <a:pt y="4720" x="33623"/>
                    <a:pt y="4504" x="33749"/>
                  </a:cubicBezTo>
                  <a:lnTo>
                    <a:pt y="5049" x="33749"/>
                  </a:lnTo>
                  <a:lnTo>
                    <a:pt y="5049" x="34346"/>
                  </a:lnTo>
                  <a:lnTo>
                    <a:pt y="1" x="34346"/>
                  </a:lnTo>
                  <a:close/>
                  <a:moveTo>
                    <a:pt y="1328" x="38576"/>
                  </a:moveTo>
                  <a:cubicBezTo>
                    <a:pt y="1328" x="38130"/>
                    <a:pt y="1421" x="37786"/>
                    <a:pt y="1607" x="37544"/>
                  </a:cubicBezTo>
                  <a:cubicBezTo>
                    <a:pt y="1793" x="37302"/>
                    <a:pt y="2056" x="37181"/>
                    <a:pt y="2398" x="37181"/>
                  </a:cubicBezTo>
                  <a:cubicBezTo>
                    <a:pt y="2679" x="37181"/>
                    <a:pt y="2901" x="37263"/>
                    <a:pt y="3062" x="37427"/>
                  </a:cubicBezTo>
                  <a:cubicBezTo>
                    <a:pt y="3223" x="37592"/>
                    <a:pt y="3342" x="37859"/>
                    <a:pt y="3420" x="38229"/>
                  </a:cubicBezTo>
                  <a:lnTo>
                    <a:pt y="3469" x="38436"/>
                  </a:lnTo>
                  <a:cubicBezTo>
                    <a:pt y="3549" x="38806"/>
                    <a:pt y="3632" x="39046"/>
                    <a:pt y="3719" x="39155"/>
                  </a:cubicBezTo>
                  <a:cubicBezTo>
                    <a:pt y="3805" x="39264"/>
                    <a:pt y="3929" x="39319"/>
                    <a:pt y="4092" x="39319"/>
                  </a:cubicBezTo>
                  <a:cubicBezTo>
                    <a:pt y="4267" x="39319"/>
                    <a:pt y="4403" x="39243"/>
                    <a:pt y="4499" x="39092"/>
                  </a:cubicBezTo>
                  <a:cubicBezTo>
                    <a:pt y="4595" x="38940"/>
                    <a:pt y="4643" x="38724"/>
                    <a:pt y="4643" x="38443"/>
                  </a:cubicBezTo>
                  <a:cubicBezTo>
                    <a:pt y="4643" x="38233"/>
                    <a:pt y="4614" x="38021"/>
                    <a:pt y="4557" x="37807"/>
                  </a:cubicBezTo>
                  <a:cubicBezTo>
                    <a:pt y="4500" x="37593"/>
                    <a:pt y="4414" x="37375"/>
                    <a:pt y="4299" x="37155"/>
                  </a:cubicBezTo>
                  <a:lnTo>
                    <a:pt y="4916" x="37155"/>
                  </a:lnTo>
                  <a:cubicBezTo>
                    <a:pt y="4991" x="37388"/>
                    <a:pt y="5048" x="37611"/>
                    <a:pt y="5086" x="37822"/>
                  </a:cubicBezTo>
                  <a:cubicBezTo>
                    <a:pt y="5124" x="38032"/>
                    <a:pt y="5143" x="38235"/>
                    <a:pt y="5143" x="38430"/>
                  </a:cubicBezTo>
                  <a:cubicBezTo>
                    <a:pt y="5143" x="38897"/>
                    <a:pt y="5044" x="39264"/>
                    <a:pt y="4848" x="39531"/>
                  </a:cubicBezTo>
                  <a:cubicBezTo>
                    <a:pt y="4651" x="39798"/>
                    <a:pt y="4384" x="39932"/>
                    <a:pt y="4046" x="39932"/>
                  </a:cubicBezTo>
                  <a:cubicBezTo>
                    <a:pt y="3750" x="39932"/>
                    <a:pt y="3519" x="39843"/>
                    <a:pt y="3354" x="39664"/>
                  </a:cubicBezTo>
                  <a:cubicBezTo>
                    <a:pt y="3188" x="39486"/>
                    <a:pt y="3060" x="39185"/>
                    <a:pt y="2969" x="38761"/>
                  </a:cubicBezTo>
                  <a:lnTo>
                    <a:pt y="2924" x="38556"/>
                  </a:lnTo>
                  <a:cubicBezTo>
                    <a:pt y="2852" x="38236"/>
                    <a:pt y="2777" x="38023"/>
                    <a:pt y="2698" x="37917"/>
                  </a:cubicBezTo>
                  <a:cubicBezTo>
                    <a:pt y="2619" x="37811"/>
                    <a:pt y="2511" x="37758"/>
                    <a:pt y="2372" x="37758"/>
                  </a:cubicBezTo>
                  <a:cubicBezTo>
                    <a:pt y="2191" x="37758"/>
                    <a:pt y="2054" x="37832"/>
                    <a:pt y="1963" x="37981"/>
                  </a:cubicBezTo>
                  <a:cubicBezTo>
                    <a:pt y="1873" x="38129"/>
                    <a:pt y="1827" x="38351"/>
                    <a:pt y="1827" x="38647"/>
                  </a:cubicBezTo>
                  <a:cubicBezTo>
                    <a:pt y="1827" x="38842"/>
                    <a:pt y="1849" x="39030"/>
                    <a:pt y="1892" x="39212"/>
                  </a:cubicBezTo>
                  <a:cubicBezTo>
                    <a:pt y="1935" x="39393"/>
                    <a:pt y="2000" x="39568"/>
                    <a:pt y="2087" x="39737"/>
                  </a:cubicBezTo>
                  <a:lnTo>
                    <a:pt y="1522" x="39737"/>
                  </a:lnTo>
                  <a:cubicBezTo>
                    <a:pt y="1457" x="39573"/>
                    <a:pt y="1409" x="39393"/>
                    <a:pt y="1376" x="39199"/>
                  </a:cubicBezTo>
                  <a:cubicBezTo>
                    <a:pt y="1344" x="39004"/>
                    <a:pt y="1328" x="38796"/>
                    <a:pt y="1328" x="38576"/>
                  </a:cubicBezTo>
                  <a:close/>
                  <a:moveTo>
                    <a:pt y="1328" x="46502"/>
                  </a:moveTo>
                  <a:cubicBezTo>
                    <a:pt y="1328" x="45981"/>
                    <a:pt y="1496" x="45572"/>
                    <a:pt y="1834" x="45277"/>
                  </a:cubicBezTo>
                  <a:cubicBezTo>
                    <a:pt y="2171" x="44982"/>
                    <a:pt y="2638" x="44834"/>
                    <a:pt y="3235" x="44834"/>
                  </a:cubicBezTo>
                  <a:cubicBezTo>
                    <a:pt y="3830" x="44834"/>
                    <a:pt y="4297" x="44982"/>
                    <a:pt y="4635" x="45277"/>
                  </a:cubicBezTo>
                  <a:cubicBezTo>
                    <a:pt y="4974" x="45572"/>
                    <a:pt y="5143" x="45981"/>
                    <a:pt y="5143" x="46502"/>
                  </a:cubicBezTo>
                  <a:cubicBezTo>
                    <a:pt y="5143" x="47021"/>
                    <a:pt y="4974" x="47429"/>
                    <a:pt y="4635" x="47725"/>
                  </a:cubicBezTo>
                  <a:cubicBezTo>
                    <a:pt y="4297" x="48021"/>
                    <a:pt y="3830" x="48169"/>
                    <a:pt y="3235" x="48169"/>
                  </a:cubicBezTo>
                  <a:cubicBezTo>
                    <a:pt y="2638" x="48169"/>
                    <a:pt y="2171" x="48021"/>
                    <a:pt y="1834" x="47725"/>
                  </a:cubicBezTo>
                  <a:cubicBezTo>
                    <a:pt y="1496" x="47429"/>
                    <a:pt y="1328" x="47021"/>
                    <a:pt y="1328" x="46502"/>
                  </a:cubicBezTo>
                  <a:close/>
                  <a:moveTo>
                    <a:pt y="1328" x="54891"/>
                  </a:moveTo>
                  <a:cubicBezTo>
                    <a:pt y="1328" x="54346"/>
                    <a:pt y="1502" x="53913"/>
                    <a:pt y="1852" x="53592"/>
                  </a:cubicBezTo>
                  <a:cubicBezTo>
                    <a:pt y="2201" x="53271"/>
                    <a:pt y="2673" x="53110"/>
                    <a:pt y="3268" x="53110"/>
                  </a:cubicBezTo>
                  <a:cubicBezTo>
                    <a:pt y="3843" x="53110"/>
                    <a:pt y="4299" x="53280"/>
                    <a:pt y="4637" x="53618"/>
                  </a:cubicBezTo>
                  <a:cubicBezTo>
                    <a:pt y="4974" x="53957"/>
                    <a:pt y="5143" x="54416"/>
                    <a:pt y="5143" x="54995"/>
                  </a:cubicBezTo>
                  <a:cubicBezTo>
                    <a:pt y="5143" x="55227"/>
                    <a:pt y="5119" x="55455"/>
                    <a:pt y="5071" x="55680"/>
                  </a:cubicBezTo>
                  <a:cubicBezTo>
                    <a:pt y="5024" x="55905"/>
                    <a:pt y="4955" x="56124"/>
                    <a:pt y="4864" x="56338"/>
                  </a:cubicBezTo>
                  <a:lnTo>
                    <a:pt y="4299" x="56338"/>
                  </a:lnTo>
                  <a:cubicBezTo>
                    <a:pt y="4412" x="56126"/>
                    <a:pt y="4496" x="55913"/>
                    <a:pt y="4552" x="55698"/>
                  </a:cubicBezTo>
                  <a:cubicBezTo>
                    <a:pt y="4609" x="55482"/>
                    <a:pt y="4637" x="55260"/>
                    <a:pt y="4637" x="55031"/>
                  </a:cubicBezTo>
                  <a:cubicBezTo>
                    <a:pt y="4637" x="54635"/>
                    <a:pt y="4529" x="54326"/>
                    <a:pt y="4314" x="54105"/>
                  </a:cubicBezTo>
                  <a:cubicBezTo>
                    <a:pt y="4099" x="53883"/>
                    <a:pt y="3786" x="53759"/>
                    <a:pt y="3375" x="53733"/>
                  </a:cubicBezTo>
                  <a:lnTo>
                    <a:pt y="3375" x="56478"/>
                  </a:lnTo>
                  <a:lnTo>
                    <a:pt y="3083" x="56478"/>
                  </a:lnTo>
                  <a:cubicBezTo>
                    <a:pt y="2542" x="56478"/>
                    <a:pt y="2114" x="56336"/>
                    <a:pt y="1800" x="56051"/>
                  </a:cubicBezTo>
                  <a:cubicBezTo>
                    <a:pt y="1485" x="55767"/>
                    <a:pt y="1328" x="55380"/>
                    <a:pt y="1328" x="54891"/>
                  </a:cubicBezTo>
                  <a:close/>
                  <a:moveTo>
                    <a:pt y="1328" x="58613"/>
                  </a:moveTo>
                  <a:cubicBezTo>
                    <a:pt y="1328" x="58167"/>
                    <a:pt y="1421" x="57823"/>
                    <a:pt y="1607" x="57581"/>
                  </a:cubicBezTo>
                  <a:cubicBezTo>
                    <a:pt y="1793" x="57339"/>
                    <a:pt y="2056" x="57218"/>
                    <a:pt y="2398" x="57218"/>
                  </a:cubicBezTo>
                  <a:cubicBezTo>
                    <a:pt y="2679" x="57218"/>
                    <a:pt y="2901" x="57300"/>
                    <a:pt y="3062" x="57464"/>
                  </a:cubicBezTo>
                  <a:cubicBezTo>
                    <a:pt y="3223" x="57629"/>
                    <a:pt y="3342" x="57896"/>
                    <a:pt y="3420" x="58266"/>
                  </a:cubicBezTo>
                  <a:lnTo>
                    <a:pt y="3469" x="58473"/>
                  </a:lnTo>
                  <a:cubicBezTo>
                    <a:pt y="3549" x="58843"/>
                    <a:pt y="3632" x="59083"/>
                    <a:pt y="3719" x="59192"/>
                  </a:cubicBezTo>
                  <a:cubicBezTo>
                    <a:pt y="3805" x="59301"/>
                    <a:pt y="3929" x="59356"/>
                    <a:pt y="4092" x="59356"/>
                  </a:cubicBezTo>
                  <a:cubicBezTo>
                    <a:pt y="4267" x="59356"/>
                    <a:pt y="4403" x="59280"/>
                    <a:pt y="4499" x="59129"/>
                  </a:cubicBezTo>
                  <a:cubicBezTo>
                    <a:pt y="4595" x="58977"/>
                    <a:pt y="4643" x="58761"/>
                    <a:pt y="4643" x="58480"/>
                  </a:cubicBezTo>
                  <a:cubicBezTo>
                    <a:pt y="4643" x="58270"/>
                    <a:pt y="4614" x="58058"/>
                    <a:pt y="4557" x="57844"/>
                  </a:cubicBezTo>
                  <a:cubicBezTo>
                    <a:pt y="4500" x="57630"/>
                    <a:pt y="4414" x="57412"/>
                    <a:pt y="4299" x="57192"/>
                  </a:cubicBezTo>
                  <a:lnTo>
                    <a:pt y="4916" x="57192"/>
                  </a:lnTo>
                  <a:cubicBezTo>
                    <a:pt y="4991" x="57425"/>
                    <a:pt y="5048" x="57648"/>
                    <a:pt y="5086" x="57859"/>
                  </a:cubicBezTo>
                  <a:cubicBezTo>
                    <a:pt y="5124" x="58069"/>
                    <a:pt y="5143" x="58272"/>
                    <a:pt y="5143" x="58467"/>
                  </a:cubicBezTo>
                  <a:cubicBezTo>
                    <a:pt y="5143" x="58934"/>
                    <a:pt y="5044" x="59301"/>
                    <a:pt y="4848" x="59568"/>
                  </a:cubicBezTo>
                  <a:cubicBezTo>
                    <a:pt y="4651" x="59835"/>
                    <a:pt y="4384" x="59969"/>
                    <a:pt y="4046" x="59969"/>
                  </a:cubicBezTo>
                  <a:cubicBezTo>
                    <a:pt y="3750" x="59969"/>
                    <a:pt y="3519" x="59880"/>
                    <a:pt y="3354" x="59701"/>
                  </a:cubicBezTo>
                  <a:cubicBezTo>
                    <a:pt y="3188" x="59523"/>
                    <a:pt y="3060" x="59222"/>
                    <a:pt y="2969" x="58798"/>
                  </a:cubicBezTo>
                  <a:lnTo>
                    <a:pt y="2924" x="58593"/>
                  </a:lnTo>
                  <a:cubicBezTo>
                    <a:pt y="2852" x="58273"/>
                    <a:pt y="2777" x="58060"/>
                    <a:pt y="2698" x="57954"/>
                  </a:cubicBezTo>
                  <a:cubicBezTo>
                    <a:pt y="2619" x="57848"/>
                    <a:pt y="2511" x="57795"/>
                    <a:pt y="2372" x="57795"/>
                  </a:cubicBezTo>
                  <a:cubicBezTo>
                    <a:pt y="2191" x="57795"/>
                    <a:pt y="2054" x="57869"/>
                    <a:pt y="1963" x="58018"/>
                  </a:cubicBezTo>
                  <a:cubicBezTo>
                    <a:pt y="1873" x="58166"/>
                    <a:pt y="1827" x="58388"/>
                    <a:pt y="1827" x="58684"/>
                  </a:cubicBezTo>
                  <a:cubicBezTo>
                    <a:pt y="1827" x="58879"/>
                    <a:pt y="1849" x="59067"/>
                    <a:pt y="1892" x="59249"/>
                  </a:cubicBezTo>
                  <a:cubicBezTo>
                    <a:pt y="1935" x="59430"/>
                    <a:pt y="2000" x="59605"/>
                    <a:pt y="2087" x="59774"/>
                  </a:cubicBezTo>
                  <a:lnTo>
                    <a:pt y="1522" x="59774"/>
                  </a:lnTo>
                  <a:cubicBezTo>
                    <a:pt y="1457" x="59610"/>
                    <a:pt y="1409" x="59430"/>
                    <a:pt y="1376" x="59236"/>
                  </a:cubicBezTo>
                  <a:cubicBezTo>
                    <a:pt y="1344" x="59041"/>
                    <a:pt y="1328" x="58833"/>
                    <a:pt y="1328" x="58613"/>
                  </a:cubicBezTo>
                  <a:close/>
                  <a:moveTo>
                    <a:pt y="1415" x="1"/>
                  </a:moveTo>
                  <a:lnTo>
                    <a:pt y="4990" x="1470"/>
                  </a:lnTo>
                  <a:lnTo>
                    <a:pt y="5263" x="1363"/>
                  </a:lnTo>
                  <a:cubicBezTo>
                    <a:pt y="5553" x="1253"/>
                    <a:pt y="5736" x="1152"/>
                    <a:pt y="5814" x="1061"/>
                  </a:cubicBezTo>
                  <a:cubicBezTo>
                    <a:pt y="5892" x="971"/>
                    <a:pt y="5931" x="843"/>
                    <a:pt y="5931" x="679"/>
                  </a:cubicBezTo>
                  <a:lnTo>
                    <a:pt y="5931" x="328"/>
                  </a:lnTo>
                  <a:lnTo>
                    <a:pt y="6431" x="328"/>
                  </a:lnTo>
                  <a:lnTo>
                    <a:pt y="6431" x="805"/>
                  </a:lnTo>
                  <a:cubicBezTo>
                    <a:pt y="6431" x="1073"/>
                    <a:pt y="6365" x="1287"/>
                    <a:pt y="6233" x="1448"/>
                  </a:cubicBezTo>
                  <a:cubicBezTo>
                    <a:pt y="6101" x="1608"/>
                    <a:pt y="5819" x="1772"/>
                    <a:pt y="5386" x="1941"/>
                  </a:cubicBezTo>
                  <a:lnTo>
                    <a:pt y="1415" x="3537"/>
                  </a:lnTo>
                  <a:lnTo>
                    <a:pt y="1415" x="2904"/>
                  </a:lnTo>
                  <a:lnTo>
                    <a:pt y="4257" x="1769"/>
                  </a:lnTo>
                  <a:lnTo>
                    <a:pt y="1415" x="633"/>
                  </a:lnTo>
                  <a:close/>
                  <a:moveTo>
                    <a:pt y="1328" x="11644"/>
                  </a:moveTo>
                  <a:cubicBezTo>
                    <a:pt y="1328" x="11199"/>
                    <a:pt y="1497" x="10840"/>
                    <a:pt y="1837" x="10567"/>
                  </a:cubicBezTo>
                  <a:cubicBezTo>
                    <a:pt y="2177" x="10295"/>
                    <a:pt y="2627" x="10158"/>
                    <a:pt y="3190" x="10158"/>
                  </a:cubicBezTo>
                  <a:cubicBezTo>
                    <a:pt y="3750" x="10158"/>
                    <a:pt y="4200" x="10295"/>
                    <a:pt y="4539" x="10567"/>
                  </a:cubicBezTo>
                  <a:cubicBezTo>
                    <a:pt y="4879" x="10840"/>
                    <a:pt y="5049" x="11199"/>
                    <a:pt y="5049" x="11644"/>
                  </a:cubicBezTo>
                  <a:cubicBezTo>
                    <a:pt y="5049" x="11912"/>
                    <a:pt y="4996" x="12143"/>
                    <a:pt y="4890" x="12335"/>
                  </a:cubicBezTo>
                  <a:cubicBezTo>
                    <a:pt y="4784" x="12528"/>
                    <a:pt y="4624" x="12686"/>
                    <a:pt y="4410" x="12809"/>
                  </a:cubicBezTo>
                  <a:lnTo>
                    <a:pt y="4705" x="12809"/>
                  </a:lnTo>
                  <a:cubicBezTo>
                    <a:pt y="5118" x="12809"/>
                    <a:pt y="5427" x="12711"/>
                    <a:pt y="5631" x="12517"/>
                  </a:cubicBezTo>
                  <a:cubicBezTo>
                    <a:pt y="5835" x="12322"/>
                    <a:pt y="5938" x="12029"/>
                    <a:pt y="5938" x="11638"/>
                  </a:cubicBezTo>
                  <a:cubicBezTo>
                    <a:pt y="5938" x="11460"/>
                    <a:pt y="5915" x="11286"/>
                    <a:pt y="5869" x="11115"/>
                  </a:cubicBezTo>
                  <a:cubicBezTo>
                    <a:pt y="5824" x="10945"/>
                    <a:pt y="5754" x="10771"/>
                    <a:pt y="5659" x="10596"/>
                  </a:cubicBezTo>
                  <a:lnTo>
                    <a:pt y="6239" x="10596"/>
                  </a:lnTo>
                  <a:cubicBezTo>
                    <a:pt y="6304" x="10771"/>
                    <a:pt y="6352" x="10952"/>
                    <a:pt y="6384" x="11138"/>
                  </a:cubicBezTo>
                  <a:cubicBezTo>
                    <a:pt y="6415" x="11324"/>
                    <a:pt y="6431" x="11522"/>
                    <a:pt y="6431" x="11732"/>
                  </a:cubicBezTo>
                  <a:cubicBezTo>
                    <a:pt y="6431" x="12298"/>
                    <a:pt y="6280" x="12719"/>
                    <a:pt y="5978" x="12994"/>
                  </a:cubicBezTo>
                  <a:cubicBezTo>
                    <a:pt y="5676" x="13268"/>
                    <a:pt y="5216" x="13406"/>
                    <a:pt y="4598" x="13406"/>
                  </a:cubicBezTo>
                  <a:lnTo>
                    <a:pt y="1415" x="13406"/>
                  </a:lnTo>
                  <a:lnTo>
                    <a:pt y="1415" x="12809"/>
                  </a:lnTo>
                  <a:lnTo>
                    <a:pt y="1967" x="12809"/>
                  </a:lnTo>
                  <a:cubicBezTo>
                    <a:pt y="1753" x="12686"/>
                    <a:pt y="1593" x="12528"/>
                    <a:pt y="1487" x="12335"/>
                  </a:cubicBezTo>
                  <a:cubicBezTo>
                    <a:pt y="1381" x="12143"/>
                    <a:pt y="1328" x="11912"/>
                    <a:pt y="1328" x="116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y="3611100" x="5036750"/>
              <a:ext cy="116650" cx="56725"/>
            </a:xfrm>
            <a:custGeom>
              <a:pathLst>
                <a:path w="2269" extrusionOk="0" h="4666">
                  <a:moveTo>
                    <a:pt y="1" x="439"/>
                  </a:moveTo>
                  <a:lnTo>
                    <a:pt y="1032" x="439"/>
                  </a:lnTo>
                  <a:lnTo>
                    <a:pt y="1032" x="1"/>
                  </a:lnTo>
                  <a:lnTo>
                    <a:pt y="1496" x="1"/>
                  </a:lnTo>
                  <a:lnTo>
                    <a:pt y="1496" x="439"/>
                  </a:lnTo>
                  <a:lnTo>
                    <a:pt y="3469" x="439"/>
                  </a:lnTo>
                  <a:cubicBezTo>
                    <a:pt y="3923" x="439"/>
                    <a:pt y="4236" x="526"/>
                    <a:pt y="4408" x="702"/>
                  </a:cubicBezTo>
                  <a:cubicBezTo>
                    <a:pt y="4580" x="877"/>
                    <a:pt y="4666" x="1195"/>
                    <a:pt y="4666" x="1655"/>
                  </a:cubicBezTo>
                  <a:lnTo>
                    <a:pt y="4666" x="2269"/>
                  </a:lnTo>
                  <a:lnTo>
                    <a:pt y="4166" x="2269"/>
                  </a:lnTo>
                  <a:lnTo>
                    <a:pt y="4166" x="1655"/>
                  </a:lnTo>
                  <a:cubicBezTo>
                    <a:pt y="4166" x="1407"/>
                    <a:pt y="4124" x="1242"/>
                    <a:pt y="4040" x="1161"/>
                  </a:cubicBezTo>
                  <a:cubicBezTo>
                    <a:pt y="3955" x="1080"/>
                    <a:pt y="3765" x="1039"/>
                    <a:pt y="3469" x="1039"/>
                  </a:cubicBezTo>
                  <a:lnTo>
                    <a:pt y="1496" x="1039"/>
                  </a:lnTo>
                  <a:lnTo>
                    <a:pt y="1496" x="2269"/>
                  </a:lnTo>
                  <a:lnTo>
                    <a:pt y="1032" x="2269"/>
                  </a:lnTo>
                  <a:lnTo>
                    <a:pt y="1032" x="1039"/>
                  </a:lnTo>
                  <a:lnTo>
                    <a:pt y="1" x="10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y="3636900" x="5103000"/>
              <a:ext cy="125400" cx="88425"/>
            </a:xfrm>
            <a:custGeom>
              <a:pathLst>
                <a:path w="3537" extrusionOk="0" h="5016">
                  <a:moveTo>
                    <a:pt y="0" x="0"/>
                  </a:moveTo>
                  <a:lnTo>
                    <a:pt y="3575" x="1470"/>
                  </a:lnTo>
                  <a:lnTo>
                    <a:pt y="3848" x="1363"/>
                  </a:lnTo>
                  <a:cubicBezTo>
                    <a:pt y="4138" x="1252"/>
                    <a:pt y="4321" x="1152"/>
                    <a:pt y="4399" x="1061"/>
                  </a:cubicBezTo>
                  <a:cubicBezTo>
                    <a:pt y="4477" x="970"/>
                    <a:pt y="4516" x="842"/>
                    <a:pt y="4516" x="678"/>
                  </a:cubicBezTo>
                  <a:lnTo>
                    <a:pt y="4516" x="328"/>
                  </a:lnTo>
                  <a:lnTo>
                    <a:pt y="5016" x="328"/>
                  </a:lnTo>
                  <a:lnTo>
                    <a:pt y="5016" x="805"/>
                  </a:lnTo>
                  <a:cubicBezTo>
                    <a:pt y="5016" x="1073"/>
                    <a:pt y="4950" x="1287"/>
                    <a:pt y="4818" x="1447"/>
                  </a:cubicBezTo>
                  <a:cubicBezTo>
                    <a:pt y="4686" x="1607"/>
                    <a:pt y="4404" x="1771"/>
                    <a:pt y="3971" x="1940"/>
                  </a:cubicBezTo>
                  <a:lnTo>
                    <a:pt y="0" x="3536"/>
                  </a:lnTo>
                  <a:lnTo>
                    <a:pt y="0" x="2904"/>
                  </a:lnTo>
                  <a:lnTo>
                    <a:pt y="2842" x="1768"/>
                  </a:lnTo>
                  <a:lnTo>
                    <a:pt y="0" x="6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y="3707125" x="5198850"/>
              <a:ext cy="20625" cx="17125"/>
            </a:xfrm>
            <a:custGeom>
              <a:pathLst>
                <a:path w="685" extrusionOk="0" h="825">
                  <a:moveTo>
                    <a:pt y="1" x="0"/>
                  </a:moveTo>
                  <a:lnTo>
                    <a:pt y="825" x="0"/>
                  </a:lnTo>
                  <a:lnTo>
                    <a:pt y="825" x="685"/>
                  </a:lnTo>
                  <a:lnTo>
                    <a:pt y="1" x="6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y="4663725" x="3099775"/>
              <a:ext cy="615925" cx="2226675"/>
            </a:xfrm>
            <a:custGeom>
              <a:pathLst>
                <a:path w="89067" extrusionOk="0" h="24637">
                  <a:moveTo>
                    <a:pt y="0" x="1"/>
                  </a:moveTo>
                  <a:lnTo>
                    <a:pt y="24637" x="1"/>
                  </a:lnTo>
                  <a:lnTo>
                    <a:pt y="24637" x="89066"/>
                  </a:lnTo>
                  <a:lnTo>
                    <a:pt y="0" x="89066"/>
                  </a:lnTo>
                  <a:close/>
                </a:path>
              </a:pathLst>
            </a:custGeom>
            <a:solidFill>
              <a:srgbClr val="000000"/>
            </a:solidFill>
            <a:ln w="830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y="4509725" x="2293550"/>
              <a:ext cy="925650" cx="923900"/>
            </a:xfrm>
            <a:custGeom>
              <a:pathLst>
                <a:path w="36956" extrusionOk="0" h="37026">
                  <a:moveTo>
                    <a:pt y="1" x="17509"/>
                  </a:moveTo>
                  <a:lnTo>
                    <a:pt y="70" x="16610"/>
                  </a:lnTo>
                  <a:lnTo>
                    <a:pt y="209" x="15641"/>
                  </a:lnTo>
                  <a:lnTo>
                    <a:pt y="347" x="14741"/>
                  </a:lnTo>
                  <a:lnTo>
                    <a:pt y="555" x="13842"/>
                  </a:lnTo>
                  <a:lnTo>
                    <a:pt y="831" x="12942"/>
                  </a:lnTo>
                  <a:lnTo>
                    <a:pt y="1108" x="12112"/>
                  </a:lnTo>
                  <a:lnTo>
                    <a:pt y="1454" x="11281"/>
                  </a:lnTo>
                  <a:lnTo>
                    <a:pt y="1800" x="10451"/>
                  </a:lnTo>
                  <a:lnTo>
                    <a:pt y="2215" x="9689"/>
                  </a:lnTo>
                  <a:lnTo>
                    <a:pt y="2700" x="8859"/>
                  </a:lnTo>
                  <a:lnTo>
                    <a:pt y="3184" x="8167"/>
                  </a:lnTo>
                  <a:lnTo>
                    <a:pt y="3669" x="7406"/>
                  </a:lnTo>
                  <a:lnTo>
                    <a:pt y="4222" x="6714"/>
                  </a:lnTo>
                  <a:lnTo>
                    <a:pt y="4776" x="6022"/>
                  </a:lnTo>
                  <a:lnTo>
                    <a:pt y="5399" x="5399"/>
                  </a:lnTo>
                  <a:lnTo>
                    <a:pt y="6091" x="4776"/>
                  </a:lnTo>
                  <a:lnTo>
                    <a:pt y="6714" x="4222"/>
                  </a:lnTo>
                  <a:lnTo>
                    <a:pt y="7406" x="3669"/>
                  </a:lnTo>
                  <a:lnTo>
                    <a:pt y="8167" x="3115"/>
                  </a:lnTo>
                  <a:lnTo>
                    <a:pt y="8928" x="2631"/>
                  </a:lnTo>
                  <a:lnTo>
                    <a:pt y="9689" x="2215"/>
                  </a:lnTo>
                  <a:lnTo>
                    <a:pt y="10451" x="1800"/>
                  </a:lnTo>
                  <a:lnTo>
                    <a:pt y="11281" x="1454"/>
                  </a:lnTo>
                  <a:lnTo>
                    <a:pt y="12112" x="1108"/>
                  </a:lnTo>
                  <a:lnTo>
                    <a:pt y="13011" x="831"/>
                  </a:lnTo>
                  <a:lnTo>
                    <a:pt y="13842" x="555"/>
                  </a:lnTo>
                  <a:lnTo>
                    <a:pt y="14741" x="347"/>
                  </a:lnTo>
                  <a:lnTo>
                    <a:pt y="15710" x="209"/>
                  </a:lnTo>
                  <a:lnTo>
                    <a:pt y="16610" x="70"/>
                  </a:lnTo>
                  <a:lnTo>
                    <a:pt y="17579" x="1"/>
                  </a:lnTo>
                  <a:lnTo>
                    <a:pt y="18478" x="1"/>
                  </a:lnTo>
                  <a:lnTo>
                    <a:pt y="19447" x="1"/>
                  </a:lnTo>
                  <a:lnTo>
                    <a:pt y="20416" x="70"/>
                  </a:lnTo>
                  <a:lnTo>
                    <a:pt y="21316" x="209"/>
                  </a:lnTo>
                  <a:lnTo>
                    <a:pt y="22215" x="347"/>
                  </a:lnTo>
                  <a:lnTo>
                    <a:pt y="23115" x="555"/>
                  </a:lnTo>
                  <a:lnTo>
                    <a:pt y="24015" x="831"/>
                  </a:lnTo>
                  <a:lnTo>
                    <a:pt y="24845" x="1108"/>
                  </a:lnTo>
                  <a:lnTo>
                    <a:pt y="25676" x="1454"/>
                  </a:lnTo>
                  <a:lnTo>
                    <a:pt y="26506" x="1800"/>
                  </a:lnTo>
                  <a:lnTo>
                    <a:pt y="27337" x="2215"/>
                  </a:lnTo>
                  <a:lnTo>
                    <a:pt y="28098" x="2631"/>
                  </a:lnTo>
                  <a:lnTo>
                    <a:pt y="28859" x="3115"/>
                  </a:lnTo>
                  <a:lnTo>
                    <a:pt y="29551" x="3669"/>
                  </a:lnTo>
                  <a:lnTo>
                    <a:pt y="30243" x="4222"/>
                  </a:lnTo>
                  <a:lnTo>
                    <a:pt y="30935" x="4776"/>
                  </a:lnTo>
                  <a:lnTo>
                    <a:pt y="31558" x="5399"/>
                  </a:lnTo>
                  <a:lnTo>
                    <a:pt y="32181" x="6022"/>
                  </a:lnTo>
                  <a:lnTo>
                    <a:pt y="32734" x="6714"/>
                  </a:lnTo>
                  <a:lnTo>
                    <a:pt y="33288" x="7406"/>
                  </a:lnTo>
                  <a:lnTo>
                    <a:pt y="33842" x="8167"/>
                  </a:lnTo>
                  <a:lnTo>
                    <a:pt y="34326" x="8859"/>
                  </a:lnTo>
                  <a:lnTo>
                    <a:pt y="34741" x="9689"/>
                  </a:lnTo>
                  <a:lnTo>
                    <a:pt y="35157" x="10451"/>
                  </a:lnTo>
                  <a:lnTo>
                    <a:pt y="35503" x="11281"/>
                  </a:lnTo>
                  <a:lnTo>
                    <a:pt y="35849" x="12112"/>
                  </a:lnTo>
                  <a:lnTo>
                    <a:pt y="36125" x="12942"/>
                  </a:lnTo>
                  <a:lnTo>
                    <a:pt y="36402" x="13842"/>
                  </a:lnTo>
                  <a:lnTo>
                    <a:pt y="36610" x="14741"/>
                  </a:lnTo>
                  <a:lnTo>
                    <a:pt y="36748" x="15641"/>
                  </a:lnTo>
                  <a:lnTo>
                    <a:pt y="36887" x="16610"/>
                  </a:lnTo>
                  <a:lnTo>
                    <a:pt y="36956" x="17509"/>
                  </a:lnTo>
                  <a:lnTo>
                    <a:pt y="37025" x="18478"/>
                  </a:lnTo>
                  <a:lnTo>
                    <a:pt y="36956" x="19447"/>
                  </a:lnTo>
                  <a:lnTo>
                    <a:pt y="36887" x="20347"/>
                  </a:lnTo>
                  <a:lnTo>
                    <a:pt y="36748" x="21316"/>
                  </a:lnTo>
                  <a:lnTo>
                    <a:pt y="36610" x="22215"/>
                  </a:lnTo>
                  <a:lnTo>
                    <a:pt y="36402" x="23115"/>
                  </a:lnTo>
                  <a:lnTo>
                    <a:pt y="36125" x="23945"/>
                  </a:lnTo>
                  <a:lnTo>
                    <a:pt y="35849" x="24845"/>
                  </a:lnTo>
                  <a:lnTo>
                    <a:pt y="35503" x="25675"/>
                  </a:lnTo>
                  <a:lnTo>
                    <a:pt y="35157" x="26506"/>
                  </a:lnTo>
                  <a:lnTo>
                    <a:pt y="34741" x="27267"/>
                  </a:lnTo>
                  <a:lnTo>
                    <a:pt y="34326" x="28098"/>
                  </a:lnTo>
                  <a:lnTo>
                    <a:pt y="33842" x="28790"/>
                  </a:lnTo>
                  <a:lnTo>
                    <a:pt y="33288" x="29551"/>
                  </a:lnTo>
                  <a:lnTo>
                    <a:pt y="32734" x="30243"/>
                  </a:lnTo>
                  <a:lnTo>
                    <a:pt y="32181" x="30935"/>
                  </a:lnTo>
                  <a:lnTo>
                    <a:pt y="31558" x="31558"/>
                  </a:lnTo>
                  <a:lnTo>
                    <a:pt y="30935" x="32181"/>
                  </a:lnTo>
                  <a:lnTo>
                    <a:pt y="30243" x="32734"/>
                  </a:lnTo>
                  <a:lnTo>
                    <a:pt y="29551" x="33288"/>
                  </a:lnTo>
                  <a:lnTo>
                    <a:pt y="28859" x="33842"/>
                  </a:lnTo>
                  <a:lnTo>
                    <a:pt y="28098" x="34257"/>
                  </a:lnTo>
                  <a:lnTo>
                    <a:pt y="27337" x="34741"/>
                  </a:lnTo>
                  <a:lnTo>
                    <a:pt y="26506" x="35156"/>
                  </a:lnTo>
                  <a:lnTo>
                    <a:pt y="25676" x="35502"/>
                  </a:lnTo>
                  <a:lnTo>
                    <a:pt y="24845" x="35848"/>
                  </a:lnTo>
                  <a:lnTo>
                    <a:pt y="24015" x="36125"/>
                  </a:lnTo>
                  <a:lnTo>
                    <a:pt y="23115" x="36402"/>
                  </a:lnTo>
                  <a:lnTo>
                    <a:pt y="22215" x="36610"/>
                  </a:lnTo>
                  <a:lnTo>
                    <a:pt y="21316" x="36748"/>
                  </a:lnTo>
                  <a:lnTo>
                    <a:pt y="20416" x="36887"/>
                  </a:lnTo>
                  <a:lnTo>
                    <a:pt y="19447" x="36956"/>
                  </a:lnTo>
                  <a:lnTo>
                    <a:pt y="18478" x="36956"/>
                  </a:lnTo>
                  <a:lnTo>
                    <a:pt y="17579" x="36956"/>
                  </a:lnTo>
                  <a:lnTo>
                    <a:pt y="16610" x="36887"/>
                  </a:lnTo>
                  <a:lnTo>
                    <a:pt y="15710" x="36748"/>
                  </a:lnTo>
                  <a:lnTo>
                    <a:pt y="14741" x="36610"/>
                  </a:lnTo>
                  <a:lnTo>
                    <a:pt y="13842" x="36402"/>
                  </a:lnTo>
                  <a:lnTo>
                    <a:pt y="13011" x="36125"/>
                  </a:lnTo>
                  <a:lnTo>
                    <a:pt y="12112" x="35848"/>
                  </a:lnTo>
                  <a:lnTo>
                    <a:pt y="11281" x="35502"/>
                  </a:lnTo>
                  <a:lnTo>
                    <a:pt y="10451" x="35156"/>
                  </a:lnTo>
                  <a:lnTo>
                    <a:pt y="9689" x="34741"/>
                  </a:lnTo>
                  <a:lnTo>
                    <a:pt y="8928" x="34257"/>
                  </a:lnTo>
                  <a:lnTo>
                    <a:pt y="8167" x="33842"/>
                  </a:lnTo>
                  <a:lnTo>
                    <a:pt y="7406" x="33288"/>
                  </a:lnTo>
                  <a:lnTo>
                    <a:pt y="6714" x="32734"/>
                  </a:lnTo>
                  <a:lnTo>
                    <a:pt y="6091" x="32181"/>
                  </a:lnTo>
                  <a:lnTo>
                    <a:pt y="5399" x="31558"/>
                  </a:lnTo>
                  <a:lnTo>
                    <a:pt y="4776" x="30935"/>
                  </a:lnTo>
                  <a:lnTo>
                    <a:pt y="4222" x="30243"/>
                  </a:lnTo>
                  <a:lnTo>
                    <a:pt y="3669" x="29551"/>
                  </a:lnTo>
                  <a:lnTo>
                    <a:pt y="3184" x="28790"/>
                  </a:lnTo>
                  <a:lnTo>
                    <a:pt y="2700" x="28098"/>
                  </a:lnTo>
                  <a:lnTo>
                    <a:pt y="2215" x="27267"/>
                  </a:lnTo>
                  <a:lnTo>
                    <a:pt y="1800" x="26506"/>
                  </a:lnTo>
                  <a:lnTo>
                    <a:pt y="1454" x="25675"/>
                  </a:lnTo>
                  <a:lnTo>
                    <a:pt y="1108" x="24845"/>
                  </a:lnTo>
                  <a:lnTo>
                    <a:pt y="831" x="23945"/>
                  </a:lnTo>
                  <a:lnTo>
                    <a:pt y="555" x="23115"/>
                  </a:lnTo>
                  <a:lnTo>
                    <a:pt y="347" x="22215"/>
                  </a:lnTo>
                  <a:lnTo>
                    <a:pt y="209" x="21316"/>
                  </a:lnTo>
                  <a:lnTo>
                    <a:pt y="70" x="20347"/>
                  </a:lnTo>
                  <a:lnTo>
                    <a:pt y="1" x="19447"/>
                  </a:lnTo>
                  <a:close/>
                </a:path>
              </a:pathLst>
            </a:custGeom>
            <a:solidFill>
              <a:srgbClr val="FFFFFF"/>
            </a:solidFill>
            <a:ln w="830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y="4700050" x="2795275"/>
              <a:ext cy="136700" cx="190350"/>
            </a:xfrm>
            <a:custGeom>
              <a:pathLst>
                <a:path w="7614" extrusionOk="0" h="5468">
                  <a:moveTo>
                    <a:pt y="0" x="1"/>
                  </a:moveTo>
                  <a:lnTo>
                    <a:pt y="1661" x="1"/>
                  </a:lnTo>
                  <a:lnTo>
                    <a:pt y="1661" x="5468"/>
                  </a:lnTo>
                  <a:lnTo>
                    <a:pt y="5467" x="5468"/>
                  </a:lnTo>
                  <a:lnTo>
                    <a:pt y="5467" x="7613"/>
                  </a:lnTo>
                  <a:lnTo>
                    <a:pt y="2215" x="7613"/>
                  </a:lnTo>
                  <a:lnTo>
                    <a:pt y="1800" x="7613"/>
                  </a:lnTo>
                  <a:lnTo>
                    <a:pt y="1384" x="7475"/>
                  </a:lnTo>
                  <a:lnTo>
                    <a:pt y="969" x="7267"/>
                  </a:lnTo>
                  <a:lnTo>
                    <a:pt y="692" x="6991"/>
                  </a:lnTo>
                  <a:lnTo>
                    <a:pt y="416" x="6645"/>
                  </a:lnTo>
                  <a:lnTo>
                    <a:pt y="208" x="6299"/>
                  </a:lnTo>
                  <a:lnTo>
                    <a:pt y="70" x="5883"/>
                  </a:lnTo>
                  <a:lnTo>
                    <a:pt y="0" x="5468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y="4864400" x="2822975"/>
              <a:ext cy="378925" cx="271650"/>
            </a:xfrm>
            <a:custGeom>
              <a:pathLst>
                <a:path w="10866" extrusionOk="0" h="15157">
                  <a:moveTo>
                    <a:pt y="1" x="0"/>
                  </a:moveTo>
                  <a:lnTo>
                    <a:pt y="15156" x="2215"/>
                  </a:lnTo>
                  <a:lnTo>
                    <a:pt y="15156" x="8720"/>
                  </a:lnTo>
                  <a:lnTo>
                    <a:pt y="1" x="108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y="5161975" x="2416400"/>
              <a:ext cy="81350" cx="378900"/>
            </a:xfrm>
            <a:custGeom>
              <a:pathLst>
                <a:path w="15156" extrusionOk="0" h="3254">
                  <a:moveTo>
                    <a:pt y="1" x="0"/>
                  </a:moveTo>
                  <a:lnTo>
                    <a:pt y="693" x="70"/>
                  </a:lnTo>
                  <a:lnTo>
                    <a:pt y="1247" x="277"/>
                  </a:lnTo>
                  <a:lnTo>
                    <a:pt y="1800" x="554"/>
                  </a:lnTo>
                  <a:lnTo>
                    <a:pt y="2285" x="969"/>
                  </a:lnTo>
                  <a:lnTo>
                    <a:pt y="2700" x="1454"/>
                  </a:lnTo>
                  <a:lnTo>
                    <a:pt y="2977" x="2007"/>
                  </a:lnTo>
                  <a:lnTo>
                    <a:pt y="3184" x="2630"/>
                  </a:lnTo>
                  <a:lnTo>
                    <a:pt y="3253" x="3253"/>
                  </a:lnTo>
                  <a:lnTo>
                    <a:pt y="3253" x="11903"/>
                  </a:lnTo>
                  <a:lnTo>
                    <a:pt y="3184" x="12595"/>
                  </a:lnTo>
                  <a:lnTo>
                    <a:pt y="2977" x="13218"/>
                  </a:lnTo>
                  <a:lnTo>
                    <a:pt y="2700" x="13772"/>
                  </a:lnTo>
                  <a:lnTo>
                    <a:pt y="2285" x="14256"/>
                  </a:lnTo>
                  <a:lnTo>
                    <a:pt y="1800" x="14602"/>
                  </a:lnTo>
                  <a:lnTo>
                    <a:pt y="1247" x="14948"/>
                  </a:lnTo>
                  <a:lnTo>
                    <a:pt y="693" x="15156"/>
                  </a:lnTo>
                  <a:lnTo>
                    <a:pt y="1" x="1515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y="5161975" x="2416400"/>
              <a:ext cy="81350" cx="378900"/>
            </a:xfrm>
            <a:custGeom>
              <a:pathLst>
                <a:path w="15156" extrusionOk="0" fill="none" h="3254">
                  <a:moveTo>
                    <a:pt y="3253" x="3253"/>
                  </a:moveTo>
                  <a:lnTo>
                    <a:pt y="3253" x="11903"/>
                  </a:lnTo>
                  <a:lnTo>
                    <a:pt y="3253" x="11903"/>
                  </a:lnTo>
                  <a:lnTo>
                    <a:pt y="3184" x="12595"/>
                  </a:lnTo>
                  <a:lnTo>
                    <a:pt y="2977" x="13218"/>
                  </a:lnTo>
                  <a:lnTo>
                    <a:pt y="2700" x="13772"/>
                  </a:lnTo>
                  <a:lnTo>
                    <a:pt y="2285" x="14256"/>
                  </a:lnTo>
                  <a:lnTo>
                    <a:pt y="1800" x="14602"/>
                  </a:lnTo>
                  <a:lnTo>
                    <a:pt y="1247" x="14948"/>
                  </a:lnTo>
                  <a:lnTo>
                    <a:pt y="693" x="15156"/>
                  </a:lnTo>
                  <a:lnTo>
                    <a:pt y="1" x="15156"/>
                  </a:lnTo>
                  <a:lnTo>
                    <a:pt y="1" x="0"/>
                  </a:lnTo>
                  <a:lnTo>
                    <a:pt y="1" x="0"/>
                  </a:lnTo>
                  <a:lnTo>
                    <a:pt y="693" x="70"/>
                  </a:lnTo>
                  <a:lnTo>
                    <a:pt y="1247" x="277"/>
                  </a:lnTo>
                  <a:lnTo>
                    <a:pt y="1800" x="554"/>
                  </a:lnTo>
                  <a:lnTo>
                    <a:pt y="2285" x="969"/>
                  </a:lnTo>
                  <a:lnTo>
                    <a:pt y="2700" x="1454"/>
                  </a:lnTo>
                  <a:lnTo>
                    <a:pt y="2977" x="2007"/>
                  </a:lnTo>
                  <a:lnTo>
                    <a:pt y="3184" x="2630"/>
                  </a:lnTo>
                  <a:lnTo>
                    <a:pt y="3253" x="3253"/>
                  </a:lnTo>
                </a:path>
              </a:pathLst>
            </a:cu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y="5027025" x="2416400"/>
              <a:ext cy="51950" cx="378900"/>
            </a:xfrm>
            <a:custGeom>
              <a:pathLst>
                <a:path w="15156" extrusionOk="0" h="2078">
                  <a:moveTo>
                    <a:pt y="1" x="0"/>
                  </a:moveTo>
                  <a:lnTo>
                    <a:pt y="485" x="0"/>
                  </a:lnTo>
                  <a:lnTo>
                    <a:pt y="1039" x="0"/>
                  </a:lnTo>
                  <a:lnTo>
                    <a:pt y="1039" x="2699"/>
                  </a:lnTo>
                  <a:lnTo>
                    <a:pt y="2008" x="7059"/>
                  </a:lnTo>
                  <a:lnTo>
                    <a:pt y="2077" x="7613"/>
                  </a:lnTo>
                  <a:lnTo>
                    <a:pt y="2008" x="8097"/>
                  </a:lnTo>
                  <a:lnTo>
                    <a:pt y="1039" x="12457"/>
                  </a:lnTo>
                  <a:lnTo>
                    <a:pt y="1039" x="15156"/>
                  </a:lnTo>
                  <a:lnTo>
                    <a:pt y="485" x="15156"/>
                  </a:lnTo>
                  <a:lnTo>
                    <a:pt y="1" x="1515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y="5080675" x="2416400"/>
              <a:ext cy="53650" cx="378900"/>
            </a:xfrm>
            <a:custGeom>
              <a:pathLst>
                <a:path w="15156" extrusionOk="0" h="2146">
                  <a:moveTo>
                    <a:pt y="0" x="831"/>
                  </a:moveTo>
                  <a:lnTo>
                    <a:pt y="69" x="692"/>
                  </a:lnTo>
                  <a:lnTo>
                    <a:pt y="346" x="346"/>
                  </a:lnTo>
                  <a:lnTo>
                    <a:pt y="692" x="70"/>
                  </a:lnTo>
                  <a:lnTo>
                    <a:pt y="831" x="0"/>
                  </a:lnTo>
                  <a:lnTo>
                    <a:pt y="1108" x="0"/>
                  </a:lnTo>
                  <a:lnTo>
                    <a:pt y="1315" x="0"/>
                  </a:lnTo>
                  <a:lnTo>
                    <a:pt y="1523" x="70"/>
                  </a:lnTo>
                  <a:lnTo>
                    <a:pt y="1869" x="346"/>
                  </a:lnTo>
                  <a:lnTo>
                    <a:pt y="2076" x="692"/>
                  </a:lnTo>
                  <a:lnTo>
                    <a:pt y="2146" x="831"/>
                  </a:lnTo>
                  <a:lnTo>
                    <a:pt y="2146" x="14326"/>
                  </a:lnTo>
                  <a:lnTo>
                    <a:pt y="2076" x="14533"/>
                  </a:lnTo>
                  <a:lnTo>
                    <a:pt y="1869" x="14879"/>
                  </a:lnTo>
                  <a:lnTo>
                    <a:pt y="1523" x="15087"/>
                  </a:lnTo>
                  <a:lnTo>
                    <a:pt y="1315" x="15156"/>
                  </a:lnTo>
                  <a:lnTo>
                    <a:pt y="1108" x="15156"/>
                  </a:lnTo>
                  <a:lnTo>
                    <a:pt y="831" x="15156"/>
                  </a:lnTo>
                  <a:lnTo>
                    <a:pt y="692" x="15087"/>
                  </a:lnTo>
                  <a:lnTo>
                    <a:pt y="346" x="14879"/>
                  </a:lnTo>
                  <a:lnTo>
                    <a:pt y="69" x="14533"/>
                  </a:lnTo>
                  <a:lnTo>
                    <a:pt y="0" x="14326"/>
                  </a:lnTo>
                  <a:lnTo>
                    <a:pt y="0" x="12595"/>
                  </a:lnTo>
                  <a:lnTo>
                    <a:pt y="900" x="8374"/>
                  </a:lnTo>
                  <a:lnTo>
                    <a:pt y="969" x="7959"/>
                  </a:lnTo>
                  <a:lnTo>
                    <a:pt y="1038" x="7613"/>
                  </a:lnTo>
                  <a:lnTo>
                    <a:pt y="969" x="7198"/>
                  </a:lnTo>
                  <a:lnTo>
                    <a:pt y="900" x="6852"/>
                  </a:lnTo>
                  <a:lnTo>
                    <a:pt y="0" x="256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y="5080675" x="2416400"/>
              <a:ext cy="53650" cx="378900"/>
            </a:xfrm>
            <a:custGeom>
              <a:pathLst>
                <a:path w="15156" extrusionOk="0" fill="none" h="2146">
                  <a:moveTo>
                    <a:pt y="0" x="14118"/>
                  </a:moveTo>
                  <a:lnTo>
                    <a:pt y="0" x="12595"/>
                  </a:lnTo>
                  <a:lnTo>
                    <a:pt y="900" x="8374"/>
                  </a:lnTo>
                  <a:lnTo>
                    <a:pt y="900" x="8374"/>
                  </a:lnTo>
                  <a:lnTo>
                    <a:pt y="969" x="7959"/>
                  </a:lnTo>
                  <a:lnTo>
                    <a:pt y="1038" x="7613"/>
                  </a:lnTo>
                  <a:lnTo>
                    <a:pt y="1038" x="7613"/>
                  </a:lnTo>
                  <a:lnTo>
                    <a:pt y="969" x="7198"/>
                  </a:lnTo>
                  <a:lnTo>
                    <a:pt y="900" x="6852"/>
                  </a:lnTo>
                  <a:lnTo>
                    <a:pt y="0" x="2561"/>
                  </a:lnTo>
                  <a:lnTo>
                    <a:pt y="0" x="1108"/>
                  </a:lnTo>
                  <a:lnTo>
                    <a:pt y="0" x="1108"/>
                  </a:lnTo>
                  <a:lnTo>
                    <a:pt y="0" x="831"/>
                  </a:lnTo>
                  <a:lnTo>
                    <a:pt y="69" x="692"/>
                  </a:lnTo>
                  <a:lnTo>
                    <a:pt y="346" x="346"/>
                  </a:lnTo>
                  <a:lnTo>
                    <a:pt y="692" x="70"/>
                  </a:lnTo>
                  <a:lnTo>
                    <a:pt y="831" x="0"/>
                  </a:lnTo>
                  <a:lnTo>
                    <a:pt y="1108" x="0"/>
                  </a:lnTo>
                  <a:lnTo>
                    <a:pt y="1108" x="0"/>
                  </a:lnTo>
                  <a:lnTo>
                    <a:pt y="1315" x="0"/>
                  </a:lnTo>
                  <a:lnTo>
                    <a:pt y="1523" x="70"/>
                  </a:lnTo>
                  <a:lnTo>
                    <a:pt y="1869" x="346"/>
                  </a:lnTo>
                  <a:lnTo>
                    <a:pt y="2076" x="692"/>
                  </a:lnTo>
                  <a:lnTo>
                    <a:pt y="2146" x="831"/>
                  </a:lnTo>
                  <a:lnTo>
                    <a:pt y="2146" x="1108"/>
                  </a:lnTo>
                  <a:lnTo>
                    <a:pt y="2146" x="14118"/>
                  </a:lnTo>
                  <a:lnTo>
                    <a:pt y="2146" x="14118"/>
                  </a:lnTo>
                  <a:lnTo>
                    <a:pt y="2146" x="14326"/>
                  </a:lnTo>
                  <a:lnTo>
                    <a:pt y="2076" x="14533"/>
                  </a:lnTo>
                  <a:lnTo>
                    <a:pt y="1869" x="14879"/>
                  </a:lnTo>
                  <a:lnTo>
                    <a:pt y="1523" x="15087"/>
                  </a:lnTo>
                  <a:lnTo>
                    <a:pt y="1315" x="15156"/>
                  </a:lnTo>
                  <a:lnTo>
                    <a:pt y="1108" x="15156"/>
                  </a:lnTo>
                  <a:lnTo>
                    <a:pt y="1108" x="15156"/>
                  </a:lnTo>
                  <a:lnTo>
                    <a:pt y="831" x="15156"/>
                  </a:lnTo>
                  <a:lnTo>
                    <a:pt y="692" x="15087"/>
                  </a:lnTo>
                  <a:lnTo>
                    <a:pt y="346" x="14879"/>
                  </a:lnTo>
                  <a:lnTo>
                    <a:pt y="69" x="14533"/>
                  </a:lnTo>
                  <a:lnTo>
                    <a:pt y="0" x="14326"/>
                  </a:lnTo>
                  <a:lnTo>
                    <a:pt y="0" x="14118"/>
                  </a:lnTo>
                </a:path>
              </a:pathLst>
            </a:cu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y="4864400" x="2416400"/>
              <a:ext cy="134975" cx="378900"/>
            </a:xfrm>
            <a:custGeom>
              <a:pathLst>
                <a:path w="15156" extrusionOk="0" h="5399">
                  <a:moveTo>
                    <a:pt y="1592" x="5952"/>
                  </a:moveTo>
                  <a:lnTo>
                    <a:pt y="2700" x="5952"/>
                  </a:lnTo>
                  <a:lnTo>
                    <a:pt y="2700" x="4914"/>
                  </a:lnTo>
                  <a:lnTo>
                    <a:pt y="1592" x="4914"/>
                  </a:lnTo>
                  <a:close/>
                  <a:moveTo>
                    <a:pt y="1592" x="10312"/>
                  </a:moveTo>
                  <a:lnTo>
                    <a:pt y="2700" x="10312"/>
                  </a:lnTo>
                  <a:lnTo>
                    <a:pt y="2700" x="9204"/>
                  </a:lnTo>
                  <a:lnTo>
                    <a:pt y="1592" x="9204"/>
                  </a:lnTo>
                  <a:close/>
                  <a:moveTo>
                    <a:pt y="3253" x="3807"/>
                  </a:moveTo>
                  <a:lnTo>
                    <a:pt y="4291" x="3807"/>
                  </a:lnTo>
                  <a:lnTo>
                    <a:pt y="4291" x="2699"/>
                  </a:lnTo>
                  <a:lnTo>
                    <a:pt y="3253" x="2699"/>
                  </a:lnTo>
                  <a:close/>
                  <a:moveTo>
                    <a:pt y="3253" x="8166"/>
                  </a:moveTo>
                  <a:lnTo>
                    <a:pt y="4291" x="8166"/>
                  </a:lnTo>
                  <a:lnTo>
                    <a:pt y="4291" x="7059"/>
                  </a:lnTo>
                  <a:lnTo>
                    <a:pt y="3253" x="7059"/>
                  </a:lnTo>
                  <a:close/>
                  <a:moveTo>
                    <a:pt y="3253" x="12457"/>
                  </a:moveTo>
                  <a:lnTo>
                    <a:pt y="4291" x="12457"/>
                  </a:lnTo>
                  <a:lnTo>
                    <a:pt y="4291" x="11419"/>
                  </a:lnTo>
                  <a:lnTo>
                    <a:pt y="3253" x="11419"/>
                  </a:lnTo>
                  <a:close/>
                  <a:moveTo>
                    <a:pt y="1" x="6506"/>
                  </a:moveTo>
                  <a:lnTo>
                    <a:pt y="70" x="5883"/>
                  </a:lnTo>
                  <a:lnTo>
                    <a:pt y="208" x="5260"/>
                  </a:lnTo>
                  <a:lnTo>
                    <a:pt y="416" x="4706"/>
                  </a:lnTo>
                  <a:lnTo>
                    <a:pt y="624" x="4083"/>
                  </a:lnTo>
                  <a:lnTo>
                    <a:pt y="900" x="3530"/>
                  </a:lnTo>
                  <a:lnTo>
                    <a:pt y="1177" x="2907"/>
                  </a:lnTo>
                  <a:lnTo>
                    <a:pt y="1592" x="2422"/>
                  </a:lnTo>
                  <a:lnTo>
                    <a:pt y="1938" x="1869"/>
                  </a:lnTo>
                  <a:lnTo>
                    <a:pt y="2354" x="1454"/>
                  </a:lnTo>
                  <a:lnTo>
                    <a:pt y="2838" x="1038"/>
                  </a:lnTo>
                  <a:lnTo>
                    <a:pt y="3253" x="692"/>
                  </a:lnTo>
                  <a:lnTo>
                    <a:pt y="3807" x="416"/>
                  </a:lnTo>
                  <a:lnTo>
                    <a:pt y="4291" x="208"/>
                  </a:lnTo>
                  <a:lnTo>
                    <a:pt y="4845" x="70"/>
                  </a:lnTo>
                  <a:lnTo>
                    <a:pt y="5399" x="0"/>
                  </a:lnTo>
                  <a:lnTo>
                    <a:pt y="5399" x="15156"/>
                  </a:lnTo>
                  <a:lnTo>
                    <a:pt y="4845" x="15156"/>
                  </a:lnTo>
                  <a:lnTo>
                    <a:pt y="4291" x="15018"/>
                  </a:lnTo>
                  <a:lnTo>
                    <a:pt y="3807" x="14810"/>
                  </a:lnTo>
                  <a:lnTo>
                    <a:pt y="3253" x="14533"/>
                  </a:lnTo>
                  <a:lnTo>
                    <a:pt y="2838" x="14187"/>
                  </a:lnTo>
                  <a:lnTo>
                    <a:pt y="2354" x="13772"/>
                  </a:lnTo>
                  <a:lnTo>
                    <a:pt y="1938" x="13287"/>
                  </a:lnTo>
                  <a:lnTo>
                    <a:pt y="1592" x="12803"/>
                  </a:lnTo>
                  <a:lnTo>
                    <a:pt y="1177" x="12249"/>
                  </a:lnTo>
                  <a:lnTo>
                    <a:pt y="900" x="11696"/>
                  </a:lnTo>
                  <a:lnTo>
                    <a:pt y="624" x="11073"/>
                  </a:lnTo>
                  <a:lnTo>
                    <a:pt y="416" x="10519"/>
                  </a:lnTo>
                  <a:lnTo>
                    <a:pt y="208" x="9897"/>
                  </a:lnTo>
                  <a:lnTo>
                    <a:pt y="70" x="9274"/>
                  </a:lnTo>
                  <a:lnTo>
                    <a:pt y="1" x="872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y="4864400" x="2416400"/>
              <a:ext cy="134975" cx="378900"/>
            </a:xfrm>
            <a:custGeom>
              <a:pathLst>
                <a:path w="15156" extrusionOk="0" fill="none" h="5399">
                  <a:moveTo>
                    <a:pt y="1" x="8166"/>
                  </a:moveTo>
                  <a:lnTo>
                    <a:pt y="1" x="7059"/>
                  </a:lnTo>
                  <a:lnTo>
                    <a:pt y="1" x="7059"/>
                  </a:lnTo>
                  <a:lnTo>
                    <a:pt y="1" x="6506"/>
                  </a:lnTo>
                  <a:lnTo>
                    <a:pt y="70" x="5883"/>
                  </a:lnTo>
                  <a:lnTo>
                    <a:pt y="208" x="5260"/>
                  </a:lnTo>
                  <a:lnTo>
                    <a:pt y="416" x="4706"/>
                  </a:lnTo>
                  <a:lnTo>
                    <a:pt y="624" x="4083"/>
                  </a:lnTo>
                  <a:lnTo>
                    <a:pt y="900" x="3530"/>
                  </a:lnTo>
                  <a:lnTo>
                    <a:pt y="1177" x="2907"/>
                  </a:lnTo>
                  <a:lnTo>
                    <a:pt y="1592" x="2422"/>
                  </a:lnTo>
                  <a:lnTo>
                    <a:pt y="1938" x="1869"/>
                  </a:lnTo>
                  <a:lnTo>
                    <a:pt y="2354" x="1454"/>
                  </a:lnTo>
                  <a:lnTo>
                    <a:pt y="2838" x="1038"/>
                  </a:lnTo>
                  <a:lnTo>
                    <a:pt y="3253" x="692"/>
                  </a:lnTo>
                  <a:lnTo>
                    <a:pt y="3807" x="416"/>
                  </a:lnTo>
                  <a:lnTo>
                    <a:pt y="4291" x="208"/>
                  </a:lnTo>
                  <a:lnTo>
                    <a:pt y="4845" x="70"/>
                  </a:lnTo>
                  <a:lnTo>
                    <a:pt y="5399" x="0"/>
                  </a:lnTo>
                  <a:lnTo>
                    <a:pt y="5399" x="15156"/>
                  </a:lnTo>
                  <a:lnTo>
                    <a:pt y="5399" x="15156"/>
                  </a:lnTo>
                  <a:lnTo>
                    <a:pt y="4845" x="15156"/>
                  </a:lnTo>
                  <a:lnTo>
                    <a:pt y="4291" x="15018"/>
                  </a:lnTo>
                  <a:lnTo>
                    <a:pt y="3807" x="14810"/>
                  </a:lnTo>
                  <a:lnTo>
                    <a:pt y="3253" x="14533"/>
                  </a:lnTo>
                  <a:lnTo>
                    <a:pt y="2838" x="14187"/>
                  </a:lnTo>
                  <a:lnTo>
                    <a:pt y="2354" x="13772"/>
                  </a:lnTo>
                  <a:lnTo>
                    <a:pt y="1938" x="13287"/>
                  </a:lnTo>
                  <a:lnTo>
                    <a:pt y="1592" x="12803"/>
                  </a:lnTo>
                  <a:lnTo>
                    <a:pt y="1177" x="12249"/>
                  </a:lnTo>
                  <a:lnTo>
                    <a:pt y="900" x="11696"/>
                  </a:lnTo>
                  <a:lnTo>
                    <a:pt y="624" x="11073"/>
                  </a:lnTo>
                  <a:lnTo>
                    <a:pt y="416" x="10519"/>
                  </a:lnTo>
                  <a:lnTo>
                    <a:pt y="208" x="9897"/>
                  </a:lnTo>
                  <a:lnTo>
                    <a:pt y="70" x="9274"/>
                  </a:lnTo>
                  <a:lnTo>
                    <a:pt y="1" x="8720"/>
                  </a:lnTo>
                  <a:lnTo>
                    <a:pt y="1" x="8166"/>
                  </a:lnTo>
                </a:path>
              </a:pathLst>
            </a:cu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y="4945725" x="2483875"/>
              <a:ext cy="25975" cx="27700"/>
            </a:xfrm>
            <a:custGeom>
              <a:pathLst>
                <a:path w="1108" extrusionOk="0" fill="none" h="1039">
                  <a:moveTo>
                    <a:pt y="1038" x="1108"/>
                  </a:moveTo>
                  <a:lnTo>
                    <a:pt y="1038" x="0"/>
                  </a:lnTo>
                  <a:lnTo>
                    <a:pt y="0" x="0"/>
                  </a:lnTo>
                  <a:lnTo>
                    <a:pt y="0" x="1108"/>
                  </a:lnTo>
                  <a:lnTo>
                    <a:pt y="1038" x="1108"/>
                  </a:lnTo>
                </a:path>
              </a:pathLst>
            </a:cu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y="4904200" x="2539225"/>
              <a:ext cy="27700" cx="25975"/>
            </a:xfrm>
            <a:custGeom>
              <a:pathLst>
                <a:path w="1039" extrusionOk="0" fill="none" h="1108">
                  <a:moveTo>
                    <a:pt y="1108" x="1039"/>
                  </a:moveTo>
                  <a:lnTo>
                    <a:pt y="1108" x="1"/>
                  </a:lnTo>
                  <a:lnTo>
                    <a:pt y="0" x="1"/>
                  </a:lnTo>
                  <a:lnTo>
                    <a:pt y="0" x="1039"/>
                  </a:lnTo>
                  <a:lnTo>
                    <a:pt y="1108" x="1039"/>
                  </a:lnTo>
                </a:path>
              </a:pathLst>
            </a:cu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y="4945725" x="2592875"/>
              <a:ext cy="25975" cx="27700"/>
            </a:xfrm>
            <a:custGeom>
              <a:pathLst>
                <a:path w="1108" extrusionOk="0" fill="none" h="1039">
                  <a:moveTo>
                    <a:pt y="1038" x="1107"/>
                  </a:moveTo>
                  <a:lnTo>
                    <a:pt y="1038" x="0"/>
                  </a:lnTo>
                  <a:lnTo>
                    <a:pt y="0" x="0"/>
                  </a:lnTo>
                  <a:lnTo>
                    <a:pt y="0" x="1107"/>
                  </a:lnTo>
                  <a:lnTo>
                    <a:pt y="1038" x="1107"/>
                  </a:lnTo>
                </a:path>
              </a:pathLst>
            </a:cu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y="4904200" x="2646500"/>
              <a:ext cy="27700" cx="27700"/>
            </a:xfrm>
            <a:custGeom>
              <a:pathLst>
                <a:path w="1108" extrusionOk="0" fill="none" h="1108">
                  <a:moveTo>
                    <a:pt y="1108" x="1108"/>
                  </a:moveTo>
                  <a:lnTo>
                    <a:pt y="1108" x="0"/>
                  </a:lnTo>
                  <a:lnTo>
                    <a:pt y="0" x="0"/>
                  </a:lnTo>
                  <a:lnTo>
                    <a:pt y="0" x="1108"/>
                  </a:lnTo>
                  <a:lnTo>
                    <a:pt y="1108" x="1108"/>
                  </a:lnTo>
                </a:path>
              </a:pathLst>
            </a:cu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y="4945725" x="2701850"/>
              <a:ext cy="25975" cx="26000"/>
            </a:xfrm>
            <a:custGeom>
              <a:pathLst>
                <a:path w="1040" extrusionOk="0" fill="none" h="1039">
                  <a:moveTo>
                    <a:pt y="1038" x="1039"/>
                  </a:moveTo>
                  <a:lnTo>
                    <a:pt y="1038" x="1"/>
                  </a:lnTo>
                  <a:lnTo>
                    <a:pt y="0" x="1"/>
                  </a:lnTo>
                  <a:lnTo>
                    <a:pt y="0" x="1039"/>
                  </a:lnTo>
                  <a:lnTo>
                    <a:pt y="1038" x="1039"/>
                  </a:lnTo>
                </a:path>
              </a:pathLst>
            </a:cu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y="4691500" x="3292550"/>
              <a:ext cy="160775" cx="1637525"/>
            </a:xfrm>
            <a:custGeom>
              <a:pathLst>
                <a:path w="65501" extrusionOk="0" h="6431">
                  <a:moveTo>
                    <a:pt y="0" x="5091"/>
                  </a:moveTo>
                  <a:lnTo>
                    <a:pt y="756" x="5091"/>
                  </a:lnTo>
                  <a:lnTo>
                    <a:pt y="756" x="5688"/>
                  </a:lnTo>
                  <a:lnTo>
                    <a:pt y="0" x="5688"/>
                  </a:lnTo>
                  <a:close/>
                  <a:moveTo>
                    <a:pt y="0" x="31467"/>
                  </a:moveTo>
                  <a:lnTo>
                    <a:pt y="756" x="31467"/>
                  </a:lnTo>
                  <a:lnTo>
                    <a:pt y="756" x="32064"/>
                  </a:lnTo>
                  <a:lnTo>
                    <a:pt y="0" x="32064"/>
                  </a:lnTo>
                  <a:close/>
                  <a:moveTo>
                    <a:pt y="0" x="40110"/>
                  </a:moveTo>
                  <a:lnTo>
                    <a:pt y="756" x="40110"/>
                  </a:lnTo>
                  <a:lnTo>
                    <a:pt y="756" x="40707"/>
                  </a:lnTo>
                  <a:lnTo>
                    <a:pt y="0" x="40707"/>
                  </a:lnTo>
                  <a:close/>
                  <a:moveTo>
                    <a:pt y="0" x="44561"/>
                  </a:moveTo>
                  <a:lnTo>
                    <a:pt y="756" x="44561"/>
                  </a:lnTo>
                  <a:lnTo>
                    <a:pt y="756" x="45158"/>
                  </a:lnTo>
                  <a:lnTo>
                    <a:pt y="0" x="45158"/>
                  </a:lnTo>
                  <a:close/>
                  <a:moveTo>
                    <a:pt y="0" x="56570"/>
                  </a:moveTo>
                  <a:lnTo>
                    <a:pt y="756" x="56570"/>
                  </a:lnTo>
                  <a:lnTo>
                    <a:pt y="756" x="57167"/>
                  </a:lnTo>
                  <a:lnTo>
                    <a:pt y="0" x="57167"/>
                  </a:lnTo>
                  <a:close/>
                  <a:moveTo>
                    <a:pt y="743" x="1448"/>
                  </a:moveTo>
                  <a:cubicBezTo>
                    <a:pt y="743" x="2116"/>
                    <a:pt y="894" x="2605"/>
                    <a:pt y="1196" x="2916"/>
                  </a:cubicBezTo>
                  <a:cubicBezTo>
                    <a:pt y="1498" x="3226"/>
                    <a:pt y="1973" x="3381"/>
                    <a:pt y="2622" x="3381"/>
                  </a:cubicBezTo>
                  <a:cubicBezTo>
                    <a:pt y="3275" x="3381"/>
                    <a:pt y="3753" x="3226"/>
                    <a:pt y="4056" x="2916"/>
                  </a:cubicBezTo>
                  <a:cubicBezTo>
                    <a:pt y="4358" x="2605"/>
                    <a:pt y="4510" x="2116"/>
                    <a:pt y="4510" x="1448"/>
                  </a:cubicBezTo>
                  <a:lnTo>
                    <a:pt y="4510" x="656"/>
                  </a:lnTo>
                  <a:lnTo>
                    <a:pt y="743" x="656"/>
                  </a:lnTo>
                  <a:close/>
                  <a:moveTo>
                    <a:pt y="1833" x="14412"/>
                  </a:moveTo>
                  <a:cubicBezTo>
                    <a:pt y="1833" x="14730"/>
                    <a:pt y="1959" x="14982"/>
                    <a:pt y="2211" x="15168"/>
                  </a:cubicBezTo>
                  <a:cubicBezTo>
                    <a:pt y="2463" x="15354"/>
                    <a:pt y="2804" x="15447"/>
                    <a:pt y="3235" x="15447"/>
                  </a:cubicBezTo>
                  <a:cubicBezTo>
                    <a:pt y="3667" x="15447"/>
                    <a:pt y="4009" x="15354"/>
                    <a:pt y="4260" x="15168"/>
                  </a:cubicBezTo>
                  <a:cubicBezTo>
                    <a:pt y="4511" x="14982"/>
                    <a:pt y="4636" x="14730"/>
                    <a:pt y="4636" x="14412"/>
                  </a:cubicBezTo>
                  <a:cubicBezTo>
                    <a:pt y="4636" x="14089"/>
                    <a:pt y="4511" x="13836"/>
                    <a:pt y="4262" x="13651"/>
                  </a:cubicBezTo>
                  <a:cubicBezTo>
                    <a:pt y="4012" x="13466"/>
                    <a:pt y="3669" x="13374"/>
                    <a:pt y="3235" x="13374"/>
                  </a:cubicBezTo>
                  <a:cubicBezTo>
                    <a:pt y="2800" x="13374"/>
                    <a:pt y="2458" x="13467"/>
                    <a:pt y="2208" x="13653"/>
                  </a:cubicBezTo>
                  <a:cubicBezTo>
                    <a:pt y="1958" x="13839"/>
                    <a:pt y="1833" x="14092"/>
                    <a:pt y="1833" x="14412"/>
                  </a:cubicBezTo>
                  <a:close/>
                  <a:moveTo>
                    <a:pt y="1833" x="34721"/>
                  </a:moveTo>
                  <a:cubicBezTo>
                    <a:pt y="1833" x="35039"/>
                    <a:pt y="1959" x="35291"/>
                    <a:pt y="2211" x="35477"/>
                  </a:cubicBezTo>
                  <a:cubicBezTo>
                    <a:pt y="2463" x="35663"/>
                    <a:pt y="2804" x="35756"/>
                    <a:pt y="3235" x="35756"/>
                  </a:cubicBezTo>
                  <a:cubicBezTo>
                    <a:pt y="3667" x="35756"/>
                    <a:pt y="4009" x="35663"/>
                    <a:pt y="4260" x="35477"/>
                  </a:cubicBezTo>
                  <a:cubicBezTo>
                    <a:pt y="4511" x="35291"/>
                    <a:pt y="4636" x="35039"/>
                    <a:pt y="4636" x="34721"/>
                  </a:cubicBezTo>
                  <a:cubicBezTo>
                    <a:pt y="4636" x="34398"/>
                    <a:pt y="4511" x="34145"/>
                    <a:pt y="4262" x="33960"/>
                  </a:cubicBezTo>
                  <a:cubicBezTo>
                    <a:pt y="4012" x="33775"/>
                    <a:pt y="3669" x="33683"/>
                    <a:pt y="3235" x="33683"/>
                  </a:cubicBezTo>
                  <a:cubicBezTo>
                    <a:pt y="2800" x="33683"/>
                    <a:pt y="2458" x="33776"/>
                    <a:pt y="2208" x="33962"/>
                  </a:cubicBezTo>
                  <a:cubicBezTo>
                    <a:pt y="1958" x="34148"/>
                    <a:pt y="1833" x="34401"/>
                    <a:pt y="1833" x="34721"/>
                  </a:cubicBezTo>
                  <a:close/>
                  <a:moveTo>
                    <a:pt y="1833" x="59824"/>
                  </a:moveTo>
                  <a:cubicBezTo>
                    <a:pt y="1833" x="60142"/>
                    <a:pt y="1959" x="60394"/>
                    <a:pt y="2211" x="60580"/>
                  </a:cubicBezTo>
                  <a:cubicBezTo>
                    <a:pt y="2463" x="60766"/>
                    <a:pt y="2804" x="60859"/>
                    <a:pt y="3235" x="60859"/>
                  </a:cubicBezTo>
                  <a:cubicBezTo>
                    <a:pt y="3667" x="60859"/>
                    <a:pt y="4009" x="60766"/>
                    <a:pt y="4260" x="60580"/>
                  </a:cubicBezTo>
                  <a:cubicBezTo>
                    <a:pt y="4511" x="60394"/>
                    <a:pt y="4636" x="60142"/>
                    <a:pt y="4636" x="59824"/>
                  </a:cubicBezTo>
                  <a:cubicBezTo>
                    <a:pt y="4636" x="59501"/>
                    <a:pt y="4511" x="59248"/>
                    <a:pt y="4262" x="59063"/>
                  </a:cubicBezTo>
                  <a:cubicBezTo>
                    <a:pt y="4012" x="58878"/>
                    <a:pt y="3669" x="58786"/>
                    <a:pt y="3235" x="58786"/>
                  </a:cubicBezTo>
                  <a:cubicBezTo>
                    <a:pt y="2800" x="58786"/>
                    <a:pt y="2458" x="58879"/>
                    <a:pt y="2208" x="59065"/>
                  </a:cubicBezTo>
                  <a:cubicBezTo>
                    <a:pt y="1958" x="59251"/>
                    <a:pt y="1833" x="59504"/>
                    <a:pt y="1833" x="59824"/>
                  </a:cubicBezTo>
                  <a:close/>
                  <a:moveTo>
                    <a:pt y="1827" x="26111"/>
                  </a:moveTo>
                  <a:cubicBezTo>
                    <a:pt y="1827" x="26426"/>
                    <a:pt y="1952" x="26675"/>
                    <a:pt y="2202" x="26855"/>
                  </a:cubicBezTo>
                  <a:cubicBezTo>
                    <a:pt y="2451" x="27036"/>
                    <a:pt y="2796" x="27126"/>
                    <a:pt y="3235" x="27126"/>
                  </a:cubicBezTo>
                  <a:cubicBezTo>
                    <a:pt y="3674" x="27126"/>
                    <a:pt y="4018" x="27036"/>
                    <a:pt y="4268" x="26855"/>
                  </a:cubicBezTo>
                  <a:cubicBezTo>
                    <a:pt y="4518" x="26675"/>
                    <a:pt y="4643" x="26426"/>
                    <a:pt y="4643" x="26111"/>
                  </a:cubicBezTo>
                  <a:cubicBezTo>
                    <a:pt y="4643" x="25795"/>
                    <a:pt y="4518" x="25547"/>
                    <a:pt y="4268" x="25366"/>
                  </a:cubicBezTo>
                  <a:cubicBezTo>
                    <a:pt y="4018" x="25185"/>
                    <a:pt y="3674" x="25095"/>
                    <a:pt y="3235" x="25095"/>
                  </a:cubicBezTo>
                  <a:cubicBezTo>
                    <a:pt y="2796" x="25095"/>
                    <a:pt y="2451" x="25185"/>
                    <a:pt y="2202" x="25366"/>
                  </a:cubicBezTo>
                  <a:cubicBezTo>
                    <a:pt y="1952" x="25547"/>
                    <a:pt y="1827" x="25795"/>
                    <a:pt y="1827" x="26111"/>
                  </a:cubicBezTo>
                  <a:close/>
                  <a:moveTo>
                    <a:pt y="3222" x="52139"/>
                  </a:moveTo>
                  <a:lnTo>
                    <a:pt y="3355" x="52139"/>
                  </a:lnTo>
                  <a:cubicBezTo>
                    <a:pt y="3744" x="52139"/>
                    <a:pt y="4056" x="52039"/>
                    <a:pt y="4291" x="51839"/>
                  </a:cubicBezTo>
                  <a:cubicBezTo>
                    <a:pt y="4525" x="51639"/>
                    <a:pt y="4643" x="51373"/>
                    <a:pt y="4643" x="51042"/>
                  </a:cubicBezTo>
                  <a:cubicBezTo>
                    <a:pt y="4643" x="50802"/>
                    <a:pt y="4581" x="50612"/>
                    <a:pt y="4456" x="50473"/>
                  </a:cubicBezTo>
                  <a:cubicBezTo>
                    <a:pt y="4332" x="50333"/>
                    <a:pt y="4164" x="50264"/>
                    <a:pt y="3952" x="50264"/>
                  </a:cubicBezTo>
                  <a:cubicBezTo>
                    <a:pt y="3686" x="50264"/>
                    <a:pt y="3498" x="50357"/>
                    <a:pt y="3387" x="50543"/>
                  </a:cubicBezTo>
                  <a:cubicBezTo>
                    <a:pt y="3277" x="50729"/>
                    <a:pt y="3222" x="51063"/>
                    <a:pt y="3222" x="51545"/>
                  </a:cubicBezTo>
                  <a:close/>
                  <a:moveTo>
                    <a:pt y="205" x="1"/>
                  </a:moveTo>
                  <a:lnTo>
                    <a:pt y="5048" x="1"/>
                  </a:lnTo>
                  <a:lnTo>
                    <a:pt y="5048" x="1347"/>
                  </a:lnTo>
                  <a:cubicBezTo>
                    <a:pt y="5048" x="2281"/>
                    <a:pt y="4853" x="2969"/>
                    <a:pt y="4461" x="3410"/>
                  </a:cubicBezTo>
                  <a:cubicBezTo>
                    <a:pt y="4070" x="3851"/>
                    <a:pt y="3456" x="4072"/>
                    <a:pt y="2622" x="4072"/>
                  </a:cubicBezTo>
                  <a:cubicBezTo>
                    <a:pt y="1791" x="4072"/>
                    <a:pt y="1181" x="3853"/>
                    <a:pt y="790" x="3413"/>
                  </a:cubicBezTo>
                  <a:cubicBezTo>
                    <a:pt y="400" x="2974"/>
                    <a:pt y="205" x="2286"/>
                    <a:pt y="205" x="1347"/>
                  </a:cubicBezTo>
                  <a:close/>
                  <a:moveTo>
                    <a:pt y="1415" x="5091"/>
                  </a:moveTo>
                  <a:lnTo>
                    <a:pt y="5048" x="5091"/>
                  </a:lnTo>
                  <a:lnTo>
                    <a:pt y="5048" x="5688"/>
                  </a:lnTo>
                  <a:lnTo>
                    <a:pt y="1415" x="5688"/>
                  </a:lnTo>
                  <a:close/>
                  <a:moveTo>
                    <a:pt y="383" x="10389"/>
                  </a:moveTo>
                  <a:lnTo>
                    <a:pt y="1415" x="10389"/>
                  </a:lnTo>
                  <a:lnTo>
                    <a:pt y="1415" x="9951"/>
                  </a:lnTo>
                  <a:lnTo>
                    <a:pt y="1879" x="9951"/>
                  </a:lnTo>
                  <a:lnTo>
                    <a:pt y="1879" x="10389"/>
                  </a:lnTo>
                  <a:lnTo>
                    <a:pt y="3851" x="10389"/>
                  </a:lnTo>
                  <a:cubicBezTo>
                    <a:pt y="4305" x="10389"/>
                    <a:pt y="4618" x="10477"/>
                    <a:pt y="4790" x="10652"/>
                  </a:cubicBezTo>
                  <a:cubicBezTo>
                    <a:pt y="4962" x="10827"/>
                    <a:pt y="5048" x="11145"/>
                    <a:pt y="5048" x="11606"/>
                  </a:cubicBezTo>
                  <a:lnTo>
                    <a:pt y="5048" x="12219"/>
                  </a:lnTo>
                  <a:lnTo>
                    <a:pt y="4549" x="12219"/>
                  </a:lnTo>
                  <a:lnTo>
                    <a:pt y="4549" x="11606"/>
                  </a:lnTo>
                  <a:cubicBezTo>
                    <a:pt y="4549" x="11357"/>
                    <a:pt y="4506" x="11192"/>
                    <a:pt y="4422" x="11111"/>
                  </a:cubicBezTo>
                  <a:cubicBezTo>
                    <a:pt y="4338" x="11030"/>
                    <a:pt y="4147" x="10989"/>
                    <a:pt y="3851" x="10989"/>
                  </a:cubicBezTo>
                  <a:lnTo>
                    <a:pt y="1879" x="10989"/>
                  </a:lnTo>
                  <a:lnTo>
                    <a:pt y="1879" x="12219"/>
                  </a:lnTo>
                  <a:lnTo>
                    <a:pt y="1415" x="12219"/>
                  </a:lnTo>
                  <a:lnTo>
                    <a:pt y="1415" x="10989"/>
                  </a:lnTo>
                  <a:lnTo>
                    <a:pt y="383" x="10989"/>
                  </a:lnTo>
                  <a:close/>
                  <a:moveTo>
                    <a:pt y="1327" x="18869"/>
                  </a:moveTo>
                  <a:cubicBezTo>
                    <a:pt y="1327" x="18582"/>
                    <a:pt y="1381" x="18337"/>
                    <a:pt y="1488" x="18136"/>
                  </a:cubicBezTo>
                  <a:cubicBezTo>
                    <a:pt y="1595" x="17935"/>
                    <a:pt y="1759" x="17772"/>
                    <a:pt y="1979" x="17646"/>
                  </a:cubicBezTo>
                  <a:lnTo>
                    <a:pt y="1415" x="17646"/>
                  </a:lnTo>
                  <a:lnTo>
                    <a:pt y="1415" x="17046"/>
                  </a:lnTo>
                  <a:lnTo>
                    <a:pt y="5048" x="17046"/>
                  </a:lnTo>
                  <a:lnTo>
                    <a:pt y="5048" x="17646"/>
                  </a:lnTo>
                  <a:lnTo>
                    <a:pt y="3134" x="17646"/>
                  </a:lnTo>
                  <a:cubicBezTo>
                    <a:pt y="2723" x="17646"/>
                    <a:pt y="2408" x="17736"/>
                    <a:pt y="2189" x="17917"/>
                  </a:cubicBezTo>
                  <a:cubicBezTo>
                    <a:pt y="1969" x="18098"/>
                    <a:pt y="1859" x="18357"/>
                    <a:pt y="1859" x="18694"/>
                  </a:cubicBezTo>
                  <a:cubicBezTo>
                    <a:pt y="1859" x="18789"/>
                    <a:pt y="1868" x="18876"/>
                    <a:pt y="1887" x="18955"/>
                  </a:cubicBezTo>
                  <a:cubicBezTo>
                    <a:pt y="1905" x="19034"/>
                    <a:pt y="1934" x="19107"/>
                    <a:pt y="1973" x="19174"/>
                  </a:cubicBezTo>
                  <a:lnTo>
                    <a:pt y="1360" x="19171"/>
                  </a:lnTo>
                  <a:cubicBezTo>
                    <a:pt y="1349" x="19110"/>
                    <a:pt y="1341" x="19055"/>
                    <a:pt y="1335" x="19005"/>
                  </a:cubicBezTo>
                  <a:cubicBezTo>
                    <a:pt y="1330" x="18956"/>
                    <a:pt y="1327" x="18910"/>
                    <a:pt y="1327" x="18869"/>
                  </a:cubicBezTo>
                  <a:close/>
                  <a:moveTo>
                    <a:pt y="383" x="19791"/>
                  </a:moveTo>
                  <a:lnTo>
                    <a:pt y="1415" x="19791"/>
                  </a:lnTo>
                  <a:lnTo>
                    <a:pt y="1415" x="19353"/>
                  </a:lnTo>
                  <a:lnTo>
                    <a:pt y="1879" x="19353"/>
                  </a:lnTo>
                  <a:lnTo>
                    <a:pt y="1879" x="19791"/>
                  </a:lnTo>
                  <a:lnTo>
                    <a:pt y="3851" x="19791"/>
                  </a:lnTo>
                  <a:cubicBezTo>
                    <a:pt y="4305" x="19791"/>
                    <a:pt y="4618" x="19879"/>
                    <a:pt y="4790" x="20054"/>
                  </a:cubicBezTo>
                  <a:cubicBezTo>
                    <a:pt y="4962" x="20229"/>
                    <a:pt y="5048" x="20547"/>
                    <a:pt y="5048" x="21008"/>
                  </a:cubicBezTo>
                  <a:lnTo>
                    <a:pt y="5048" x="21621"/>
                  </a:lnTo>
                  <a:lnTo>
                    <a:pt y="4549" x="21621"/>
                  </a:lnTo>
                  <a:lnTo>
                    <a:pt y="4549" x="21008"/>
                  </a:lnTo>
                  <a:cubicBezTo>
                    <a:pt y="4549" x="20759"/>
                    <a:pt y="4506" x="20594"/>
                    <a:pt y="4422" x="20513"/>
                  </a:cubicBezTo>
                  <a:cubicBezTo>
                    <a:pt y="4338" x="20432"/>
                    <a:pt y="4147" x="20391"/>
                    <a:pt y="3851" x="20391"/>
                  </a:cubicBezTo>
                  <a:lnTo>
                    <a:pt y="1879" x="20391"/>
                  </a:lnTo>
                  <a:lnTo>
                    <a:pt y="1879" x="21621"/>
                  </a:lnTo>
                  <a:lnTo>
                    <a:pt y="1415" x="21621"/>
                  </a:lnTo>
                  <a:lnTo>
                    <a:pt y="1415" x="20391"/>
                  </a:lnTo>
                  <a:lnTo>
                    <a:pt y="383" x="20391"/>
                  </a:lnTo>
                  <a:close/>
                  <a:moveTo>
                    <a:pt y="1327" x="30535"/>
                  </a:moveTo>
                  <a:cubicBezTo>
                    <a:pt y="1327" x="30248"/>
                    <a:pt y="1381" x="30003"/>
                    <a:pt y="1488" x="29802"/>
                  </a:cubicBezTo>
                  <a:cubicBezTo>
                    <a:pt y="1595" x="29601"/>
                    <a:pt y="1759" x="29438"/>
                    <a:pt y="1979" x="29312"/>
                  </a:cubicBezTo>
                  <a:lnTo>
                    <a:pt y="1415" x="29312"/>
                  </a:lnTo>
                  <a:lnTo>
                    <a:pt y="1415" x="28712"/>
                  </a:lnTo>
                  <a:lnTo>
                    <a:pt y="5048" x="28712"/>
                  </a:lnTo>
                  <a:lnTo>
                    <a:pt y="5048" x="29312"/>
                  </a:lnTo>
                  <a:lnTo>
                    <a:pt y="3134" x="29312"/>
                  </a:lnTo>
                  <a:cubicBezTo>
                    <a:pt y="2723" x="29312"/>
                    <a:pt y="2408" x="29402"/>
                    <a:pt y="2189" x="29583"/>
                  </a:cubicBezTo>
                  <a:cubicBezTo>
                    <a:pt y="1969" x="29764"/>
                    <a:pt y="1859" x="30023"/>
                    <a:pt y="1859" x="30360"/>
                  </a:cubicBezTo>
                  <a:cubicBezTo>
                    <a:pt y="1859" x="30455"/>
                    <a:pt y="1868" x="30542"/>
                    <a:pt y="1887" x="30621"/>
                  </a:cubicBezTo>
                  <a:cubicBezTo>
                    <a:pt y="1905" x="30700"/>
                    <a:pt y="1934" x="30773"/>
                    <a:pt y="1973" x="30840"/>
                  </a:cubicBezTo>
                  <a:lnTo>
                    <a:pt y="1360" x="30837"/>
                  </a:lnTo>
                  <a:cubicBezTo>
                    <a:pt y="1349" x="30776"/>
                    <a:pt y="1341" x="30721"/>
                    <a:pt y="1335" x="30671"/>
                  </a:cubicBezTo>
                  <a:cubicBezTo>
                    <a:pt y="1330" x="30622"/>
                    <a:pt y="1327" x="30576"/>
                    <a:pt y="1327" x="30535"/>
                  </a:cubicBezTo>
                  <a:close/>
                  <a:moveTo>
                    <a:pt y="1415" x="31467"/>
                  </a:moveTo>
                  <a:lnTo>
                    <a:pt y="5048" x="31467"/>
                  </a:lnTo>
                  <a:lnTo>
                    <a:pt y="5048" x="32064"/>
                  </a:lnTo>
                  <a:lnTo>
                    <a:pt y="1415" x="32064"/>
                  </a:lnTo>
                  <a:close/>
                  <a:moveTo>
                    <a:pt y="1327" x="39178"/>
                  </a:moveTo>
                  <a:cubicBezTo>
                    <a:pt y="1327" x="38891"/>
                    <a:pt y="1381" x="38646"/>
                    <a:pt y="1488" x="38445"/>
                  </a:cubicBezTo>
                  <a:cubicBezTo>
                    <a:pt y="1595" x="38244"/>
                    <a:pt y="1759" x="38081"/>
                    <a:pt y="1979" x="37955"/>
                  </a:cubicBezTo>
                  <a:lnTo>
                    <a:pt y="1415" x="37955"/>
                  </a:lnTo>
                  <a:lnTo>
                    <a:pt y="1415" x="37355"/>
                  </a:lnTo>
                  <a:lnTo>
                    <a:pt y="5048" x="37355"/>
                  </a:lnTo>
                  <a:lnTo>
                    <a:pt y="5048" x="37955"/>
                  </a:lnTo>
                  <a:lnTo>
                    <a:pt y="3134" x="37955"/>
                  </a:lnTo>
                  <a:cubicBezTo>
                    <a:pt y="2723" x="37955"/>
                    <a:pt y="2408" x="38045"/>
                    <a:pt y="2189" x="38226"/>
                  </a:cubicBezTo>
                  <a:cubicBezTo>
                    <a:pt y="1969" x="38407"/>
                    <a:pt y="1859" x="38666"/>
                    <a:pt y="1859" x="39003"/>
                  </a:cubicBezTo>
                  <a:cubicBezTo>
                    <a:pt y="1859" x="39098"/>
                    <a:pt y="1868" x="39185"/>
                    <a:pt y="1887" x="39264"/>
                  </a:cubicBezTo>
                  <a:cubicBezTo>
                    <a:pt y="1905" x="39343"/>
                    <a:pt y="1934" x="39416"/>
                    <a:pt y="1973" x="39483"/>
                  </a:cubicBezTo>
                  <a:lnTo>
                    <a:pt y="1360" x="39480"/>
                  </a:lnTo>
                  <a:cubicBezTo>
                    <a:pt y="1349" x="39419"/>
                    <a:pt y="1341" x="39364"/>
                    <a:pt y="1335" x="39314"/>
                  </a:cubicBezTo>
                  <a:cubicBezTo>
                    <a:pt y="1330" x="39265"/>
                    <a:pt y="1327" x="39219"/>
                    <a:pt y="1327" x="39178"/>
                  </a:cubicBezTo>
                  <a:close/>
                  <a:moveTo>
                    <a:pt y="1415" x="40110"/>
                  </a:moveTo>
                  <a:lnTo>
                    <a:pt y="5048" x="40110"/>
                  </a:lnTo>
                  <a:lnTo>
                    <a:pt y="5048" x="40707"/>
                  </a:lnTo>
                  <a:lnTo>
                    <a:pt y="1415" x="40707"/>
                  </a:lnTo>
                  <a:close/>
                  <a:moveTo>
                    <a:pt y="383" x="41946"/>
                  </a:moveTo>
                  <a:lnTo>
                    <a:pt y="1415" x="41946"/>
                  </a:lnTo>
                  <a:lnTo>
                    <a:pt y="1415" x="41508"/>
                  </a:lnTo>
                  <a:lnTo>
                    <a:pt y="1879" x="41508"/>
                  </a:lnTo>
                  <a:lnTo>
                    <a:pt y="1879" x="41946"/>
                  </a:lnTo>
                  <a:lnTo>
                    <a:pt y="3851" x="41946"/>
                  </a:lnTo>
                  <a:cubicBezTo>
                    <a:pt y="4305" x="41946"/>
                    <a:pt y="4618" x="42034"/>
                    <a:pt y="4790" x="42209"/>
                  </a:cubicBezTo>
                  <a:cubicBezTo>
                    <a:pt y="4962" x="42384"/>
                    <a:pt y="5048" x="42702"/>
                    <a:pt y="5048" x="43163"/>
                  </a:cubicBezTo>
                  <a:lnTo>
                    <a:pt y="5048" x="43776"/>
                  </a:lnTo>
                  <a:lnTo>
                    <a:pt y="4549" x="43776"/>
                  </a:lnTo>
                  <a:lnTo>
                    <a:pt y="4549" x="43163"/>
                  </a:lnTo>
                  <a:cubicBezTo>
                    <a:pt y="4549" x="42914"/>
                    <a:pt y="4506" x="42749"/>
                    <a:pt y="4422" x="42668"/>
                  </a:cubicBezTo>
                  <a:cubicBezTo>
                    <a:pt y="4338" x="42587"/>
                    <a:pt y="4147" x="42546"/>
                    <a:pt y="3851" x="42546"/>
                  </a:cubicBezTo>
                  <a:lnTo>
                    <a:pt y="1879" x="42546"/>
                  </a:lnTo>
                  <a:lnTo>
                    <a:pt y="1879" x="43776"/>
                  </a:lnTo>
                  <a:lnTo>
                    <a:pt y="1415" x="43776"/>
                  </a:lnTo>
                  <a:lnTo>
                    <a:pt y="1415" x="42546"/>
                  </a:lnTo>
                  <a:lnTo>
                    <a:pt y="383" x="42546"/>
                  </a:lnTo>
                  <a:close/>
                  <a:moveTo>
                    <a:pt y="1415" x="44561"/>
                  </a:moveTo>
                  <a:lnTo>
                    <a:pt y="5048" x="44561"/>
                  </a:lnTo>
                  <a:lnTo>
                    <a:pt y="5048" x="45158"/>
                  </a:lnTo>
                  <a:lnTo>
                    <a:pt y="1415" x="45158"/>
                  </a:lnTo>
                  <a:close/>
                  <a:moveTo>
                    <a:pt y="1415" x="46147"/>
                  </a:moveTo>
                  <a:lnTo>
                    <a:pt y="1892" x="46147"/>
                  </a:lnTo>
                  <a:lnTo>
                    <a:pt y="1892" x="48311"/>
                  </a:lnTo>
                  <a:lnTo>
                    <a:pt y="4503" x="46066"/>
                  </a:lnTo>
                  <a:lnTo>
                    <a:pt y="5048" x="46066"/>
                  </a:lnTo>
                  <a:lnTo>
                    <a:pt y="5048" x="48983"/>
                  </a:lnTo>
                  <a:lnTo>
                    <a:pt y="4571" x="48983"/>
                  </a:lnTo>
                  <a:lnTo>
                    <a:pt y="4571" x="46738"/>
                  </a:lnTo>
                  <a:lnTo>
                    <a:pt y="1960" x="48983"/>
                  </a:lnTo>
                  <a:lnTo>
                    <a:pt y="1415" x="48983"/>
                  </a:lnTo>
                  <a:close/>
                  <a:moveTo>
                    <a:pt y="383" x="53955"/>
                  </a:moveTo>
                  <a:lnTo>
                    <a:pt y="1415" x="53955"/>
                  </a:lnTo>
                  <a:lnTo>
                    <a:pt y="1415" x="53517"/>
                  </a:lnTo>
                  <a:lnTo>
                    <a:pt y="1879" x="53517"/>
                  </a:lnTo>
                  <a:lnTo>
                    <a:pt y="1879" x="53955"/>
                  </a:lnTo>
                  <a:lnTo>
                    <a:pt y="3851" x="53955"/>
                  </a:lnTo>
                  <a:cubicBezTo>
                    <a:pt y="4305" x="53955"/>
                    <a:pt y="4618" x="54043"/>
                    <a:pt y="4790" x="54218"/>
                  </a:cubicBezTo>
                  <a:cubicBezTo>
                    <a:pt y="4962" x="54393"/>
                    <a:pt y="5048" x="54711"/>
                    <a:pt y="5048" x="55172"/>
                  </a:cubicBezTo>
                  <a:lnTo>
                    <a:pt y="5048" x="55785"/>
                  </a:lnTo>
                  <a:lnTo>
                    <a:pt y="4549" x="55785"/>
                  </a:lnTo>
                  <a:lnTo>
                    <a:pt y="4549" x="55172"/>
                  </a:lnTo>
                  <a:cubicBezTo>
                    <a:pt y="4549" x="54923"/>
                    <a:pt y="4506" x="54758"/>
                    <a:pt y="4422" x="54677"/>
                  </a:cubicBezTo>
                  <a:cubicBezTo>
                    <a:pt y="4338" x="54596"/>
                    <a:pt y="4147" x="54555"/>
                    <a:pt y="3851" x="54555"/>
                  </a:cubicBezTo>
                  <a:lnTo>
                    <a:pt y="1879" x="54555"/>
                  </a:lnTo>
                  <a:lnTo>
                    <a:pt y="1879" x="55785"/>
                  </a:lnTo>
                  <a:lnTo>
                    <a:pt y="1415" x="55785"/>
                  </a:lnTo>
                  <a:lnTo>
                    <a:pt y="1415" x="54555"/>
                  </a:lnTo>
                  <a:lnTo>
                    <a:pt y="383" x="54555"/>
                  </a:lnTo>
                  <a:close/>
                  <a:moveTo>
                    <a:pt y="1415" x="56570"/>
                  </a:moveTo>
                  <a:lnTo>
                    <a:pt y="5048" x="56570"/>
                  </a:lnTo>
                  <a:lnTo>
                    <a:pt y="5048" x="57167"/>
                  </a:lnTo>
                  <a:lnTo>
                    <a:pt y="1415" x="57167"/>
                  </a:lnTo>
                  <a:close/>
                  <a:moveTo>
                    <a:pt y="1327" x="64233"/>
                  </a:moveTo>
                  <a:cubicBezTo>
                    <a:pt y="1327" x="63980"/>
                    <a:pt y="1381" x="63756"/>
                    <a:pt y="1489" x="63563"/>
                  </a:cubicBezTo>
                  <a:cubicBezTo>
                    <a:pt y="1598" x="63369"/>
                    <a:pt y="1761" x="63201"/>
                    <a:pt y="1979" x="63058"/>
                  </a:cubicBezTo>
                  <a:lnTo>
                    <a:pt y="1415" x="63058"/>
                  </a:lnTo>
                  <a:lnTo>
                    <a:pt y="1415" x="62458"/>
                  </a:lnTo>
                  <a:lnTo>
                    <a:pt y="5048" x="62458"/>
                  </a:lnTo>
                  <a:lnTo>
                    <a:pt y="5048" x="63058"/>
                  </a:lnTo>
                  <a:lnTo>
                    <a:pt y="2995" x="63058"/>
                  </a:lnTo>
                  <a:cubicBezTo>
                    <a:pt y="2640" x="63058"/>
                    <a:pt y="2360" x="63151"/>
                    <a:pt y="2154" x="63337"/>
                  </a:cubicBezTo>
                  <a:cubicBezTo>
                    <a:pt y="1949" x="63523"/>
                    <a:pt y="1846" x="63777"/>
                    <a:pt y="1846" x="64100"/>
                  </a:cubicBezTo>
                  <a:cubicBezTo>
                    <a:pt y="1846" x="64368"/>
                    <a:pt y="1932" x="64569"/>
                    <a:pt y="2103" x="64703"/>
                  </a:cubicBezTo>
                  <a:cubicBezTo>
                    <a:pt y="2273" x="64837"/>
                    <a:pt y="2531" x="64904"/>
                    <a:pt y="2875" x="64904"/>
                  </a:cubicBezTo>
                  <a:lnTo>
                    <a:pt y="5048" x="64904"/>
                  </a:lnTo>
                  <a:lnTo>
                    <a:pt y="5048" x="65501"/>
                  </a:lnTo>
                  <a:lnTo>
                    <a:pt y="2855" x="65501"/>
                  </a:lnTo>
                  <a:cubicBezTo>
                    <a:pt y="2353" x="65501"/>
                    <a:pt y="1973" x="65394"/>
                    <a:pt y="1715" x="65180"/>
                  </a:cubicBezTo>
                  <a:cubicBezTo>
                    <a:pt y="1456" x="64966"/>
                    <a:pt y="1327" x="64650"/>
                    <a:pt y="1327" x="64233"/>
                  </a:cubicBezTo>
                  <a:close/>
                  <a:moveTo>
                    <a:pt y="1327" x="8092"/>
                  </a:moveTo>
                  <a:cubicBezTo>
                    <a:pt y="1327" x="7646"/>
                    <a:pt y="1420" x="7302"/>
                    <a:pt y="1606" x="7060"/>
                  </a:cubicBezTo>
                  <a:cubicBezTo>
                    <a:pt y="1792" x="6818"/>
                    <a:pt y="2056" x="6697"/>
                    <a:pt y="2398" x="6697"/>
                  </a:cubicBezTo>
                  <a:cubicBezTo>
                    <a:pt y="2679" x="6697"/>
                    <a:pt y="2900" x="6779"/>
                    <a:pt y="3061" x="6943"/>
                  </a:cubicBezTo>
                  <a:cubicBezTo>
                    <a:pt y="3222" x="7108"/>
                    <a:pt y="3342" x="7375"/>
                    <a:pt y="3420" x="7745"/>
                  </a:cubicBezTo>
                  <a:lnTo>
                    <a:pt y="3468" x="7952"/>
                  </a:lnTo>
                  <a:cubicBezTo>
                    <a:pt y="3548" x="8322"/>
                    <a:pt y="3632" x="8561"/>
                    <a:pt y="3718" x="8671"/>
                  </a:cubicBezTo>
                  <a:cubicBezTo>
                    <a:pt y="3805" x="8780"/>
                    <a:pt y="3929" x="8835"/>
                    <a:pt y="4091" x="8835"/>
                  </a:cubicBezTo>
                  <a:cubicBezTo>
                    <a:pt y="4266" x="8835"/>
                    <a:pt y="4402" x="8759"/>
                    <a:pt y="4498" x="8607"/>
                  </a:cubicBezTo>
                  <a:cubicBezTo>
                    <a:pt y="4595" x="8456"/>
                    <a:pt y="4643" x="8240"/>
                    <a:pt y="4643" x="7959"/>
                  </a:cubicBezTo>
                  <a:cubicBezTo>
                    <a:pt y="4643" x="7749"/>
                    <a:pt y="4614" x="7537"/>
                    <a:pt y="4557" x="7323"/>
                  </a:cubicBezTo>
                  <a:cubicBezTo>
                    <a:pt y="4499" x="7109"/>
                    <a:pt y="4413" x="6891"/>
                    <a:pt y="4299" x="6671"/>
                  </a:cubicBezTo>
                  <a:lnTo>
                    <a:pt y="4915" x="6671"/>
                  </a:lnTo>
                  <a:cubicBezTo>
                    <a:pt y="4991" x="6904"/>
                    <a:pt y="5048" x="7127"/>
                    <a:pt y="5086" x="7337"/>
                  </a:cubicBezTo>
                  <a:cubicBezTo>
                    <a:pt y="5123" x="7548"/>
                    <a:pt y="5142" x="7751"/>
                    <a:pt y="5142" x="7946"/>
                  </a:cubicBezTo>
                  <a:cubicBezTo>
                    <a:pt y="5142" x="8413"/>
                    <a:pt y="5044" x="8780"/>
                    <a:pt y="4847" x="9047"/>
                  </a:cubicBezTo>
                  <a:cubicBezTo>
                    <a:pt y="4650" x="9314"/>
                    <a:pt y="4383" x="9448"/>
                    <a:pt y="4046" x="9448"/>
                  </a:cubicBezTo>
                  <a:cubicBezTo>
                    <a:pt y="3750" x="9448"/>
                    <a:pt y="3519" x="9358"/>
                    <a:pt y="3353" x="9180"/>
                  </a:cubicBezTo>
                  <a:cubicBezTo>
                    <a:pt y="3188" x="9002"/>
                    <a:pt y="3060" x="8700"/>
                    <a:pt y="2969" x="8277"/>
                  </a:cubicBezTo>
                  <a:lnTo>
                    <a:pt y="2923" x="8072"/>
                  </a:lnTo>
                  <a:cubicBezTo>
                    <a:pt y="2852" x="7752"/>
                    <a:pt y="2777" x="7539"/>
                    <a:pt y="2698" x="7433"/>
                  </a:cubicBezTo>
                  <a:cubicBezTo>
                    <a:pt y="2619" x="7327"/>
                    <a:pt y="2510" x="7274"/>
                    <a:pt y="2372" x="7274"/>
                  </a:cubicBezTo>
                  <a:cubicBezTo>
                    <a:pt y="2190" x="7274"/>
                    <a:pt y="2054" x="7348"/>
                    <a:pt y="1963" x="7496"/>
                  </a:cubicBezTo>
                  <a:cubicBezTo>
                    <a:pt y="1872" x="7645"/>
                    <a:pt y="1827" x="7867"/>
                    <a:pt y="1827" x="8163"/>
                  </a:cubicBezTo>
                  <a:cubicBezTo>
                    <a:pt y="1827" x="8358"/>
                    <a:pt y="1848" x="8546"/>
                    <a:pt y="1892" x="8727"/>
                  </a:cubicBezTo>
                  <a:cubicBezTo>
                    <a:pt y="1935" x="8909"/>
                    <a:pt y="2000" x="9084"/>
                    <a:pt y="2086" x="9253"/>
                  </a:cubicBezTo>
                  <a:lnTo>
                    <a:pt y="1522" x="9253"/>
                  </a:lnTo>
                  <a:cubicBezTo>
                    <a:pt y="1457" x="9089"/>
                    <a:pt y="1408" x="8909"/>
                    <a:pt y="1376" x="8715"/>
                  </a:cubicBezTo>
                  <a:cubicBezTo>
                    <a:pt y="1343" x="8520"/>
                    <a:pt y="1327" x="8312"/>
                    <a:pt y="1327" x="8092"/>
                  </a:cubicBezTo>
                  <a:close/>
                  <a:moveTo>
                    <a:pt y="1327" x="14412"/>
                  </a:moveTo>
                  <a:cubicBezTo>
                    <a:pt y="1327" x="13890"/>
                    <a:pt y="1496" x="13482"/>
                    <a:pt y="1833" x="13187"/>
                  </a:cubicBezTo>
                  <a:cubicBezTo>
                    <a:pt y="2171" x="12892"/>
                    <a:pt y="2638" x="12744"/>
                    <a:pt y="3235" x="12744"/>
                  </a:cubicBezTo>
                  <a:cubicBezTo>
                    <a:pt y="3830" x="12744"/>
                    <a:pt y="4296" x="12892"/>
                    <a:pt y="4635" x="13187"/>
                  </a:cubicBezTo>
                  <a:cubicBezTo>
                    <a:pt y="4973" x="13482"/>
                    <a:pt y="5142" x="13890"/>
                    <a:pt y="5142" x="14412"/>
                  </a:cubicBezTo>
                  <a:cubicBezTo>
                    <a:pt y="5142" x="14931"/>
                    <a:pt y="4973" x="15338"/>
                    <a:pt y="4635" x="15635"/>
                  </a:cubicBezTo>
                  <a:cubicBezTo>
                    <a:pt y="4296" x="15931"/>
                    <a:pt y="3830" x="16079"/>
                    <a:pt y="3235" x="16079"/>
                  </a:cubicBezTo>
                  <a:cubicBezTo>
                    <a:pt y="2638" x="16079"/>
                    <a:pt y="2171" x="15931"/>
                    <a:pt y="1833" x="15635"/>
                  </a:cubicBezTo>
                  <a:cubicBezTo>
                    <a:pt y="1496" x="15338"/>
                    <a:pt y="1327" x="14931"/>
                    <a:pt y="1327" x="14412"/>
                  </a:cubicBezTo>
                  <a:close/>
                  <a:moveTo>
                    <a:pt y="1327" x="34721"/>
                  </a:moveTo>
                  <a:cubicBezTo>
                    <a:pt y="1327" x="34199"/>
                    <a:pt y="1496" x="33791"/>
                    <a:pt y="1833" x="33496"/>
                  </a:cubicBezTo>
                  <a:cubicBezTo>
                    <a:pt y="2171" x="33201"/>
                    <a:pt y="2638" x="33053"/>
                    <a:pt y="3235" x="33053"/>
                  </a:cubicBezTo>
                  <a:cubicBezTo>
                    <a:pt y="3830" x="33053"/>
                    <a:pt y="4296" x="33201"/>
                    <a:pt y="4635" x="33496"/>
                  </a:cubicBezTo>
                  <a:cubicBezTo>
                    <a:pt y="4973" x="33791"/>
                    <a:pt y="5142" x="34199"/>
                    <a:pt y="5142" x="34721"/>
                  </a:cubicBezTo>
                  <a:cubicBezTo>
                    <a:pt y="5142" x="35240"/>
                    <a:pt y="4973" x="35647"/>
                    <a:pt y="4635" x="35944"/>
                  </a:cubicBezTo>
                  <a:cubicBezTo>
                    <a:pt y="4296" x="36240"/>
                    <a:pt y="3830" x="36388"/>
                    <a:pt y="3235" x="36388"/>
                  </a:cubicBezTo>
                  <a:cubicBezTo>
                    <a:pt y="2638" x="36388"/>
                    <a:pt y="2171" x="36240"/>
                    <a:pt y="1833" x="35944"/>
                  </a:cubicBezTo>
                  <a:cubicBezTo>
                    <a:pt y="1496" x="35647"/>
                    <a:pt y="1327" x="35240"/>
                    <a:pt y="1327" x="34721"/>
                  </a:cubicBezTo>
                  <a:close/>
                  <a:moveTo>
                    <a:pt y="1327" x="51169"/>
                  </a:moveTo>
                  <a:cubicBezTo>
                    <a:pt y="1327" x="50974"/>
                    <a:pt y="1348" x="50774"/>
                    <a:pt y="1390" x="50569"/>
                  </a:cubicBezTo>
                  <a:cubicBezTo>
                    <a:pt y="1433" x="50363"/>
                    <a:pt y="1496" x="50151"/>
                    <a:pt y="1580" x="49933"/>
                  </a:cubicBezTo>
                  <a:lnTo>
                    <a:pt y="2132" x="49933"/>
                  </a:lnTo>
                  <a:cubicBezTo>
                    <a:pt y="2032" x="50114"/>
                    <a:pt y="1958" x="50304"/>
                    <a:pt y="1908" x="50500"/>
                  </a:cubicBezTo>
                  <a:cubicBezTo>
                    <a:pt y="1858" x="50697"/>
                    <a:pt y="1833" x="50899"/>
                    <a:pt y="1833" x="51107"/>
                  </a:cubicBezTo>
                  <a:cubicBezTo>
                    <a:pt y="1833" x="51434"/>
                    <a:pt y="1908" x="51687"/>
                    <a:pt y="2059" x="51868"/>
                  </a:cubicBezTo>
                  <a:cubicBezTo>
                    <a:pt y="2209" x="52048"/>
                    <a:pt y="2422" x="52139"/>
                    <a:pt y="2696" x="52139"/>
                  </a:cubicBezTo>
                  <a:lnTo>
                    <a:pt y="2755" x="52139"/>
                  </a:lnTo>
                  <a:lnTo>
                    <a:pt y="2755" x="51302"/>
                  </a:lnTo>
                  <a:cubicBezTo>
                    <a:pt y="2755" x="50759"/>
                    <a:pt y="2858" x="50351"/>
                    <a:pt y="3066" x="50077"/>
                  </a:cubicBezTo>
                  <a:cubicBezTo>
                    <a:pt y="3274" x="49803"/>
                    <a:pt y="3582" x="49667"/>
                    <a:pt y="3991" x="49667"/>
                  </a:cubicBezTo>
                  <a:cubicBezTo>
                    <a:pt y="4341" x="49667"/>
                    <a:pt y="4621" x="49776"/>
                    <a:pt y="4829" x="49996"/>
                  </a:cubicBezTo>
                  <a:cubicBezTo>
                    <a:pt y="5038" x="50215"/>
                    <a:pt y="5142" x="50511"/>
                    <a:pt y="5142" x="50883"/>
                  </a:cubicBezTo>
                  <a:cubicBezTo>
                    <a:pt y="5142" x="51177"/>
                    <a:pt y="5090" x="51426"/>
                    <a:pt y="4985" x="51629"/>
                  </a:cubicBezTo>
                  <a:cubicBezTo>
                    <a:pt y="4880" x="51833"/>
                    <a:pt y="4717" x="52002"/>
                    <a:pt y="4497" x="52139"/>
                  </a:cubicBezTo>
                  <a:lnTo>
                    <a:pt y="5048" x="52139"/>
                  </a:lnTo>
                  <a:lnTo>
                    <a:pt y="5048" x="52736"/>
                  </a:lnTo>
                  <a:lnTo>
                    <a:pt y="2975" x="52736"/>
                  </a:lnTo>
                  <a:cubicBezTo>
                    <a:pt y="2422" x="52736"/>
                    <a:pt y="2008" x="52606"/>
                    <a:pt y="1736" x="52346"/>
                  </a:cubicBezTo>
                  <a:cubicBezTo>
                    <a:pt y="1463" x="52087"/>
                    <a:pt y="1327" x="51694"/>
                    <a:pt y="1327" x="51169"/>
                  </a:cubicBezTo>
                  <a:close/>
                  <a:moveTo>
                    <a:pt y="1327" x="59824"/>
                  </a:moveTo>
                  <a:cubicBezTo>
                    <a:pt y="1327" x="59302"/>
                    <a:pt y="1496" x="58894"/>
                    <a:pt y="1833" x="58599"/>
                  </a:cubicBezTo>
                  <a:cubicBezTo>
                    <a:pt y="2171" x="58304"/>
                    <a:pt y="2638" x="58156"/>
                    <a:pt y="3235" x="58156"/>
                  </a:cubicBezTo>
                  <a:cubicBezTo>
                    <a:pt y="3830" x="58156"/>
                    <a:pt y="4296" x="58304"/>
                    <a:pt y="4635" x="58599"/>
                  </a:cubicBezTo>
                  <a:cubicBezTo>
                    <a:pt y="4973" x="58894"/>
                    <a:pt y="5142" x="59302"/>
                    <a:pt y="5142" x="59824"/>
                  </a:cubicBezTo>
                  <a:cubicBezTo>
                    <a:pt y="5142" x="60343"/>
                    <a:pt y="4973" x="60750"/>
                    <a:pt y="4635" x="61047"/>
                  </a:cubicBezTo>
                  <a:cubicBezTo>
                    <a:pt y="4296" x="61343"/>
                    <a:pt y="3830" x="61491"/>
                    <a:pt y="3235" x="61491"/>
                  </a:cubicBezTo>
                  <a:cubicBezTo>
                    <a:pt y="2638" x="61491"/>
                    <a:pt y="2171" x="61343"/>
                    <a:pt y="1833" x="61047"/>
                  </a:cubicBezTo>
                  <a:cubicBezTo>
                    <a:pt y="1496" x="60750"/>
                    <a:pt y="1327" x="60343"/>
                    <a:pt y="1327" x="59824"/>
                  </a:cubicBezTo>
                  <a:close/>
                  <a:moveTo>
                    <a:pt y="1327" x="26257"/>
                  </a:moveTo>
                  <a:cubicBezTo>
                    <a:pt y="1327" x="25991"/>
                    <a:pt y="1380" x="25762"/>
                    <a:pt y="1485" x="25570"/>
                  </a:cubicBezTo>
                  <a:cubicBezTo>
                    <a:pt y="1589" x="25379"/>
                    <a:pt y="1750" x="25221"/>
                    <a:pt y="1966" x="25095"/>
                  </a:cubicBezTo>
                  <a:lnTo>
                    <a:pt y="1415" x="25095"/>
                  </a:lnTo>
                  <a:lnTo>
                    <a:pt y="1415" x="24495"/>
                  </a:lnTo>
                  <a:lnTo>
                    <a:pt y="6430" x="24495"/>
                  </a:lnTo>
                  <a:lnTo>
                    <a:pt y="6430" x="25095"/>
                  </a:lnTo>
                  <a:lnTo>
                    <a:pt y="4503" x="25095"/>
                  </a:lnTo>
                  <a:cubicBezTo>
                    <a:pt y="4720" x="25221"/>
                    <a:pt y="4880" x="25379"/>
                    <a:pt y="4985" x="25570"/>
                  </a:cubicBezTo>
                  <a:cubicBezTo>
                    <a:pt y="5090" x="25762"/>
                    <a:pt y="5142" x="25991"/>
                    <a:pt y="5142" x="26257"/>
                  </a:cubicBezTo>
                  <a:cubicBezTo>
                    <a:pt y="5142" x="26698"/>
                    <a:pt y="4967" x="27056"/>
                    <a:pt y="4617" x="27332"/>
                  </a:cubicBezTo>
                  <a:cubicBezTo>
                    <a:pt y="4266" x="27608"/>
                    <a:pt y="3806" x="27746"/>
                    <a:pt y="3235" x="27746"/>
                  </a:cubicBezTo>
                  <a:cubicBezTo>
                    <a:pt y="2664" x="27746"/>
                    <a:pt y="2203" x="27608"/>
                    <a:pt y="1853" x="27332"/>
                  </a:cubicBezTo>
                  <a:cubicBezTo>
                    <a:pt y="1502" x="27056"/>
                    <a:pt y="1327" x="26698"/>
                    <a:pt y="1327" x="26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y="4892200" x="3291350"/>
              <a:ext cy="128550" cx="1139450"/>
            </a:xfrm>
            <a:custGeom>
              <a:pathLst>
                <a:path w="45578" extrusionOk="0" h="5142">
                  <a:moveTo>
                    <a:pt y="1833" x="13301"/>
                  </a:moveTo>
                  <a:cubicBezTo>
                    <a:pt y="1833" x="13595"/>
                    <a:pt y="1930" x="13831"/>
                    <a:pt y="2125" x="14010"/>
                  </a:cubicBezTo>
                  <a:cubicBezTo>
                    <a:pt y="2320" x="14188"/>
                    <a:pt y="2580" x="14279"/>
                    <a:pt y="2907" x="14284"/>
                  </a:cubicBezTo>
                  <a:lnTo>
                    <a:pt y="2910" x="12156"/>
                  </a:lnTo>
                  <a:cubicBezTo>
                    <a:pt y="2568" x="12186"/>
                    <a:pt y="2303" x="12301"/>
                    <a:pt y="2115" x="12501"/>
                  </a:cubicBezTo>
                  <a:cubicBezTo>
                    <a:pt y="1927" x="12701"/>
                    <a:pt y="1833" x="12968"/>
                    <a:pt y="1833" x="13301"/>
                  </a:cubicBezTo>
                  <a:close/>
                  <a:moveTo>
                    <a:pt y="1833" x="23598"/>
                  </a:moveTo>
                  <a:cubicBezTo>
                    <a:pt y="1833" x="23916"/>
                    <a:pt y="1959" x="24168"/>
                    <a:pt y="2211" x="24354"/>
                  </a:cubicBezTo>
                  <a:cubicBezTo>
                    <a:pt y="2463" x="24540"/>
                    <a:pt y="2804" x="24633"/>
                    <a:pt y="3234" x="24633"/>
                  </a:cubicBezTo>
                  <a:cubicBezTo>
                    <a:pt y="3667" x="24633"/>
                    <a:pt y="4009" x="24540"/>
                    <a:pt y="4260" x="24354"/>
                  </a:cubicBezTo>
                  <a:cubicBezTo>
                    <a:pt y="4510" x="24168"/>
                    <a:pt y="4636" x="23916"/>
                    <a:pt y="4636" x="23598"/>
                  </a:cubicBezTo>
                  <a:cubicBezTo>
                    <a:pt y="4636" x="23275"/>
                    <a:pt y="4511" x="23022"/>
                    <a:pt y="4261" x="22837"/>
                  </a:cubicBezTo>
                  <a:cubicBezTo>
                    <a:pt y="4011" x="22652"/>
                    <a:pt y="3669" x="22560"/>
                    <a:pt y="3234" x="22560"/>
                  </a:cubicBezTo>
                  <a:cubicBezTo>
                    <a:pt y="2800" x="22560"/>
                    <a:pt y="2457" x="22653"/>
                    <a:pt y="2208" x="22839"/>
                  </a:cubicBezTo>
                  <a:cubicBezTo>
                    <a:pt y="1958" x="23025"/>
                    <a:pt y="1833" x="23278"/>
                    <a:pt y="1833" x="23598"/>
                  </a:cubicBezTo>
                  <a:close/>
                  <a:moveTo>
                    <a:pt y="1833" x="37639"/>
                  </a:moveTo>
                  <a:cubicBezTo>
                    <a:pt y="1833" x="37957"/>
                    <a:pt y="1959" x="38209"/>
                    <a:pt y="2211" x="38395"/>
                  </a:cubicBezTo>
                  <a:cubicBezTo>
                    <a:pt y="2463" x="38581"/>
                    <a:pt y="2804" x="38674"/>
                    <a:pt y="3234" x="38674"/>
                  </a:cubicBezTo>
                  <a:cubicBezTo>
                    <a:pt y="3667" x="38674"/>
                    <a:pt y="4009" x="38581"/>
                    <a:pt y="4260" x="38395"/>
                  </a:cubicBezTo>
                  <a:cubicBezTo>
                    <a:pt y="4510" x="38209"/>
                    <a:pt y="4636" x="37957"/>
                    <a:pt y="4636" x="37639"/>
                  </a:cubicBezTo>
                  <a:cubicBezTo>
                    <a:pt y="4636" x="37316"/>
                    <a:pt y="4511" x="37063"/>
                    <a:pt y="4261" x="36878"/>
                  </a:cubicBezTo>
                  <a:cubicBezTo>
                    <a:pt y="4011" x="36693"/>
                    <a:pt y="3669" x="36601"/>
                    <a:pt y="3234" x="36601"/>
                  </a:cubicBezTo>
                  <a:cubicBezTo>
                    <a:pt y="2800" x="36601"/>
                    <a:pt y="2457" x="36694"/>
                    <a:pt y="2208" x="36880"/>
                  </a:cubicBezTo>
                  <a:cubicBezTo>
                    <a:pt y="1958" x="37066"/>
                    <a:pt y="1833" x="37319"/>
                    <a:pt y="1833" x="37639"/>
                  </a:cubicBezTo>
                  <a:close/>
                  <a:moveTo>
                    <a:pt y="1826" x="1616"/>
                  </a:moveTo>
                  <a:cubicBezTo>
                    <a:pt y="1826" x="1931"/>
                    <a:pt y="1951" x="2180"/>
                    <a:pt y="2201" x="2360"/>
                  </a:cubicBezTo>
                  <a:cubicBezTo>
                    <a:pt y="2451" x="2541"/>
                    <a:pt y="2795" x="2631"/>
                    <a:pt y="3234" x="2631"/>
                  </a:cubicBezTo>
                  <a:cubicBezTo>
                    <a:pt y="3673" x="2631"/>
                    <a:pt y="4018" x="2541"/>
                    <a:pt y="4268" x="2360"/>
                  </a:cubicBezTo>
                  <a:cubicBezTo>
                    <a:pt y="4518" x="2180"/>
                    <a:pt y="4642" x="1931"/>
                    <a:pt y="4642" x="1616"/>
                  </a:cubicBezTo>
                  <a:cubicBezTo>
                    <a:pt y="4642" x="1300"/>
                    <a:pt y="4518" x="1052"/>
                    <a:pt y="4268" x="871"/>
                  </a:cubicBezTo>
                  <a:cubicBezTo>
                    <a:pt y="4018" x="690"/>
                    <a:pt y="3673" x="600"/>
                    <a:pt y="3234" x="600"/>
                  </a:cubicBezTo>
                  <a:cubicBezTo>
                    <a:pt y="2795" x="600"/>
                    <a:pt y="2451" x="690"/>
                    <a:pt y="2201" x="871"/>
                  </a:cubicBezTo>
                  <a:cubicBezTo>
                    <a:pt y="1951" x="1052"/>
                    <a:pt y="1826" x="1300"/>
                    <a:pt y="1826" x="1616"/>
                  </a:cubicBezTo>
                  <a:close/>
                  <a:moveTo>
                    <a:pt y="3221" x="6485"/>
                  </a:moveTo>
                  <a:lnTo>
                    <a:pt y="3354" x="6485"/>
                  </a:lnTo>
                  <a:cubicBezTo>
                    <a:pt y="3744" x="6485"/>
                    <a:pt y="4056" x="6385"/>
                    <a:pt y="4290" x="6185"/>
                  </a:cubicBezTo>
                  <a:cubicBezTo>
                    <a:pt y="4525" x="5985"/>
                    <a:pt y="4642" x="5719"/>
                    <a:pt y="4642" x="5388"/>
                  </a:cubicBezTo>
                  <a:cubicBezTo>
                    <a:pt y="4642" x="5148"/>
                    <a:pt y="4580" x="4958"/>
                    <a:pt y="4456" x="4819"/>
                  </a:cubicBezTo>
                  <a:cubicBezTo>
                    <a:pt y="4331" x="4679"/>
                    <a:pt y="4163" x="4610"/>
                    <a:pt y="3951" x="4610"/>
                  </a:cubicBezTo>
                  <a:cubicBezTo>
                    <a:pt y="3685" x="4610"/>
                    <a:pt y="3497" x="4703"/>
                    <a:pt y="3387" x="4889"/>
                  </a:cubicBezTo>
                  <a:cubicBezTo>
                    <a:pt y="3277" x="5075"/>
                    <a:pt y="3221" x="5409"/>
                    <a:pt y="3221" x="5891"/>
                  </a:cubicBezTo>
                  <a:close/>
                  <a:moveTo>
                    <a:pt y="1826" x="17233"/>
                  </a:moveTo>
                  <a:cubicBezTo>
                    <a:pt y="1826" x="17549"/>
                    <a:pt y="1951" x="17797"/>
                    <a:pt y="2201" x="17979"/>
                  </a:cubicBezTo>
                  <a:cubicBezTo>
                    <a:pt y="2451" x="18161"/>
                    <a:pt y="2795" x="18252"/>
                    <a:pt y="3234" x="18252"/>
                  </a:cubicBezTo>
                  <a:cubicBezTo>
                    <a:pt y="3673" x="18252"/>
                    <a:pt y="4018" x="18161"/>
                    <a:pt y="4268" x="17979"/>
                  </a:cubicBezTo>
                  <a:cubicBezTo>
                    <a:pt y="4518" x="17797"/>
                    <a:pt y="4642" x="17549"/>
                    <a:pt y="4642" x="17233"/>
                  </a:cubicBezTo>
                  <a:cubicBezTo>
                    <a:pt y="4642" x="16917"/>
                    <a:pt y="4518" x="16669"/>
                    <a:pt y="4268" x="16488"/>
                  </a:cubicBezTo>
                  <a:cubicBezTo>
                    <a:pt y="4018" x="16308"/>
                    <a:pt y="3673" x="16218"/>
                    <a:pt y="3234" x="16218"/>
                  </a:cubicBezTo>
                  <a:cubicBezTo>
                    <a:pt y="2795" x="16218"/>
                    <a:pt y="2451" x="16308"/>
                    <a:pt y="2201" x="16488"/>
                  </a:cubicBezTo>
                  <a:cubicBezTo>
                    <a:pt y="1951" x="16669"/>
                    <a:pt y="1826" x="16917"/>
                    <a:pt y="1826" x="17233"/>
                  </a:cubicBezTo>
                  <a:close/>
                  <a:moveTo>
                    <a:pt y="1327" x="28007"/>
                  </a:moveTo>
                  <a:cubicBezTo>
                    <a:pt y="1327" x="27754"/>
                    <a:pt y="1381" x="27530"/>
                    <a:pt y="1489" x="27337"/>
                  </a:cubicBezTo>
                  <a:cubicBezTo>
                    <a:pt y="1597" x="27143"/>
                    <a:pt y="1761" x="26975"/>
                    <a:pt y="1979" x="26832"/>
                  </a:cubicBezTo>
                  <a:lnTo>
                    <a:pt y="1414" x="26832"/>
                  </a:lnTo>
                  <a:lnTo>
                    <a:pt y="1414" x="26232"/>
                  </a:lnTo>
                  <a:lnTo>
                    <a:pt y="5048" x="26232"/>
                  </a:lnTo>
                  <a:lnTo>
                    <a:pt y="5048" x="26832"/>
                  </a:lnTo>
                  <a:lnTo>
                    <a:pt y="2994" x="26832"/>
                  </a:lnTo>
                  <a:cubicBezTo>
                    <a:pt y="2640" x="26832"/>
                    <a:pt y="2360" x="26925"/>
                    <a:pt y="2154" x="27111"/>
                  </a:cubicBezTo>
                  <a:cubicBezTo>
                    <a:pt y="1949" x="27297"/>
                    <a:pt y="1846" x="27551"/>
                    <a:pt y="1846" x="27874"/>
                  </a:cubicBezTo>
                  <a:cubicBezTo>
                    <a:pt y="1846" x="28142"/>
                    <a:pt y="1931" x="28343"/>
                    <a:pt y="2102" x="28477"/>
                  </a:cubicBezTo>
                  <a:cubicBezTo>
                    <a:pt y="2273" x="28611"/>
                    <a:pt y="2530" x="28678"/>
                    <a:pt y="2874" x="28678"/>
                  </a:cubicBezTo>
                  <a:lnTo>
                    <a:pt y="5048" x="28678"/>
                  </a:lnTo>
                  <a:lnTo>
                    <a:pt y="5048" x="29275"/>
                  </a:lnTo>
                  <a:lnTo>
                    <a:pt y="2855" x="29275"/>
                  </a:lnTo>
                  <a:cubicBezTo>
                    <a:pt y="2353" x="29275"/>
                    <a:pt y="1973" x="29168"/>
                    <a:pt y="1715" x="28954"/>
                  </a:cubicBezTo>
                  <a:cubicBezTo>
                    <a:pt y="1456" x="28740"/>
                    <a:pt y="1327" x="28424"/>
                    <a:pt y="1327" x="28007"/>
                  </a:cubicBezTo>
                  <a:close/>
                  <a:moveTo>
                    <a:pt y="383" x="43748"/>
                  </a:moveTo>
                  <a:lnTo>
                    <a:pt y="1414" x="43748"/>
                  </a:lnTo>
                  <a:lnTo>
                    <a:pt y="1414" x="43310"/>
                  </a:lnTo>
                  <a:lnTo>
                    <a:pt y="1878" x="43310"/>
                  </a:lnTo>
                  <a:lnTo>
                    <a:pt y="1878" x="43748"/>
                  </a:lnTo>
                  <a:lnTo>
                    <a:pt y="3851" x="43748"/>
                  </a:lnTo>
                  <a:cubicBezTo>
                    <a:pt y="4305" x="43748"/>
                    <a:pt y="4618" x="43836"/>
                    <a:pt y="4790" x="44011"/>
                  </a:cubicBezTo>
                  <a:cubicBezTo>
                    <a:pt y="4962" x="44186"/>
                    <a:pt y="5048" x="44504"/>
                    <a:pt y="5048" x="44965"/>
                  </a:cubicBezTo>
                  <a:lnTo>
                    <a:pt y="5048" x="45578"/>
                  </a:lnTo>
                  <a:lnTo>
                    <a:pt y="4548" x="45578"/>
                  </a:lnTo>
                  <a:lnTo>
                    <a:pt y="4548" x="44965"/>
                  </a:lnTo>
                  <a:cubicBezTo>
                    <a:pt y="4548" x="44716"/>
                    <a:pt y="4506" x="44551"/>
                    <a:pt y="4422" x="44470"/>
                  </a:cubicBezTo>
                  <a:cubicBezTo>
                    <a:pt y="4337" x="44389"/>
                    <a:pt y="4147" x="44348"/>
                    <a:pt y="3851" x="44348"/>
                  </a:cubicBezTo>
                  <a:lnTo>
                    <a:pt y="1878" x="44348"/>
                  </a:lnTo>
                  <a:lnTo>
                    <a:pt y="1878" x="45578"/>
                  </a:lnTo>
                  <a:lnTo>
                    <a:pt y="1414" x="45578"/>
                  </a:lnTo>
                  <a:lnTo>
                    <a:pt y="1414" x="44348"/>
                  </a:lnTo>
                  <a:lnTo>
                    <a:pt y="383" x="44348"/>
                  </a:lnTo>
                  <a:close/>
                  <a:moveTo>
                    <a:pt y="0" x="0"/>
                  </a:moveTo>
                  <a:lnTo>
                    <a:pt y="5048" x="0"/>
                  </a:lnTo>
                  <a:lnTo>
                    <a:pt y="5048" x="600"/>
                  </a:lnTo>
                  <a:lnTo>
                    <a:pt y="4503" x="600"/>
                  </a:lnTo>
                  <a:cubicBezTo>
                    <a:pt y="4719" x="726"/>
                    <a:pt y="4880" x="884"/>
                    <a:pt y="4985" x="1075"/>
                  </a:cubicBezTo>
                  <a:cubicBezTo>
                    <a:pt y="5090" x="1267"/>
                    <a:pt y="5142" x="1496"/>
                    <a:pt y="5142" x="1762"/>
                  </a:cubicBezTo>
                  <a:cubicBezTo>
                    <a:pt y="5142" x="2203"/>
                    <a:pt y="4967" x="2561"/>
                    <a:pt y="4616" x="2837"/>
                  </a:cubicBezTo>
                  <a:cubicBezTo>
                    <a:pt y="4266" x="3113"/>
                    <a:pt y="3805" x="3251"/>
                    <a:pt y="3234" x="3251"/>
                  </a:cubicBezTo>
                  <a:cubicBezTo>
                    <a:pt y="2663" x="3251"/>
                    <a:pt y="2203" x="3113"/>
                    <a:pt y="1852" x="2837"/>
                  </a:cubicBezTo>
                  <a:cubicBezTo>
                    <a:pt y="1502" x="2561"/>
                    <a:pt y="1327" x="2203"/>
                    <a:pt y="1327" x="1762"/>
                  </a:cubicBezTo>
                  <a:cubicBezTo>
                    <a:pt y="1327" x="1496"/>
                    <a:pt y="1379" x="1267"/>
                    <a:pt y="1484" x="1075"/>
                  </a:cubicBezTo>
                  <a:cubicBezTo>
                    <a:pt y="1589" x="884"/>
                    <a:pt y="1750" x="726"/>
                    <a:pt y="1966" x="600"/>
                  </a:cubicBezTo>
                  <a:lnTo>
                    <a:pt y="0" x="600"/>
                  </a:lnTo>
                  <a:close/>
                  <a:moveTo>
                    <a:pt y="1327" x="5515"/>
                  </a:moveTo>
                  <a:cubicBezTo>
                    <a:pt y="1327" x="5320"/>
                    <a:pt y="1348" x="5120"/>
                    <a:pt y="1390" x="4915"/>
                  </a:cubicBezTo>
                  <a:cubicBezTo>
                    <a:pt y="1432" x="4709"/>
                    <a:pt y="1496" x="4497"/>
                    <a:pt y="1580" x="4279"/>
                  </a:cubicBezTo>
                  <a:lnTo>
                    <a:pt y="2131" x="4279"/>
                  </a:lnTo>
                  <a:cubicBezTo>
                    <a:pt y="2032" x="4460"/>
                    <a:pt y="1957" x="4650"/>
                    <a:pt y="1908" x="4846"/>
                  </a:cubicBezTo>
                  <a:cubicBezTo>
                    <a:pt y="1858" x="5043"/>
                    <a:pt y="1833" x="5245"/>
                    <a:pt y="1833" x="5453"/>
                  </a:cubicBezTo>
                  <a:cubicBezTo>
                    <a:pt y="1833" x="5780"/>
                    <a:pt y="1908" x="6033"/>
                    <a:pt y="2058" x="6214"/>
                  </a:cubicBezTo>
                  <a:cubicBezTo>
                    <a:pt y="2209" x="6394"/>
                    <a:pt y="2421" x="6485"/>
                    <a:pt y="2696" x="6485"/>
                  </a:cubicBezTo>
                  <a:lnTo>
                    <a:pt y="2754" x="6485"/>
                  </a:lnTo>
                  <a:lnTo>
                    <a:pt y="2754" x="5648"/>
                  </a:lnTo>
                  <a:cubicBezTo>
                    <a:pt y="2754" x="5105"/>
                    <a:pt y="2858" x="4697"/>
                    <a:pt y="3066" x="4423"/>
                  </a:cubicBezTo>
                  <a:cubicBezTo>
                    <a:pt y="3273" x="4149"/>
                    <a:pt y="3582" x="4013"/>
                    <a:pt y="3990" x="4013"/>
                  </a:cubicBezTo>
                  <a:cubicBezTo>
                    <a:pt y="4341" x="4013"/>
                    <a:pt y="4620" x="4122"/>
                    <a:pt y="4829" x="4342"/>
                  </a:cubicBezTo>
                  <a:cubicBezTo>
                    <a:pt y="5038" x="4561"/>
                    <a:pt y="5142" x="4857"/>
                    <a:pt y="5142" x="5229"/>
                  </a:cubicBezTo>
                  <a:cubicBezTo>
                    <a:pt y="5142" x="5523"/>
                    <a:pt y="5090" x="5772"/>
                    <a:pt y="4985" x="5975"/>
                  </a:cubicBezTo>
                  <a:cubicBezTo>
                    <a:pt y="4880" x="6179"/>
                    <a:pt y="4717" x="6348"/>
                    <a:pt y="4496" x="6485"/>
                  </a:cubicBezTo>
                  <a:lnTo>
                    <a:pt y="5048" x="6485"/>
                  </a:lnTo>
                  <a:lnTo>
                    <a:pt y="5048" x="7082"/>
                  </a:lnTo>
                  <a:lnTo>
                    <a:pt y="2975" x="7082"/>
                  </a:lnTo>
                  <a:cubicBezTo>
                    <a:pt y="2421" x="7082"/>
                    <a:pt y="2008" x="6952"/>
                    <a:pt y="1736" x="6692"/>
                  </a:cubicBezTo>
                  <a:cubicBezTo>
                    <a:pt y="1463" x="6433"/>
                    <a:pt y="1327" x="6040"/>
                    <a:pt y="1327" x="5515"/>
                  </a:cubicBezTo>
                  <a:close/>
                  <a:moveTo>
                    <a:pt y="1327" x="9466"/>
                  </a:moveTo>
                  <a:cubicBezTo>
                    <a:pt y="1327" x="9020"/>
                    <a:pt y="1420" x="8676"/>
                    <a:pt y="1606" x="8434"/>
                  </a:cubicBezTo>
                  <a:cubicBezTo>
                    <a:pt y="1792" x="8192"/>
                    <a:pt y="2056" x="8071"/>
                    <a:pt y="2397" x="8071"/>
                  </a:cubicBezTo>
                  <a:cubicBezTo>
                    <a:pt y="2679" x="8071"/>
                    <a:pt y="2900" x="8153"/>
                    <a:pt y="3061" x="8317"/>
                  </a:cubicBezTo>
                  <a:cubicBezTo>
                    <a:pt y="3222" x="8482"/>
                    <a:pt y="3342" x="8749"/>
                    <a:pt y="3419" x="9119"/>
                  </a:cubicBezTo>
                  <a:lnTo>
                    <a:pt y="3468" x="9326"/>
                  </a:lnTo>
                  <a:cubicBezTo>
                    <a:pt y="3548" x="9696"/>
                    <a:pt y="3631" x="9935"/>
                    <a:pt y="3718" x="10045"/>
                  </a:cubicBezTo>
                  <a:cubicBezTo>
                    <a:pt y="3804" x="10154"/>
                    <a:pt y="3929" x="10209"/>
                    <a:pt y="4091" x="10209"/>
                  </a:cubicBezTo>
                  <a:cubicBezTo>
                    <a:pt y="4266" x="10209"/>
                    <a:pt y="4402" x="10133"/>
                    <a:pt y="4498" x="9981"/>
                  </a:cubicBezTo>
                  <a:cubicBezTo>
                    <a:pt y="4594" x="9830"/>
                    <a:pt y="4642" x="9614"/>
                    <a:pt y="4642" x="9333"/>
                  </a:cubicBezTo>
                  <a:cubicBezTo>
                    <a:pt y="4642" x="9123"/>
                    <a:pt y="4614" x="8911"/>
                    <a:pt y="4556" x="8697"/>
                  </a:cubicBezTo>
                  <a:cubicBezTo>
                    <a:pt y="4499" x="8483"/>
                    <a:pt y="4413" x="8265"/>
                    <a:pt y="4299" x="8045"/>
                  </a:cubicBezTo>
                  <a:lnTo>
                    <a:pt y="4915" x="8045"/>
                  </a:lnTo>
                  <a:cubicBezTo>
                    <a:pt y="4991" x="8278"/>
                    <a:pt y="5047" x="8501"/>
                    <a:pt y="5085" x="8711"/>
                  </a:cubicBezTo>
                  <a:cubicBezTo>
                    <a:pt y="5123" x="8922"/>
                    <a:pt y="5142" x="9125"/>
                    <a:pt y="5142" x="9320"/>
                  </a:cubicBezTo>
                  <a:cubicBezTo>
                    <a:pt y="5142" x="9787"/>
                    <a:pt y="5044" x="10154"/>
                    <a:pt y="4847" x="10421"/>
                  </a:cubicBezTo>
                  <a:cubicBezTo>
                    <a:pt y="4650" x="10688"/>
                    <a:pt y="4383" x="10822"/>
                    <a:pt y="4045" x="10822"/>
                  </a:cubicBezTo>
                  <a:cubicBezTo>
                    <a:pt y="3749" x="10822"/>
                    <a:pt y="3518" x="10732"/>
                    <a:pt y="3353" x="10554"/>
                  </a:cubicBezTo>
                  <a:cubicBezTo>
                    <a:pt y="3187" x="10376"/>
                    <a:pt y="3059" x="10074"/>
                    <a:pt y="2968" x="9651"/>
                  </a:cubicBezTo>
                  <a:lnTo>
                    <a:pt y="2923" x="9446"/>
                  </a:lnTo>
                  <a:cubicBezTo>
                    <a:pt y="2852" x="9126"/>
                    <a:pt y="2776" x="8913"/>
                    <a:pt y="2698" x="8807"/>
                  </a:cubicBezTo>
                  <a:cubicBezTo>
                    <a:pt y="2619" x="8701"/>
                    <a:pt y="2510" x="8648"/>
                    <a:pt y="2372" x="8648"/>
                  </a:cubicBezTo>
                  <a:cubicBezTo>
                    <a:pt y="2190" x="8648"/>
                    <a:pt y="2054" x="8722"/>
                    <a:pt y="1963" x="8870"/>
                  </a:cubicBezTo>
                  <a:cubicBezTo>
                    <a:pt y="1872" x="9019"/>
                    <a:pt y="1826" x="9241"/>
                    <a:pt y="1826" x="9537"/>
                  </a:cubicBezTo>
                  <a:cubicBezTo>
                    <a:pt y="1826" x="9732"/>
                    <a:pt y="1848" x="9920"/>
                    <a:pt y="1891" x="10101"/>
                  </a:cubicBezTo>
                  <a:cubicBezTo>
                    <a:pt y="1935" x="10283"/>
                    <a:pt y="1999" x="10458"/>
                    <a:pt y="2086" x="10627"/>
                  </a:cubicBezTo>
                  <a:lnTo>
                    <a:pt y="1522" x="10627"/>
                  </a:lnTo>
                  <a:cubicBezTo>
                    <a:pt y="1457" x="10463"/>
                    <a:pt y="1408" x="10283"/>
                    <a:pt y="1376" x="10088"/>
                  </a:cubicBezTo>
                  <a:cubicBezTo>
                    <a:pt y="1343" x="9894"/>
                    <a:pt y="1327" x="9686"/>
                    <a:pt y="1327" x="9466"/>
                  </a:cubicBezTo>
                  <a:close/>
                  <a:moveTo>
                    <a:pt y="1327" x="13294"/>
                  </a:moveTo>
                  <a:cubicBezTo>
                    <a:pt y="1327" x="12749"/>
                    <a:pt y="1502" x="12316"/>
                    <a:pt y="1851" x="11995"/>
                  </a:cubicBezTo>
                  <a:cubicBezTo>
                    <a:pt y="2200" x="11674"/>
                    <a:pt y="2672" x="11513"/>
                    <a:pt y="3267" x="11513"/>
                  </a:cubicBezTo>
                  <a:cubicBezTo>
                    <a:pt y="3842" x="11513"/>
                    <a:pt y="4299" x="11682"/>
                    <a:pt y="4636" x="12021"/>
                  </a:cubicBezTo>
                  <a:cubicBezTo>
                    <a:pt y="4973" x="12359"/>
                    <a:pt y="5142" x="12818"/>
                    <a:pt y="5142" x="13398"/>
                  </a:cubicBezTo>
                  <a:cubicBezTo>
                    <a:pt y="5142" x="13629"/>
                    <a:pt y="5118" x="13858"/>
                    <a:pt y="5071" x="14083"/>
                  </a:cubicBezTo>
                  <a:cubicBezTo>
                    <a:pt y="5023" x="14307"/>
                    <a:pt y="4954" x="14527"/>
                    <a:pt y="4863" x="14741"/>
                  </a:cubicBezTo>
                  <a:lnTo>
                    <a:pt y="4299" x="14741"/>
                  </a:lnTo>
                  <a:cubicBezTo>
                    <a:pt y="4411" x="14529"/>
                    <a:pt y="4495" x="14316"/>
                    <a:pt y="4552" x="14100"/>
                  </a:cubicBezTo>
                  <a:cubicBezTo>
                    <a:pt y="4608" x="13885"/>
                    <a:pt y="4636" x="13663"/>
                    <a:pt y="4636" x="13434"/>
                  </a:cubicBezTo>
                  <a:cubicBezTo>
                    <a:pt y="4636" x="13038"/>
                    <a:pt y="4528" x="12729"/>
                    <a:pt y="4313" x="12508"/>
                  </a:cubicBezTo>
                  <a:cubicBezTo>
                    <a:pt y="4098" x="12286"/>
                    <a:pt y="3785" x="12162"/>
                    <a:pt y="3374" x="12136"/>
                  </a:cubicBezTo>
                  <a:lnTo>
                    <a:pt y="3374" x="14881"/>
                  </a:lnTo>
                  <a:lnTo>
                    <a:pt y="3082" x="14881"/>
                  </a:lnTo>
                  <a:cubicBezTo>
                    <a:pt y="2541" x="14881"/>
                    <a:pt y="2114" x="14738"/>
                    <a:pt y="1799" x="14454"/>
                  </a:cubicBezTo>
                  <a:cubicBezTo>
                    <a:pt y="1484" x="14170"/>
                    <a:pt y="1327" x="13783"/>
                    <a:pt y="1327" x="13294"/>
                  </a:cubicBezTo>
                  <a:close/>
                  <a:moveTo>
                    <a:pt y="0" x="18252"/>
                  </a:moveTo>
                  <a:lnTo>
                    <a:pt y="1966" x="18252"/>
                  </a:lnTo>
                  <a:cubicBezTo>
                    <a:pt y="1750" x="18126"/>
                    <a:pt y="1589" x="17968"/>
                    <a:pt y="1484" x="17776"/>
                  </a:cubicBezTo>
                  <a:cubicBezTo>
                    <a:pt y="1379" x="17585"/>
                    <a:pt y="1327" x="17355"/>
                    <a:pt y="1327" x="17087"/>
                  </a:cubicBezTo>
                  <a:cubicBezTo>
                    <a:pt y="1327" x="16648"/>
                    <a:pt y="1502" x="16291"/>
                    <a:pt y="1852" x="16015"/>
                  </a:cubicBezTo>
                  <a:cubicBezTo>
                    <a:pt y="2203" x="15739"/>
                    <a:pt y="2663" x="15601"/>
                    <a:pt y="3234" x="15601"/>
                  </a:cubicBezTo>
                  <a:cubicBezTo>
                    <a:pt y="3805" x="15601"/>
                    <a:pt y="4266" x="15739"/>
                    <a:pt y="4616" x="16015"/>
                  </a:cubicBezTo>
                  <a:cubicBezTo>
                    <a:pt y="4967" x="16291"/>
                    <a:pt y="5142" x="16648"/>
                    <a:pt y="5142" x="17087"/>
                  </a:cubicBezTo>
                  <a:cubicBezTo>
                    <a:pt y="5142" x="17355"/>
                    <a:pt y="5090" x="17585"/>
                    <a:pt y="4985" x="17776"/>
                  </a:cubicBezTo>
                  <a:cubicBezTo>
                    <a:pt y="4880" x="17968"/>
                    <a:pt y="4719" x="18126"/>
                    <a:pt y="4503" x="18252"/>
                  </a:cubicBezTo>
                  <a:lnTo>
                    <a:pt y="5048" x="18252"/>
                  </a:lnTo>
                  <a:lnTo>
                    <a:pt y="5048" x="18849"/>
                  </a:lnTo>
                  <a:lnTo>
                    <a:pt y="0" x="18849"/>
                  </a:lnTo>
                  <a:close/>
                  <a:moveTo>
                    <a:pt y="1327" x="23598"/>
                  </a:moveTo>
                  <a:cubicBezTo>
                    <a:pt y="1327" x="23076"/>
                    <a:pt y="1496" x="22668"/>
                    <a:pt y="1833" x="22373"/>
                  </a:cubicBezTo>
                  <a:cubicBezTo>
                    <a:pt y="2170" x="22078"/>
                    <a:pt y="2638" x="21930"/>
                    <a:pt y="3234" x="21930"/>
                  </a:cubicBezTo>
                  <a:cubicBezTo>
                    <a:pt y="3829" x="21930"/>
                    <a:pt y="4296" x="22078"/>
                    <a:pt y="4634" x="22373"/>
                  </a:cubicBezTo>
                  <a:cubicBezTo>
                    <a:pt y="4973" x="22668"/>
                    <a:pt y="5142" x="23076"/>
                    <a:pt y="5142" x="23598"/>
                  </a:cubicBezTo>
                  <a:cubicBezTo>
                    <a:pt y="5142" x="24117"/>
                    <a:pt y="4973" x="24524"/>
                    <a:pt y="4634" x="24821"/>
                  </a:cubicBezTo>
                  <a:cubicBezTo>
                    <a:pt y="4296" x="25117"/>
                    <a:pt y="3829" x="25265"/>
                    <a:pt y="3234" x="25265"/>
                  </a:cubicBezTo>
                  <a:cubicBezTo>
                    <a:pt y="2638" x="25265"/>
                    <a:pt y="2170" x="25117"/>
                    <a:pt y="1833" x="24821"/>
                  </a:cubicBezTo>
                  <a:cubicBezTo>
                    <a:pt y="1496" x="24524"/>
                    <a:pt y="1327" x="24117"/>
                    <a:pt y="1327" x="23598"/>
                  </a:cubicBezTo>
                  <a:close/>
                  <a:moveTo>
                    <a:pt y="1327" x="34145"/>
                  </a:moveTo>
                  <a:cubicBezTo>
                    <a:pt y="1327" x="33578"/>
                    <a:pt y="1497" x="33132"/>
                    <a:pt y="1836" x="32806"/>
                  </a:cubicBezTo>
                  <a:cubicBezTo>
                    <a:pt y="2176" x="32481"/>
                    <a:pt y="2642" x="32318"/>
                    <a:pt y="3234" x="32318"/>
                  </a:cubicBezTo>
                  <a:cubicBezTo>
                    <a:pt y="3818" x="32318"/>
                    <a:pt y="4282" x="32479"/>
                    <a:pt y="4626" x="32802"/>
                  </a:cubicBezTo>
                  <a:cubicBezTo>
                    <a:pt y="4970" x="33124"/>
                    <a:pt y="5142" x="33559"/>
                    <a:pt y="5142" x="34106"/>
                  </a:cubicBezTo>
                  <a:cubicBezTo>
                    <a:pt y="5142" x="34307"/>
                    <a:pt y="5123" x="34497"/>
                    <a:pt y="5084" x="34675"/>
                  </a:cubicBezTo>
                  <a:cubicBezTo>
                    <a:pt y="5045" x="34853"/>
                    <a:pt y="4986" x="35026"/>
                    <a:pt y="4908" x="35192"/>
                  </a:cubicBezTo>
                  <a:lnTo>
                    <a:pt y="4357" x="35192"/>
                  </a:lnTo>
                  <a:cubicBezTo>
                    <a:pt y="4450" x="35024"/>
                    <a:pt y="4520" x="34855"/>
                    <a:pt y="4566" x="34685"/>
                  </a:cubicBezTo>
                  <a:cubicBezTo>
                    <a:pt y="4613" x="34515"/>
                    <a:pt y="4636" x="34344"/>
                    <a:pt y="4636" x="34171"/>
                  </a:cubicBezTo>
                  <a:cubicBezTo>
                    <a:pt y="4636" x="33783"/>
                    <a:pt y="4513" x="33483"/>
                    <a:pt y="4268" x="33269"/>
                  </a:cubicBezTo>
                  <a:cubicBezTo>
                    <a:pt y="4022" x="33055"/>
                    <a:pt y="3678" x="32948"/>
                    <a:pt y="3234" x="32948"/>
                  </a:cubicBezTo>
                  <a:cubicBezTo>
                    <a:pt y="2791" x="32948"/>
                    <a:pt y="2447" x="33055"/>
                    <a:pt y="2201" x="33269"/>
                  </a:cubicBezTo>
                  <a:cubicBezTo>
                    <a:pt y="1956" x="33483"/>
                    <a:pt y="1833" x="33783"/>
                    <a:pt y="1833" x="34171"/>
                  </a:cubicBezTo>
                  <a:cubicBezTo>
                    <a:pt y="1833" x="34344"/>
                    <a:pt y="1856" x="34515"/>
                    <a:pt y="1903" x="34685"/>
                  </a:cubicBezTo>
                  <a:cubicBezTo>
                    <a:pt y="1949" x="34855"/>
                    <a:pt y="2019" x="35024"/>
                    <a:pt y="2112" x="35192"/>
                  </a:cubicBezTo>
                  <a:lnTo>
                    <a:pt y="1554" x="35192"/>
                  </a:lnTo>
                  <a:cubicBezTo>
                    <a:pt y="1478" x="35028"/>
                    <a:pt y="1422" x="34858"/>
                    <a:pt y="1384" x="34683"/>
                  </a:cubicBezTo>
                  <a:cubicBezTo>
                    <a:pt y="1346" x="34508"/>
                    <a:pt y="1327" x="34328"/>
                    <a:pt y="1327" x="34145"/>
                  </a:cubicBezTo>
                  <a:close/>
                  <a:moveTo>
                    <a:pt y="1327" x="37639"/>
                  </a:moveTo>
                  <a:cubicBezTo>
                    <a:pt y="1327" x="37117"/>
                    <a:pt y="1496" x="36709"/>
                    <a:pt y="1833" x="36414"/>
                  </a:cubicBezTo>
                  <a:cubicBezTo>
                    <a:pt y="2170" x="36119"/>
                    <a:pt y="2638" x="35971"/>
                    <a:pt y="3234" x="35971"/>
                  </a:cubicBezTo>
                  <a:cubicBezTo>
                    <a:pt y="3829" x="35971"/>
                    <a:pt y="4296" x="36119"/>
                    <a:pt y="4634" x="36414"/>
                  </a:cubicBezTo>
                  <a:cubicBezTo>
                    <a:pt y="4973" x="36709"/>
                    <a:pt y="5142" x="37117"/>
                    <a:pt y="5142" x="37639"/>
                  </a:cubicBezTo>
                  <a:cubicBezTo>
                    <a:pt y="5142" x="38158"/>
                    <a:pt y="4973" x="38565"/>
                    <a:pt y="4634" x="38862"/>
                  </a:cubicBezTo>
                  <a:cubicBezTo>
                    <a:pt y="4296" x="39158"/>
                    <a:pt y="3829" x="39306"/>
                    <a:pt y="3234" x="39306"/>
                  </a:cubicBezTo>
                  <a:cubicBezTo>
                    <a:pt y="2638" x="39306"/>
                    <a:pt y="2170" x="39158"/>
                    <a:pt y="1833" x="38862"/>
                  </a:cubicBezTo>
                  <a:cubicBezTo>
                    <a:pt y="1496" x="38565"/>
                    <a:pt y="1327" x="38158"/>
                    <a:pt y="1327" x="37639"/>
                  </a:cubicBezTo>
                  <a:close/>
                  <a:moveTo>
                    <a:pt y="1327" x="41451"/>
                  </a:moveTo>
                  <a:cubicBezTo>
                    <a:pt y="1327" x="41005"/>
                    <a:pt y="1420" x="40661"/>
                    <a:pt y="1606" x="40419"/>
                  </a:cubicBezTo>
                  <a:cubicBezTo>
                    <a:pt y="1792" x="40177"/>
                    <a:pt y="2056" x="40056"/>
                    <a:pt y="2397" x="40056"/>
                  </a:cubicBezTo>
                  <a:cubicBezTo>
                    <a:pt y="2679" x="40056"/>
                    <a:pt y="2900" x="40138"/>
                    <a:pt y="3061" x="40302"/>
                  </a:cubicBezTo>
                  <a:cubicBezTo>
                    <a:pt y="3222" x="40467"/>
                    <a:pt y="3342" x="40734"/>
                    <a:pt y="3419" x="41104"/>
                  </a:cubicBezTo>
                  <a:lnTo>
                    <a:pt y="3468" x="41311"/>
                  </a:lnTo>
                  <a:cubicBezTo>
                    <a:pt y="3548" x="41681"/>
                    <a:pt y="3631" x="41920"/>
                    <a:pt y="3718" x="42030"/>
                  </a:cubicBezTo>
                  <a:cubicBezTo>
                    <a:pt y="3804" x="42139"/>
                    <a:pt y="3929" x="42194"/>
                    <a:pt y="4091" x="42194"/>
                  </a:cubicBezTo>
                  <a:cubicBezTo>
                    <a:pt y="4266" x="42194"/>
                    <a:pt y="4402" x="42118"/>
                    <a:pt y="4498" x="41966"/>
                  </a:cubicBezTo>
                  <a:cubicBezTo>
                    <a:pt y="4594" x="41815"/>
                    <a:pt y="4642" x="41599"/>
                    <a:pt y="4642" x="41318"/>
                  </a:cubicBezTo>
                  <a:cubicBezTo>
                    <a:pt y="4642" x="41108"/>
                    <a:pt y="4614" x="40896"/>
                    <a:pt y="4556" x="40682"/>
                  </a:cubicBezTo>
                  <a:cubicBezTo>
                    <a:pt y="4499" x="40468"/>
                    <a:pt y="4413" x="40250"/>
                    <a:pt y="4299" x="40030"/>
                  </a:cubicBezTo>
                  <a:lnTo>
                    <a:pt y="4915" x="40030"/>
                  </a:lnTo>
                  <a:cubicBezTo>
                    <a:pt y="4991" x="40263"/>
                    <a:pt y="5047" x="40486"/>
                    <a:pt y="5085" x="40696"/>
                  </a:cubicBezTo>
                  <a:cubicBezTo>
                    <a:pt y="5123" x="40907"/>
                    <a:pt y="5142" x="41110"/>
                    <a:pt y="5142" x="41305"/>
                  </a:cubicBezTo>
                  <a:cubicBezTo>
                    <a:pt y="5142" x="41772"/>
                    <a:pt y="5044" x="42139"/>
                    <a:pt y="4847" x="42406"/>
                  </a:cubicBezTo>
                  <a:cubicBezTo>
                    <a:pt y="4650" x="42673"/>
                    <a:pt y="4383" x="42807"/>
                    <a:pt y="4045" x="42807"/>
                  </a:cubicBezTo>
                  <a:cubicBezTo>
                    <a:pt y="3749" x="42807"/>
                    <a:pt y="3518" x="42717"/>
                    <a:pt y="3353" x="42539"/>
                  </a:cubicBezTo>
                  <a:cubicBezTo>
                    <a:pt y="3187" x="42361"/>
                    <a:pt y="3059" x="42059"/>
                    <a:pt y="2968" x="41636"/>
                  </a:cubicBezTo>
                  <a:lnTo>
                    <a:pt y="2923" x="41431"/>
                  </a:lnTo>
                  <a:cubicBezTo>
                    <a:pt y="2852" x="41111"/>
                    <a:pt y="2776" x="40898"/>
                    <a:pt y="2698" x="40792"/>
                  </a:cubicBezTo>
                  <a:cubicBezTo>
                    <a:pt y="2619" x="40686"/>
                    <a:pt y="2510" x="40633"/>
                    <a:pt y="2372" x="40633"/>
                  </a:cubicBezTo>
                  <a:cubicBezTo>
                    <a:pt y="2190" x="40633"/>
                    <a:pt y="2054" x="40707"/>
                    <a:pt y="1963" x="40855"/>
                  </a:cubicBezTo>
                  <a:cubicBezTo>
                    <a:pt y="1872" x="41004"/>
                    <a:pt y="1826" x="41226"/>
                    <a:pt y="1826" x="41522"/>
                  </a:cubicBezTo>
                  <a:cubicBezTo>
                    <a:pt y="1826" x="41717"/>
                    <a:pt y="1848" x="41905"/>
                    <a:pt y="1891" x="42086"/>
                  </a:cubicBezTo>
                  <a:cubicBezTo>
                    <a:pt y="1935" x="42268"/>
                    <a:pt y="1999" x="42443"/>
                    <a:pt y="2086" x="42612"/>
                  </a:cubicBezTo>
                  <a:lnTo>
                    <a:pt y="1522" x="42612"/>
                  </a:lnTo>
                  <a:cubicBezTo>
                    <a:pt y="1457" x="42448"/>
                    <a:pt y="1408" x="42268"/>
                    <a:pt y="1376" x="42074"/>
                  </a:cubicBezTo>
                  <a:cubicBezTo>
                    <a:pt y="1343" x="41879"/>
                    <a:pt y="1327" x="41671"/>
                    <a:pt y="1327" x="41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y="5091150" x="3291900"/>
              <a:ext cy="128575" cx="812950"/>
            </a:xfrm>
            <a:custGeom>
              <a:pathLst>
                <a:path w="32518" extrusionOk="0" h="5143">
                  <a:moveTo>
                    <a:pt y="0" x="1"/>
                  </a:moveTo>
                  <a:lnTo>
                    <a:pt y="756" x="1"/>
                  </a:lnTo>
                  <a:lnTo>
                    <a:pt y="756" x="598"/>
                  </a:lnTo>
                  <a:lnTo>
                    <a:pt y="0" x="598"/>
                  </a:lnTo>
                  <a:close/>
                  <a:moveTo>
                    <a:pt y="1833" x="13653"/>
                  </a:moveTo>
                  <a:cubicBezTo>
                    <a:pt y="1833" x="13947"/>
                    <a:pt y="1931" x="14183"/>
                    <a:pt y="2125" x="14362"/>
                  </a:cubicBezTo>
                  <a:cubicBezTo>
                    <a:pt y="2320" x="14540"/>
                    <a:pt y="2581" x="14631"/>
                    <a:pt y="2907" x="14636"/>
                  </a:cubicBezTo>
                  <a:lnTo>
                    <a:pt y="2911" x="12508"/>
                  </a:lnTo>
                  <a:cubicBezTo>
                    <a:pt y="2569" x="12538"/>
                    <a:pt y="2304" x="12653"/>
                    <a:pt y="2116" x="12853"/>
                  </a:cubicBezTo>
                  <a:cubicBezTo>
                    <a:pt y="1928" x="13053"/>
                    <a:pt y="1833" x="13320"/>
                    <a:pt y="1833" x="13653"/>
                  </a:cubicBezTo>
                  <a:close/>
                  <a:moveTo>
                    <a:pt y="1833" x="28021"/>
                  </a:moveTo>
                  <a:cubicBezTo>
                    <a:pt y="1833" x="28339"/>
                    <a:pt y="1959" x="28591"/>
                    <a:pt y="2211" x="28777"/>
                  </a:cubicBezTo>
                  <a:cubicBezTo>
                    <a:pt y="2463" x="28963"/>
                    <a:pt y="2805" x="29056"/>
                    <a:pt y="3235" x="29056"/>
                  </a:cubicBezTo>
                  <a:cubicBezTo>
                    <a:pt y="3667" x="29056"/>
                    <a:pt y="4009" x="28963"/>
                    <a:pt y="4260" x="28777"/>
                  </a:cubicBezTo>
                  <a:cubicBezTo>
                    <a:pt y="4511" x="28591"/>
                    <a:pt y="4636" x="28339"/>
                    <a:pt y="4636" x="28021"/>
                  </a:cubicBezTo>
                  <a:cubicBezTo>
                    <a:pt y="4636" x="27698"/>
                    <a:pt y="4511" x="27445"/>
                    <a:pt y="4262" x="27260"/>
                  </a:cubicBezTo>
                  <a:cubicBezTo>
                    <a:pt y="4012" x="27075"/>
                    <a:pt y="3670" x="26983"/>
                    <a:pt y="3235" x="26983"/>
                  </a:cubicBezTo>
                  <a:cubicBezTo>
                    <a:pt y="2800" x="26983"/>
                    <a:pt y="2458" x="27076"/>
                    <a:pt y="2208" x="27262"/>
                  </a:cubicBezTo>
                  <a:cubicBezTo>
                    <a:pt y="1958" x="27448"/>
                    <a:pt y="1833" x="27701"/>
                    <a:pt y="1833" x="28021"/>
                  </a:cubicBezTo>
                  <a:close/>
                  <a:moveTo>
                    <a:pt y="3222" x="18458"/>
                  </a:moveTo>
                  <a:lnTo>
                    <a:pt y="3355" x="18458"/>
                  </a:lnTo>
                  <a:cubicBezTo>
                    <a:pt y="3744" x="18458"/>
                    <a:pt y="4056" x="18358"/>
                    <a:pt y="4291" x="18158"/>
                  </a:cubicBezTo>
                  <a:cubicBezTo>
                    <a:pt y="4526" x="17958"/>
                    <a:pt y="4643" x="17692"/>
                    <a:pt y="4643" x="17361"/>
                  </a:cubicBezTo>
                  <a:cubicBezTo>
                    <a:pt y="4643" x="17121"/>
                    <a:pt y="4581" x="16931"/>
                    <a:pt y="4456" x="16792"/>
                  </a:cubicBezTo>
                  <a:cubicBezTo>
                    <a:pt y="4332" x="16652"/>
                    <a:pt y="4164" x="16583"/>
                    <a:pt y="3952" x="16583"/>
                  </a:cubicBezTo>
                  <a:cubicBezTo>
                    <a:pt y="3686" x="16583"/>
                    <a:pt y="3498" x="16676"/>
                    <a:pt y="3387" x="16862"/>
                  </a:cubicBezTo>
                  <a:cubicBezTo>
                    <a:pt y="3277" x="17048"/>
                    <a:pt y="3222" x="17382"/>
                    <a:pt y="3222" x="17864"/>
                  </a:cubicBezTo>
                  <a:close/>
                  <a:moveTo>
                    <a:pt y="1827" x="21656"/>
                  </a:moveTo>
                  <a:cubicBezTo>
                    <a:pt y="1827" x="21972"/>
                    <a:pt y="1952" x="22220"/>
                    <a:pt y="2202" x="22402"/>
                  </a:cubicBezTo>
                  <a:cubicBezTo>
                    <a:pt y="2451" x="22584"/>
                    <a:pt y="2796" x="22675"/>
                    <a:pt y="3235" x="22675"/>
                  </a:cubicBezTo>
                  <a:cubicBezTo>
                    <a:pt y="3674" x="22675"/>
                    <a:pt y="4018" x="22584"/>
                    <a:pt y="4268" x="22402"/>
                  </a:cubicBezTo>
                  <a:cubicBezTo>
                    <a:pt y="4518" x="22220"/>
                    <a:pt y="4643" x="21972"/>
                    <a:pt y="4643" x="21656"/>
                  </a:cubicBezTo>
                  <a:cubicBezTo>
                    <a:pt y="4643" x="21340"/>
                    <a:pt y="4518" x="21092"/>
                    <a:pt y="4268" x="20911"/>
                  </a:cubicBezTo>
                  <a:cubicBezTo>
                    <a:pt y="4018" x="20731"/>
                    <a:pt y="3674" x="20641"/>
                    <a:pt y="3235" x="20641"/>
                  </a:cubicBezTo>
                  <a:cubicBezTo>
                    <a:pt y="2796" x="20641"/>
                    <a:pt y="2451" x="20731"/>
                    <a:pt y="2202" x="20911"/>
                  </a:cubicBezTo>
                  <a:cubicBezTo>
                    <a:pt y="1952" x="21092"/>
                    <a:pt y="1827" x="21340"/>
                    <a:pt y="1827" x="21656"/>
                  </a:cubicBezTo>
                  <a:close/>
                  <a:moveTo>
                    <a:pt y="1415" x="1"/>
                  </a:moveTo>
                  <a:lnTo>
                    <a:pt y="5048" x="1"/>
                  </a:lnTo>
                  <a:lnTo>
                    <a:pt y="5048" x="598"/>
                  </a:lnTo>
                  <a:lnTo>
                    <a:pt y="1415" x="598"/>
                  </a:lnTo>
                  <a:close/>
                  <a:moveTo>
                    <a:pt y="1327" x="3599"/>
                  </a:moveTo>
                  <a:cubicBezTo>
                    <a:pt y="1327" x="3346"/>
                    <a:pt y="1381" x="3122"/>
                    <a:pt y="1490" x="2929"/>
                  </a:cubicBezTo>
                  <a:cubicBezTo>
                    <a:pt y="1598" x="2735"/>
                    <a:pt y="1761" x="2567"/>
                    <a:pt y="1979" x="2424"/>
                  </a:cubicBezTo>
                  <a:lnTo>
                    <a:pt y="1415" x="2424"/>
                  </a:lnTo>
                  <a:lnTo>
                    <a:pt y="1415" x="1824"/>
                  </a:lnTo>
                  <a:lnTo>
                    <a:pt y="5048" x="1824"/>
                  </a:lnTo>
                  <a:lnTo>
                    <a:pt y="5048" x="2424"/>
                  </a:lnTo>
                  <a:lnTo>
                    <a:pt y="2995" x="2424"/>
                  </a:lnTo>
                  <a:cubicBezTo>
                    <a:pt y="2640" x="2424"/>
                    <a:pt y="2360" x="2517"/>
                    <a:pt y="2155" x="2703"/>
                  </a:cubicBezTo>
                  <a:cubicBezTo>
                    <a:pt y="1949" x="2889"/>
                    <a:pt y="1846" x="3143"/>
                    <a:pt y="1846" x="3466"/>
                  </a:cubicBezTo>
                  <a:cubicBezTo>
                    <a:pt y="1846" x="3734"/>
                    <a:pt y="1932" x="3935"/>
                    <a:pt y="2103" x="4069"/>
                  </a:cubicBezTo>
                  <a:cubicBezTo>
                    <a:pt y="2274" x="4203"/>
                    <a:pt y="2531" x="4270"/>
                    <a:pt y="2875" x="4270"/>
                  </a:cubicBezTo>
                  <a:lnTo>
                    <a:pt y="5048" x="4270"/>
                  </a:lnTo>
                  <a:lnTo>
                    <a:pt y="5048" x="4867"/>
                  </a:lnTo>
                  <a:lnTo>
                    <a:pt y="2855" x="4867"/>
                  </a:lnTo>
                  <a:cubicBezTo>
                    <a:pt y="2354" x="4867"/>
                    <a:pt y="1973" x="4760"/>
                    <a:pt y="1715" x="4546"/>
                  </a:cubicBezTo>
                  <a:cubicBezTo>
                    <a:pt y="1457" x="4332"/>
                    <a:pt y="1327" x="4016"/>
                    <a:pt y="1327" x="3599"/>
                  </a:cubicBezTo>
                  <a:close/>
                  <a:moveTo>
                    <a:pt y="383" x="9510"/>
                  </a:moveTo>
                  <a:lnTo>
                    <a:pt y="1415" x="9510"/>
                  </a:lnTo>
                  <a:lnTo>
                    <a:pt y="1415" x="9072"/>
                  </a:lnTo>
                  <a:lnTo>
                    <a:pt y="1879" x="9072"/>
                  </a:lnTo>
                  <a:lnTo>
                    <a:pt y="1879" x="9510"/>
                  </a:lnTo>
                  <a:lnTo>
                    <a:pt y="3851" x="9510"/>
                  </a:lnTo>
                  <a:cubicBezTo>
                    <a:pt y="4305" x="9510"/>
                    <a:pt y="4619" x="9598"/>
                    <a:pt y="4790" x="9773"/>
                  </a:cubicBezTo>
                  <a:cubicBezTo>
                    <a:pt y="4962" x="9948"/>
                    <a:pt y="5048" x="10266"/>
                    <a:pt y="5048" x="10727"/>
                  </a:cubicBezTo>
                  <a:lnTo>
                    <a:pt y="5048" x="11340"/>
                  </a:lnTo>
                  <a:lnTo>
                    <a:pt y="4549" x="11340"/>
                  </a:lnTo>
                  <a:lnTo>
                    <a:pt y="4549" x="10727"/>
                  </a:lnTo>
                  <a:cubicBezTo>
                    <a:pt y="4549" x="10478"/>
                    <a:pt y="4507" x="10313"/>
                    <a:pt y="4422" x="10232"/>
                  </a:cubicBezTo>
                  <a:cubicBezTo>
                    <a:pt y="4338" x="10151"/>
                    <a:pt y="4148" x="10110"/>
                    <a:pt y="3851" x="10110"/>
                  </a:cubicBezTo>
                  <a:lnTo>
                    <a:pt y="1879" x="10110"/>
                  </a:lnTo>
                  <a:lnTo>
                    <a:pt y="1879" x="11340"/>
                  </a:lnTo>
                  <a:lnTo>
                    <a:pt y="1415" x="11340"/>
                  </a:lnTo>
                  <a:lnTo>
                    <a:pt y="1415" x="10110"/>
                  </a:lnTo>
                  <a:lnTo>
                    <a:pt y="383" x="10110"/>
                  </a:lnTo>
                  <a:close/>
                  <a:moveTo>
                    <a:pt y="0" x="31953"/>
                  </a:moveTo>
                  <a:cubicBezTo>
                    <a:pt y="0" x="31544"/>
                    <a:pt y="93" x="31245"/>
                    <a:pt y="278" x="31057"/>
                  </a:cubicBezTo>
                  <a:cubicBezTo>
                    <a:pt y="463" x="30869"/>
                    <a:pt y="757" x="30775"/>
                    <a:pt y="1162" x="30775"/>
                  </a:cubicBezTo>
                  <a:lnTo>
                    <a:pt y="1415" x="30775"/>
                  </a:lnTo>
                  <a:lnTo>
                    <a:pt y="1415" x="30204"/>
                  </a:lnTo>
                  <a:lnTo>
                    <a:pt y="1879" x="30204"/>
                  </a:lnTo>
                  <a:lnTo>
                    <a:pt y="1879" x="30775"/>
                  </a:lnTo>
                  <a:lnTo>
                    <a:pt y="5048" x="30775"/>
                  </a:lnTo>
                  <a:lnTo>
                    <a:pt y="5048" x="31375"/>
                  </a:lnTo>
                  <a:lnTo>
                    <a:pt y="1879" x="31375"/>
                  </a:lnTo>
                  <a:lnTo>
                    <a:pt y="1879" x="32358"/>
                  </a:lnTo>
                  <a:lnTo>
                    <a:pt y="1415" x="32358"/>
                  </a:lnTo>
                  <a:lnTo>
                    <a:pt y="1415" x="31375"/>
                  </a:lnTo>
                  <a:lnTo>
                    <a:pt y="1094" x="31375"/>
                  </a:lnTo>
                  <a:cubicBezTo>
                    <a:pt y="869" x="31375"/>
                    <a:pt y="713" x="31417"/>
                    <a:pt y="627" x="31500"/>
                  </a:cubicBezTo>
                  <a:cubicBezTo>
                    <a:pt y="540" x="31583"/>
                    <a:pt y="497" x="31732"/>
                    <a:pt y="497" x="31946"/>
                  </a:cubicBezTo>
                  <a:lnTo>
                    <a:pt y="497" x="32517"/>
                  </a:lnTo>
                  <a:lnTo>
                    <a:pt y="0" x="32517"/>
                  </a:lnTo>
                  <a:close/>
                  <a:moveTo>
                    <a:pt y="1327" x="7213"/>
                  </a:moveTo>
                  <a:cubicBezTo>
                    <a:pt y="1327" x="6767"/>
                    <a:pt y="1420" x="6423"/>
                    <a:pt y="1606" x="6181"/>
                  </a:cubicBezTo>
                  <a:cubicBezTo>
                    <a:pt y="1792" x="5939"/>
                    <a:pt y="2056" x="5818"/>
                    <a:pt y="2398" x="5818"/>
                  </a:cubicBezTo>
                  <a:cubicBezTo>
                    <a:pt y="2679" x="5818"/>
                    <a:pt y="2900" x="5900"/>
                    <a:pt y="3061" x="6064"/>
                  </a:cubicBezTo>
                  <a:cubicBezTo>
                    <a:pt y="3222" x="6229"/>
                    <a:pt y="3342" x="6496"/>
                    <a:pt y="3420" x="6866"/>
                  </a:cubicBezTo>
                  <a:lnTo>
                    <a:pt y="3469" x="7073"/>
                  </a:lnTo>
                  <a:cubicBezTo>
                    <a:pt y="3549" x="7443"/>
                    <a:pt y="3632" x="7683"/>
                    <a:pt y="3718" x="7792"/>
                  </a:cubicBezTo>
                  <a:cubicBezTo>
                    <a:pt y="3805" x="7901"/>
                    <a:pt y="3929" x="7956"/>
                    <a:pt y="4091" x="7956"/>
                  </a:cubicBezTo>
                  <a:cubicBezTo>
                    <a:pt y="4267" x="7956"/>
                    <a:pt y="4402" x="7880"/>
                    <a:pt y="4499" x="7728"/>
                  </a:cubicBezTo>
                  <a:cubicBezTo>
                    <a:pt y="4595" x="7577"/>
                    <a:pt y="4643" x="7361"/>
                    <a:pt y="4643" x="7080"/>
                  </a:cubicBezTo>
                  <a:cubicBezTo>
                    <a:pt y="4643" x="6870"/>
                    <a:pt y="4614" x="6658"/>
                    <a:pt y="4557" x="6444"/>
                  </a:cubicBezTo>
                  <a:cubicBezTo>
                    <a:pt y="4500" x="6230"/>
                    <a:pt y="4414" x="6012"/>
                    <a:pt y="4299" x="5792"/>
                  </a:cubicBezTo>
                  <a:lnTo>
                    <a:pt y="4915" x="5792"/>
                  </a:lnTo>
                  <a:cubicBezTo>
                    <a:pt y="4991" x="6025"/>
                    <a:pt y="5048" x="6248"/>
                    <a:pt y="5086" x="6458"/>
                  </a:cubicBezTo>
                  <a:cubicBezTo>
                    <a:pt y="5124" x="6669"/>
                    <a:pt y="5142" x="6872"/>
                    <a:pt y="5142" x="7067"/>
                  </a:cubicBezTo>
                  <a:cubicBezTo>
                    <a:pt y="5142" x="7534"/>
                    <a:pt y="5044" x="7901"/>
                    <a:pt y="4847" x="8168"/>
                  </a:cubicBezTo>
                  <a:cubicBezTo>
                    <a:pt y="4650" x="8435"/>
                    <a:pt y="4383" x="8569"/>
                    <a:pt y="4046" x="8569"/>
                  </a:cubicBezTo>
                  <a:cubicBezTo>
                    <a:pt y="3750" x="8569"/>
                    <a:pt y="3519" x="8479"/>
                    <a:pt y="3353" x="8301"/>
                  </a:cubicBezTo>
                  <a:cubicBezTo>
                    <a:pt y="3188" x="8123"/>
                    <a:pt y="3060" x="7821"/>
                    <a:pt y="2969" x="7398"/>
                  </a:cubicBezTo>
                  <a:lnTo>
                    <a:pt y="2923" x="7193"/>
                  </a:lnTo>
                  <a:cubicBezTo>
                    <a:pt y="2852" x="6873"/>
                    <a:pt y="2777" x="6660"/>
                    <a:pt y="2698" x="6554"/>
                  </a:cubicBezTo>
                  <a:cubicBezTo>
                    <a:pt y="2619" x="6448"/>
                    <a:pt y="2510" x="6395"/>
                    <a:pt y="2372" x="6395"/>
                  </a:cubicBezTo>
                  <a:cubicBezTo>
                    <a:pt y="2190" x="6395"/>
                    <a:pt y="2054" x="6469"/>
                    <a:pt y="1963" x="6617"/>
                  </a:cubicBezTo>
                  <a:cubicBezTo>
                    <a:pt y="1872" x="6765"/>
                    <a:pt y="1827" x="6988"/>
                    <a:pt y="1827" x="7284"/>
                  </a:cubicBezTo>
                  <a:cubicBezTo>
                    <a:pt y="1827" x="7479"/>
                    <a:pt y="1849" x="7667"/>
                    <a:pt y="1892" x="7848"/>
                  </a:cubicBezTo>
                  <a:cubicBezTo>
                    <a:pt y="1935" x="8030"/>
                    <a:pt y="2000" x="8205"/>
                    <a:pt y="2086" x="8374"/>
                  </a:cubicBezTo>
                  <a:lnTo>
                    <a:pt y="1522" x="8374"/>
                  </a:lnTo>
                  <a:cubicBezTo>
                    <a:pt y="1457" x="8210"/>
                    <a:pt y="1408" x="8030"/>
                    <a:pt y="1376" x="7835"/>
                  </a:cubicBezTo>
                  <a:cubicBezTo>
                    <a:pt y="1344" x="7641"/>
                    <a:pt y="1327" x="7433"/>
                    <a:pt y="1327" x="7213"/>
                  </a:cubicBezTo>
                  <a:close/>
                  <a:moveTo>
                    <a:pt y="1327" x="13646"/>
                  </a:moveTo>
                  <a:cubicBezTo>
                    <a:pt y="1327" x="13101"/>
                    <a:pt y="1502" x="12668"/>
                    <a:pt y="1851" x="12347"/>
                  </a:cubicBezTo>
                  <a:cubicBezTo>
                    <a:pt y="2201" x="12026"/>
                    <a:pt y="2673" x="11865"/>
                    <a:pt y="3267" x="11865"/>
                  </a:cubicBezTo>
                  <a:cubicBezTo>
                    <a:pt y="3843" x="11865"/>
                    <a:pt y="4299" x="12034"/>
                    <a:pt y="4636" x="12373"/>
                  </a:cubicBezTo>
                  <a:cubicBezTo>
                    <a:pt y="4974" x="12711"/>
                    <a:pt y="5142" x="13170"/>
                    <a:pt y="5142" x="13750"/>
                  </a:cubicBezTo>
                  <a:cubicBezTo>
                    <a:pt y="5142" x="13981"/>
                    <a:pt y="5119" x="14210"/>
                    <a:pt y="5071" x="14435"/>
                  </a:cubicBezTo>
                  <a:cubicBezTo>
                    <a:pt y="5024" x="14659"/>
                    <a:pt y="4954" x="14879"/>
                    <a:pt y="4863" x="15093"/>
                  </a:cubicBezTo>
                  <a:lnTo>
                    <a:pt y="4299" x="15093"/>
                  </a:lnTo>
                  <a:cubicBezTo>
                    <a:pt y="4411" x="14881"/>
                    <a:pt y="4496" x="14668"/>
                    <a:pt y="4552" x="14452"/>
                  </a:cubicBezTo>
                  <a:cubicBezTo>
                    <a:pt y="4608" x="14237"/>
                    <a:pt y="4636" x="14015"/>
                    <a:pt y="4636" x="13786"/>
                  </a:cubicBezTo>
                  <a:cubicBezTo>
                    <a:pt y="4636" x="13390"/>
                    <a:pt y="4529" x="13081"/>
                    <a:pt y="4314" x="12860"/>
                  </a:cubicBezTo>
                  <a:cubicBezTo>
                    <a:pt y="4098" x="12638"/>
                    <a:pt y="3785" x="12514"/>
                    <a:pt y="3374" x="12488"/>
                  </a:cubicBezTo>
                  <a:lnTo>
                    <a:pt y="3374" x="15233"/>
                  </a:lnTo>
                  <a:lnTo>
                    <a:pt y="3082" x="15233"/>
                  </a:lnTo>
                  <a:cubicBezTo>
                    <a:pt y="2542" x="15233"/>
                    <a:pt y="2114" x="15090"/>
                    <a:pt y="1799" x="14806"/>
                  </a:cubicBezTo>
                  <a:cubicBezTo>
                    <a:pt y="1485" x="14522"/>
                    <a:pt y="1327" x="14135"/>
                    <a:pt y="1327" x="13646"/>
                  </a:cubicBezTo>
                  <a:close/>
                  <a:moveTo>
                    <a:pt y="1327" x="17488"/>
                  </a:moveTo>
                  <a:cubicBezTo>
                    <a:pt y="1327" x="17293"/>
                    <a:pt y="1348" x="17093"/>
                    <a:pt y="1391" x="16888"/>
                  </a:cubicBezTo>
                  <a:cubicBezTo>
                    <a:pt y="1433" x="16682"/>
                    <a:pt y="1496" x="16470"/>
                    <a:pt y="1580" x="16252"/>
                  </a:cubicBezTo>
                  <a:lnTo>
                    <a:pt y="2132" x="16252"/>
                  </a:lnTo>
                  <a:cubicBezTo>
                    <a:pt y="2032" x="16433"/>
                    <a:pt y="1958" x="16623"/>
                    <a:pt y="1908" x="16819"/>
                  </a:cubicBezTo>
                  <a:cubicBezTo>
                    <a:pt y="1858" x="17016"/>
                    <a:pt y="1833" x="17218"/>
                    <a:pt y="1833" x="17426"/>
                  </a:cubicBezTo>
                  <a:cubicBezTo>
                    <a:pt y="1833" x="17753"/>
                    <a:pt y="1909" x="18006"/>
                    <a:pt y="2059" x="18187"/>
                  </a:cubicBezTo>
                  <a:cubicBezTo>
                    <a:pt y="2209" x="18367"/>
                    <a:pt y="2422" x="18458"/>
                    <a:pt y="2696" x="18458"/>
                  </a:cubicBezTo>
                  <a:lnTo>
                    <a:pt y="2755" x="18458"/>
                  </a:lnTo>
                  <a:lnTo>
                    <a:pt y="2755" x="17621"/>
                  </a:lnTo>
                  <a:cubicBezTo>
                    <a:pt y="2755" x="17078"/>
                    <a:pt y="2859" x="16670"/>
                    <a:pt y="3066" x="16396"/>
                  </a:cubicBezTo>
                  <a:cubicBezTo>
                    <a:pt y="3274" x="16122"/>
                    <a:pt y="3582" x="15986"/>
                    <a:pt y="3991" x="15986"/>
                  </a:cubicBezTo>
                  <a:cubicBezTo>
                    <a:pt y="4341" x="15986"/>
                    <a:pt y="4621" x="16095"/>
                    <a:pt y="4829" x="16315"/>
                  </a:cubicBezTo>
                  <a:cubicBezTo>
                    <a:pt y="5038" x="16534"/>
                    <a:pt y="5142" x="16830"/>
                    <a:pt y="5142" x="17202"/>
                  </a:cubicBezTo>
                  <a:cubicBezTo>
                    <a:pt y="5142" x="17496"/>
                    <a:pt y="5090" x="17745"/>
                    <a:pt y="4985" x="17948"/>
                  </a:cubicBezTo>
                  <a:cubicBezTo>
                    <a:pt y="4880" x="18152"/>
                    <a:pt y="4717" x="18321"/>
                    <a:pt y="4497" x="18458"/>
                  </a:cubicBezTo>
                  <a:lnTo>
                    <a:pt y="5048" x="18458"/>
                  </a:lnTo>
                  <a:lnTo>
                    <a:pt y="5048" x="19055"/>
                  </a:lnTo>
                  <a:lnTo>
                    <a:pt y="2975" x="19055"/>
                  </a:lnTo>
                  <a:cubicBezTo>
                    <a:pt y="2422" x="19055"/>
                    <a:pt y="2009" x="18925"/>
                    <a:pt y="1736" x="18665"/>
                  </a:cubicBezTo>
                  <a:cubicBezTo>
                    <a:pt y="1464" x="18406"/>
                    <a:pt y="1327" x="18013"/>
                    <a:pt y="1327" x="17488"/>
                  </a:cubicBezTo>
                  <a:close/>
                  <a:moveTo>
                    <a:pt y="0" x="22675"/>
                  </a:moveTo>
                  <a:lnTo>
                    <a:pt y="1966" x="22675"/>
                  </a:lnTo>
                  <a:cubicBezTo>
                    <a:pt y="1750" x="22549"/>
                    <a:pt y="1590" x="22391"/>
                    <a:pt y="1485" x="22199"/>
                  </a:cubicBezTo>
                  <a:cubicBezTo>
                    <a:pt y="1380" x="22008"/>
                    <a:pt y="1327" x="21778"/>
                    <a:pt y="1327" x="21510"/>
                  </a:cubicBezTo>
                  <a:cubicBezTo>
                    <a:pt y="1327" x="21071"/>
                    <a:pt y="1503" x="20714"/>
                    <a:pt y="1853" x="20438"/>
                  </a:cubicBezTo>
                  <a:cubicBezTo>
                    <a:pt y="2203" x="20162"/>
                    <a:pt y="2664" x="20024"/>
                    <a:pt y="3235" x="20024"/>
                  </a:cubicBezTo>
                  <a:cubicBezTo>
                    <a:pt y="3806" x="20024"/>
                    <a:pt y="4267" x="20162"/>
                    <a:pt y="4617" x="20438"/>
                  </a:cubicBezTo>
                  <a:cubicBezTo>
                    <a:pt y="4967" x="20714"/>
                    <a:pt y="5142" x="21071"/>
                    <a:pt y="5142" x="21510"/>
                  </a:cubicBezTo>
                  <a:cubicBezTo>
                    <a:pt y="5142" x="21778"/>
                    <a:pt y="5090" x="22008"/>
                    <a:pt y="4985" x="22199"/>
                  </a:cubicBezTo>
                  <a:cubicBezTo>
                    <a:pt y="4880" x="22391"/>
                    <a:pt y="4720" x="22549"/>
                    <a:pt y="4503" x="22675"/>
                  </a:cubicBezTo>
                  <a:lnTo>
                    <a:pt y="5048" x="22675"/>
                  </a:lnTo>
                  <a:lnTo>
                    <a:pt y="5048" x="23272"/>
                  </a:lnTo>
                  <a:lnTo>
                    <a:pt y="0" x="23272"/>
                  </a:lnTo>
                  <a:close/>
                  <a:moveTo>
                    <a:pt y="1327" x="28021"/>
                  </a:moveTo>
                  <a:cubicBezTo>
                    <a:pt y="1327" x="27499"/>
                    <a:pt y="1496" x="27091"/>
                    <a:pt y="1833" x="26796"/>
                  </a:cubicBezTo>
                  <a:cubicBezTo>
                    <a:pt y="2171" x="26501"/>
                    <a:pt y="2638" x="26353"/>
                    <a:pt y="3235" x="26353"/>
                  </a:cubicBezTo>
                  <a:cubicBezTo>
                    <a:pt y="3830" x="26353"/>
                    <a:pt y="4296" x="26501"/>
                    <a:pt y="4635" x="26796"/>
                  </a:cubicBezTo>
                  <a:cubicBezTo>
                    <a:pt y="4973" x="27091"/>
                    <a:pt y="5142" x="27499"/>
                    <a:pt y="5142" x="28021"/>
                  </a:cubicBezTo>
                  <a:cubicBezTo>
                    <a:pt y="5142" x="28540"/>
                    <a:pt y="4973" x="28947"/>
                    <a:pt y="4635" x="29244"/>
                  </a:cubicBezTo>
                  <a:cubicBezTo>
                    <a:pt y="4296" x="29540"/>
                    <a:pt y="3830" x="29688"/>
                    <a:pt y="3235" x="29688"/>
                  </a:cubicBezTo>
                  <a:cubicBezTo>
                    <a:pt y="2638" x="29688"/>
                    <a:pt y="2171" x="29540"/>
                    <a:pt y="1833" x="29244"/>
                  </a:cubicBezTo>
                  <a:cubicBezTo>
                    <a:pt y="1496" x="28947"/>
                    <a:pt y="1327" x="28540"/>
                    <a:pt y="1327" x="280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y="5126500" x="4161825"/>
              <a:ext cy="90875" cx="88425"/>
            </a:xfrm>
            <a:custGeom>
              <a:pathLst>
                <a:path w="3537" extrusionOk="0" h="3635">
                  <a:moveTo>
                    <a:pt y="1" x="0"/>
                  </a:moveTo>
                  <a:lnTo>
                    <a:pt y="3634" x="1363"/>
                  </a:lnTo>
                  <a:lnTo>
                    <a:pt y="3634" x="2174"/>
                  </a:lnTo>
                  <a:lnTo>
                    <a:pt y="1" x="3536"/>
                  </a:lnTo>
                  <a:lnTo>
                    <a:pt y="1" x="2904"/>
                  </a:lnTo>
                  <a:lnTo>
                    <a:pt y="3050" x="1768"/>
                  </a:lnTo>
                  <a:lnTo>
                    <a:pt y="1" x="6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y="5091150" x="4262000"/>
              <a:ext cy="128575" cx="380325"/>
            </a:xfrm>
            <a:custGeom>
              <a:pathLst>
                <a:path w="15213" extrusionOk="0" h="5143">
                  <a:moveTo>
                    <a:pt y="1833" x="11884"/>
                  </a:moveTo>
                  <a:cubicBezTo>
                    <a:pt y="1833" x="12178"/>
                    <a:pt y="1931" x="12414"/>
                    <a:pt y="2125" x="12592"/>
                  </a:cubicBezTo>
                  <a:cubicBezTo>
                    <a:pt y="2320" x="12771"/>
                    <a:pt y="2581" x="12862"/>
                    <a:pt y="2907" x="12867"/>
                  </a:cubicBezTo>
                  <a:lnTo>
                    <a:pt y="2911" x="10738"/>
                  </a:lnTo>
                  <a:cubicBezTo>
                    <a:pt y="2569" x="10769"/>
                    <a:pt y="2304" x="10884"/>
                    <a:pt y="2116" x="11084"/>
                  </a:cubicBezTo>
                  <a:cubicBezTo>
                    <a:pt y="1928" x="11284"/>
                    <a:pt y="1833" x="11551"/>
                    <a:pt y="1833" x="11884"/>
                  </a:cubicBezTo>
                  <a:close/>
                  <a:moveTo>
                    <a:pt y="3222" x="2473"/>
                  </a:moveTo>
                  <a:lnTo>
                    <a:pt y="3355" x="2473"/>
                  </a:lnTo>
                  <a:cubicBezTo>
                    <a:pt y="3744" x="2473"/>
                    <a:pt y="4056" x="2373"/>
                    <a:pt y="4291" x="2173"/>
                  </a:cubicBezTo>
                  <a:cubicBezTo>
                    <a:pt y="4526" x="1972"/>
                    <a:pt y="4643" x="1707"/>
                    <a:pt y="4643" x="1376"/>
                  </a:cubicBezTo>
                  <a:cubicBezTo>
                    <a:pt y="4643" x="1136"/>
                    <a:pt y="4581" x="946"/>
                    <a:pt y="4456" x="807"/>
                  </a:cubicBezTo>
                  <a:cubicBezTo>
                    <a:pt y="4332" x="667"/>
                    <a:pt y="4164" x="598"/>
                    <a:pt y="3952" x="598"/>
                  </a:cubicBezTo>
                  <a:cubicBezTo>
                    <a:pt y="3686" x="598"/>
                    <a:pt y="3498" x="690"/>
                    <a:pt y="3387" x="876"/>
                  </a:cubicBezTo>
                  <a:cubicBezTo>
                    <a:pt y="3277" x="1062"/>
                    <a:pt y="3222" x="1397"/>
                    <a:pt y="3222" x="1879"/>
                  </a:cubicBezTo>
                  <a:close/>
                  <a:moveTo>
                    <a:pt y="0" x="4299"/>
                  </a:moveTo>
                  <a:lnTo>
                    <a:pt y="5048" x="4299"/>
                  </a:lnTo>
                  <a:lnTo>
                    <a:pt y="5048" x="4896"/>
                  </a:lnTo>
                  <a:lnTo>
                    <a:pt y="0" x="4896"/>
                  </a:lnTo>
                  <a:close/>
                  <a:moveTo>
                    <a:pt y="4224" x="14528"/>
                  </a:moveTo>
                  <a:lnTo>
                    <a:pt y="5048" x="14528"/>
                  </a:lnTo>
                  <a:lnTo>
                    <a:pt y="5048" x="15213"/>
                  </a:lnTo>
                  <a:lnTo>
                    <a:pt y="4224" x="15213"/>
                  </a:lnTo>
                  <a:close/>
                  <a:moveTo>
                    <a:pt y="1327" x="1503"/>
                  </a:moveTo>
                  <a:cubicBezTo>
                    <a:pt y="1327" x="1308"/>
                    <a:pt y="1348" x="1108"/>
                    <a:pt y="1391" x="902"/>
                  </a:cubicBezTo>
                  <a:cubicBezTo>
                    <a:pt y="1433" x="697"/>
                    <a:pt y="1496" x="485"/>
                    <a:pt y="1580" x="267"/>
                  </a:cubicBezTo>
                  <a:lnTo>
                    <a:pt y="2132" x="267"/>
                  </a:lnTo>
                  <a:cubicBezTo>
                    <a:pt y="2032" x="448"/>
                    <a:pt y="1958" x="638"/>
                    <a:pt y="1908" x="834"/>
                  </a:cubicBezTo>
                  <a:cubicBezTo>
                    <a:pt y="1858" x="1031"/>
                    <a:pt y="1833" x="1233"/>
                    <a:pt y="1833" x="1441"/>
                  </a:cubicBezTo>
                  <a:cubicBezTo>
                    <a:pt y="1833" x="1768"/>
                    <a:pt y="1909" x="2021"/>
                    <a:pt y="2059" x="2202"/>
                  </a:cubicBezTo>
                  <a:cubicBezTo>
                    <a:pt y="2209" x="2382"/>
                    <a:pt y="2422" x="2473"/>
                    <a:pt y="2696" x="2473"/>
                  </a:cubicBezTo>
                  <a:lnTo>
                    <a:pt y="2755" x="2473"/>
                  </a:lnTo>
                  <a:lnTo>
                    <a:pt y="2755" x="1636"/>
                  </a:lnTo>
                  <a:cubicBezTo>
                    <a:pt y="2755" x="1093"/>
                    <a:pt y="2859" x="685"/>
                    <a:pt y="3066" x="411"/>
                  </a:cubicBezTo>
                  <a:cubicBezTo>
                    <a:pt y="3274" x="137"/>
                    <a:pt y="3582" x="1"/>
                    <a:pt y="3991" x="1"/>
                  </a:cubicBezTo>
                  <a:cubicBezTo>
                    <a:pt y="4341" x="1"/>
                    <a:pt y="4621" x="110"/>
                    <a:pt y="4829" x="330"/>
                  </a:cubicBezTo>
                  <a:cubicBezTo>
                    <a:pt y="5038" x="549"/>
                    <a:pt y="5142" x="845"/>
                    <a:pt y="5142" x="1217"/>
                  </a:cubicBezTo>
                  <a:cubicBezTo>
                    <a:pt y="5142" x="1511"/>
                    <a:pt y="5090" x="1760"/>
                    <a:pt y="4985" x="1963"/>
                  </a:cubicBezTo>
                  <a:cubicBezTo>
                    <a:pt y="4880" x="2167"/>
                    <a:pt y="4717" x="2336"/>
                    <a:pt y="4497" x="2473"/>
                  </a:cubicBezTo>
                  <a:lnTo>
                    <a:pt y="5048" x="2473"/>
                  </a:lnTo>
                  <a:lnTo>
                    <a:pt y="5048" x="3070"/>
                  </a:lnTo>
                  <a:lnTo>
                    <a:pt y="2975" x="3070"/>
                  </a:lnTo>
                  <a:cubicBezTo>
                    <a:pt y="2422" x="3070"/>
                    <a:pt y="2009" x="2940"/>
                    <a:pt y="1736" x="2680"/>
                  </a:cubicBezTo>
                  <a:cubicBezTo>
                    <a:pt y="1464" x="2421"/>
                    <a:pt y="1327" x="2028"/>
                    <a:pt y="1327" x="1503"/>
                  </a:cubicBezTo>
                  <a:close/>
                  <a:moveTo>
                    <a:pt y="1415" x="6083"/>
                  </a:moveTo>
                  <a:lnTo>
                    <a:pt y="3614" x="6083"/>
                  </a:lnTo>
                  <a:cubicBezTo>
                    <a:pt y="4114" x="6083"/>
                    <a:pt y="4494" x="6191"/>
                    <a:pt y="4753" x="6407"/>
                  </a:cubicBezTo>
                  <a:cubicBezTo>
                    <a:pt y="5013" x="6624"/>
                    <a:pt y="5142" x="6941"/>
                    <a:pt y="5142" x="7358"/>
                  </a:cubicBezTo>
                  <a:cubicBezTo>
                    <a:pt y="5142" x="7611"/>
                    <a:pt y="5089" x="7833"/>
                    <a:pt y="4982" x="8025"/>
                  </a:cubicBezTo>
                  <a:cubicBezTo>
                    <a:pt y="4875" x="8216"/>
                    <a:pt y="4711" x="8384"/>
                    <a:pt y="4490" x="8529"/>
                  </a:cubicBezTo>
                  <a:lnTo>
                    <a:pt y="5048" x="8529"/>
                  </a:lnTo>
                  <a:lnTo>
                    <a:pt y="5048" x="9126"/>
                  </a:lnTo>
                  <a:lnTo>
                    <a:pt y="1415" x="9126"/>
                  </a:lnTo>
                  <a:lnTo>
                    <a:pt y="1415" x="8529"/>
                  </a:lnTo>
                  <a:lnTo>
                    <a:pt y="3475" x="8529"/>
                  </a:lnTo>
                  <a:cubicBezTo>
                    <a:pt y="3830" x="8529"/>
                    <a:pt y="4110" x="8436"/>
                    <a:pt y="4315" x="8248"/>
                  </a:cubicBezTo>
                  <a:cubicBezTo>
                    <a:pt y="4521" x="8061"/>
                    <a:pt y="4623" x="7807"/>
                    <a:pt y="4623" x="7484"/>
                  </a:cubicBezTo>
                  <a:cubicBezTo>
                    <a:pt y="4623" x="7216"/>
                    <a:pt y="4537" x="7015"/>
                    <a:pt y="4366" x="6881"/>
                  </a:cubicBezTo>
                  <a:cubicBezTo>
                    <a:pt y="4194" x="6747"/>
                    <a:pt y="3936" x="6680"/>
                    <a:pt y="3592" x="6680"/>
                  </a:cubicBezTo>
                  <a:lnTo>
                    <a:pt y="1415" x="6680"/>
                  </a:lnTo>
                  <a:close/>
                  <a:moveTo>
                    <a:pt y="1327" x="11877"/>
                  </a:moveTo>
                  <a:cubicBezTo>
                    <a:pt y="1327" x="11332"/>
                    <a:pt y="1502" x="10899"/>
                    <a:pt y="1851" x="10578"/>
                  </a:cubicBezTo>
                  <a:cubicBezTo>
                    <a:pt y="2201" x="10257"/>
                    <a:pt y="2673" x="10096"/>
                    <a:pt y="3267" x="10096"/>
                  </a:cubicBezTo>
                  <a:cubicBezTo>
                    <a:pt y="3843" x="10096"/>
                    <a:pt y="4299" x="10265"/>
                    <a:pt y="4636" x="10604"/>
                  </a:cubicBezTo>
                  <a:cubicBezTo>
                    <a:pt y="4974" x="10942"/>
                    <a:pt y="5142" x="11401"/>
                    <a:pt y="5142" x="11981"/>
                  </a:cubicBezTo>
                  <a:cubicBezTo>
                    <a:pt y="5142" x="12212"/>
                    <a:pt y="5119" x="12441"/>
                    <a:pt y="5071" x="12665"/>
                  </a:cubicBezTo>
                  <a:cubicBezTo>
                    <a:pt y="5024" x="12890"/>
                    <a:pt y="4954" x="13110"/>
                    <a:pt y="4863" x="13324"/>
                  </a:cubicBezTo>
                  <a:lnTo>
                    <a:pt y="4299" x="13324"/>
                  </a:lnTo>
                  <a:cubicBezTo>
                    <a:pt y="4411" x="13112"/>
                    <a:pt y="4496" x="12898"/>
                    <a:pt y="4552" x="12683"/>
                  </a:cubicBezTo>
                  <a:cubicBezTo>
                    <a:pt y="4608" x="12468"/>
                    <a:pt y="4636" x="12246"/>
                    <a:pt y="4636" x="12017"/>
                  </a:cubicBezTo>
                  <a:cubicBezTo>
                    <a:pt y="4636" x="11621"/>
                    <a:pt y="4529" x="11312"/>
                    <a:pt y="4314" x="11090"/>
                  </a:cubicBezTo>
                  <a:cubicBezTo>
                    <a:pt y="4098" x="10869"/>
                    <a:pt y="3785" x="10745"/>
                    <a:pt y="3374" x="10719"/>
                  </a:cubicBezTo>
                  <a:lnTo>
                    <a:pt y="3374" x="13464"/>
                  </a:lnTo>
                  <a:lnTo>
                    <a:pt y="3082" x="13464"/>
                  </a:lnTo>
                  <a:cubicBezTo>
                    <a:pt y="2542" x="13464"/>
                    <a:pt y="2114" x="13321"/>
                    <a:pt y="1799" x="13037"/>
                  </a:cubicBezTo>
                  <a:cubicBezTo>
                    <a:pt y="1485" x="12753"/>
                    <a:pt y="1327" x="12366"/>
                    <a:pt y="1327" x="118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y="1878250" x="3089400"/>
              <a:ext cy="614200" cx="2237050"/>
            </a:xfrm>
            <a:custGeom>
              <a:pathLst>
                <a:path w="89482" extrusionOk="0" h="24568">
                  <a:moveTo>
                    <a:pt y="0" x="1"/>
                  </a:moveTo>
                  <a:lnTo>
                    <a:pt y="24568" x="1"/>
                  </a:lnTo>
                  <a:lnTo>
                    <a:pt y="24568" x="89481"/>
                  </a:lnTo>
                  <a:lnTo>
                    <a:pt y="0" x="89481"/>
                  </a:lnTo>
                  <a:close/>
                </a:path>
              </a:pathLst>
            </a:custGeom>
            <a:solidFill>
              <a:srgbClr val="000000"/>
            </a:solidFill>
            <a:ln w="830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y="1722550" x="2293550"/>
              <a:ext cy="925625" cx="923900"/>
            </a:xfrm>
            <a:custGeom>
              <a:pathLst>
                <a:path w="36956" extrusionOk="0" h="37025">
                  <a:moveTo>
                    <a:pt y="0" x="17509"/>
                  </a:moveTo>
                  <a:lnTo>
                    <a:pt y="139" x="16610"/>
                  </a:lnTo>
                  <a:lnTo>
                    <a:pt y="208" x="15641"/>
                  </a:lnTo>
                  <a:lnTo>
                    <a:pt y="415" x="14741"/>
                  </a:lnTo>
                  <a:lnTo>
                    <a:pt y="623" x="13842"/>
                  </a:lnTo>
                  <a:lnTo>
                    <a:pt y="831" x="12942"/>
                  </a:lnTo>
                  <a:lnTo>
                    <a:pt y="1107" x="12112"/>
                  </a:lnTo>
                  <a:lnTo>
                    <a:pt y="1453" x="11281"/>
                  </a:lnTo>
                  <a:lnTo>
                    <a:pt y="1799" x="10451"/>
                  </a:lnTo>
                  <a:lnTo>
                    <a:pt y="2215" x="9689"/>
                  </a:lnTo>
                  <a:lnTo>
                    <a:pt y="2699" x="8859"/>
                  </a:lnTo>
                  <a:lnTo>
                    <a:pt y="3184" x="8167"/>
                  </a:lnTo>
                  <a:lnTo>
                    <a:pt y="3668" x="7406"/>
                  </a:lnTo>
                  <a:lnTo>
                    <a:pt y="4222" x="6714"/>
                  </a:lnTo>
                  <a:lnTo>
                    <a:pt y="4844" x="6022"/>
                  </a:lnTo>
                  <a:lnTo>
                    <a:pt y="5398" x="5399"/>
                  </a:lnTo>
                  <a:lnTo>
                    <a:pt y="6090" x="4776"/>
                  </a:lnTo>
                  <a:lnTo>
                    <a:pt y="6713" x="4222"/>
                  </a:lnTo>
                  <a:lnTo>
                    <a:pt y="7405" x="3669"/>
                  </a:lnTo>
                  <a:lnTo>
                    <a:pt y="8166" x="3115"/>
                  </a:lnTo>
                  <a:lnTo>
                    <a:pt y="8927" x="2631"/>
                  </a:lnTo>
                  <a:lnTo>
                    <a:pt y="9689" x="2215"/>
                  </a:lnTo>
                  <a:lnTo>
                    <a:pt y="10519" x="1800"/>
                  </a:lnTo>
                  <a:lnTo>
                    <a:pt y="11280" x="1454"/>
                  </a:lnTo>
                  <a:lnTo>
                    <a:pt y="12111" x="1108"/>
                  </a:lnTo>
                  <a:lnTo>
                    <a:pt y="13010" x="831"/>
                  </a:lnTo>
                  <a:lnTo>
                    <a:pt y="13910" x="555"/>
                  </a:lnTo>
                  <a:lnTo>
                    <a:pt y="14810" x="347"/>
                  </a:lnTo>
                  <a:lnTo>
                    <a:pt y="15709" x="209"/>
                  </a:lnTo>
                  <a:lnTo>
                    <a:pt y="16609" x="70"/>
                  </a:lnTo>
                  <a:lnTo>
                    <a:pt y="17578" x="1"/>
                  </a:lnTo>
                  <a:lnTo>
                    <a:pt y="18478" x="1"/>
                  </a:lnTo>
                  <a:lnTo>
                    <a:pt y="19446" x="1"/>
                  </a:lnTo>
                  <a:lnTo>
                    <a:pt y="20415" x="70"/>
                  </a:lnTo>
                  <a:lnTo>
                    <a:pt y="21315" x="209"/>
                  </a:lnTo>
                  <a:lnTo>
                    <a:pt y="22215" x="347"/>
                  </a:lnTo>
                  <a:lnTo>
                    <a:pt y="23114" x="555"/>
                  </a:lnTo>
                  <a:lnTo>
                    <a:pt y="24014" x="831"/>
                  </a:lnTo>
                  <a:lnTo>
                    <a:pt y="24844" x="1108"/>
                  </a:lnTo>
                  <a:lnTo>
                    <a:pt y="25675" x="1454"/>
                  </a:lnTo>
                  <a:lnTo>
                    <a:pt y="26505" x="1800"/>
                  </a:lnTo>
                  <a:lnTo>
                    <a:pt y="27336" x="2215"/>
                  </a:lnTo>
                  <a:lnTo>
                    <a:pt y="28097" x="2631"/>
                  </a:lnTo>
                  <a:lnTo>
                    <a:pt y="28858" x="3115"/>
                  </a:lnTo>
                  <a:lnTo>
                    <a:pt y="29550" x="3669"/>
                  </a:lnTo>
                  <a:lnTo>
                    <a:pt y="30242" x="4222"/>
                  </a:lnTo>
                  <a:lnTo>
                    <a:pt y="30934" x="4776"/>
                  </a:lnTo>
                  <a:lnTo>
                    <a:pt y="31557" x="5399"/>
                  </a:lnTo>
                  <a:lnTo>
                    <a:pt y="32180" x="6022"/>
                  </a:lnTo>
                  <a:lnTo>
                    <a:pt y="32803" x="6714"/>
                  </a:lnTo>
                  <a:lnTo>
                    <a:pt y="33356" x="7406"/>
                  </a:lnTo>
                  <a:lnTo>
                    <a:pt y="33841" x="8167"/>
                  </a:lnTo>
                  <a:lnTo>
                    <a:pt y="34325" x="8859"/>
                  </a:lnTo>
                  <a:lnTo>
                    <a:pt y="34741" x="9689"/>
                  </a:lnTo>
                  <a:lnTo>
                    <a:pt y="35156" x="10451"/>
                  </a:lnTo>
                  <a:lnTo>
                    <a:pt y="35571" x="11281"/>
                  </a:lnTo>
                  <a:lnTo>
                    <a:pt y="35848" x="12112"/>
                  </a:lnTo>
                  <a:lnTo>
                    <a:pt y="36194" x="12942"/>
                  </a:lnTo>
                  <a:lnTo>
                    <a:pt y="36401" x="13842"/>
                  </a:lnTo>
                  <a:lnTo>
                    <a:pt y="36609" x="14741"/>
                  </a:lnTo>
                  <a:lnTo>
                    <a:pt y="36817" x="15641"/>
                  </a:lnTo>
                  <a:lnTo>
                    <a:pt y="36886" x="16610"/>
                  </a:lnTo>
                  <a:lnTo>
                    <a:pt y="36955" x="17509"/>
                  </a:lnTo>
                  <a:lnTo>
                    <a:pt y="37024" x="18478"/>
                  </a:lnTo>
                  <a:lnTo>
                    <a:pt y="36955" x="19447"/>
                  </a:lnTo>
                  <a:lnTo>
                    <a:pt y="36886" x="20347"/>
                  </a:lnTo>
                  <a:lnTo>
                    <a:pt y="36817" x="21316"/>
                  </a:lnTo>
                  <a:lnTo>
                    <a:pt y="36609" x="22215"/>
                  </a:lnTo>
                  <a:lnTo>
                    <a:pt y="36401" x="23115"/>
                  </a:lnTo>
                  <a:lnTo>
                    <a:pt y="36194" x="23945"/>
                  </a:lnTo>
                  <a:lnTo>
                    <a:pt y="35848" x="24845"/>
                  </a:lnTo>
                  <a:lnTo>
                    <a:pt y="35571" x="25675"/>
                  </a:lnTo>
                  <a:lnTo>
                    <a:pt y="35156" x="26506"/>
                  </a:lnTo>
                  <a:lnTo>
                    <a:pt y="34741" x="27267"/>
                  </a:lnTo>
                  <a:lnTo>
                    <a:pt y="34325" x="28098"/>
                  </a:lnTo>
                  <a:lnTo>
                    <a:pt y="33841" x="28790"/>
                  </a:lnTo>
                  <a:lnTo>
                    <a:pt y="33356" x="29551"/>
                  </a:lnTo>
                  <a:lnTo>
                    <a:pt y="32803" x="30243"/>
                  </a:lnTo>
                  <a:lnTo>
                    <a:pt y="32180" x="30935"/>
                  </a:lnTo>
                  <a:lnTo>
                    <a:pt y="31557" x="31558"/>
                  </a:lnTo>
                  <a:lnTo>
                    <a:pt y="30934" x="32181"/>
                  </a:lnTo>
                  <a:lnTo>
                    <a:pt y="30242" x="32734"/>
                  </a:lnTo>
                  <a:lnTo>
                    <a:pt y="29550" x="33288"/>
                  </a:lnTo>
                  <a:lnTo>
                    <a:pt y="28858" x="33842"/>
                  </a:lnTo>
                  <a:lnTo>
                    <a:pt y="28097" x="34257"/>
                  </a:lnTo>
                  <a:lnTo>
                    <a:pt y="27336" x="34741"/>
                  </a:lnTo>
                  <a:lnTo>
                    <a:pt y="26505" x="35156"/>
                  </a:lnTo>
                  <a:lnTo>
                    <a:pt y="25675" x="35502"/>
                  </a:lnTo>
                  <a:lnTo>
                    <a:pt y="24844" x="35848"/>
                  </a:lnTo>
                  <a:lnTo>
                    <a:pt y="24014" x="36125"/>
                  </a:lnTo>
                  <a:lnTo>
                    <a:pt y="23114" x="36402"/>
                  </a:lnTo>
                  <a:lnTo>
                    <a:pt y="22215" x="36610"/>
                  </a:lnTo>
                  <a:lnTo>
                    <a:pt y="21315" x="36748"/>
                  </a:lnTo>
                  <a:lnTo>
                    <a:pt y="20415" x="36887"/>
                  </a:lnTo>
                  <a:lnTo>
                    <a:pt y="19446" x="36956"/>
                  </a:lnTo>
                  <a:lnTo>
                    <a:pt y="18478" x="36956"/>
                  </a:lnTo>
                  <a:lnTo>
                    <a:pt y="17578" x="36956"/>
                  </a:lnTo>
                  <a:lnTo>
                    <a:pt y="16609" x="36887"/>
                  </a:lnTo>
                  <a:lnTo>
                    <a:pt y="15709" x="36748"/>
                  </a:lnTo>
                  <a:lnTo>
                    <a:pt y="14810" x="36610"/>
                  </a:lnTo>
                  <a:lnTo>
                    <a:pt y="13910" x="36402"/>
                  </a:lnTo>
                  <a:lnTo>
                    <a:pt y="13010" x="36125"/>
                  </a:lnTo>
                  <a:lnTo>
                    <a:pt y="12111" x="35848"/>
                  </a:lnTo>
                  <a:lnTo>
                    <a:pt y="11280" x="35502"/>
                  </a:lnTo>
                  <a:lnTo>
                    <a:pt y="10519" x="35156"/>
                  </a:lnTo>
                  <a:lnTo>
                    <a:pt y="9689" x="34741"/>
                  </a:lnTo>
                  <a:lnTo>
                    <a:pt y="8927" x="34257"/>
                  </a:lnTo>
                  <a:lnTo>
                    <a:pt y="8166" x="33842"/>
                  </a:lnTo>
                  <a:lnTo>
                    <a:pt y="7405" x="33288"/>
                  </a:lnTo>
                  <a:lnTo>
                    <a:pt y="6713" x="32734"/>
                  </a:lnTo>
                  <a:lnTo>
                    <a:pt y="6090" x="32181"/>
                  </a:lnTo>
                  <a:lnTo>
                    <a:pt y="5398" x="31558"/>
                  </a:lnTo>
                  <a:lnTo>
                    <a:pt y="4844" x="30935"/>
                  </a:lnTo>
                  <a:lnTo>
                    <a:pt y="4222" x="30243"/>
                  </a:lnTo>
                  <a:lnTo>
                    <a:pt y="3668" x="29551"/>
                  </a:lnTo>
                  <a:lnTo>
                    <a:pt y="3184" x="28790"/>
                  </a:lnTo>
                  <a:lnTo>
                    <a:pt y="2699" x="28098"/>
                  </a:lnTo>
                  <a:lnTo>
                    <a:pt y="2215" x="27267"/>
                  </a:lnTo>
                  <a:lnTo>
                    <a:pt y="1799" x="26506"/>
                  </a:lnTo>
                  <a:lnTo>
                    <a:pt y="1453" x="25675"/>
                  </a:lnTo>
                  <a:lnTo>
                    <a:pt y="1107" x="24845"/>
                  </a:lnTo>
                  <a:lnTo>
                    <a:pt y="831" x="23945"/>
                  </a:lnTo>
                  <a:lnTo>
                    <a:pt y="623" x="23115"/>
                  </a:lnTo>
                  <a:lnTo>
                    <a:pt y="415" x="22215"/>
                  </a:lnTo>
                  <a:lnTo>
                    <a:pt y="208" x="21316"/>
                  </a:lnTo>
                  <a:lnTo>
                    <a:pt y="139" x="20347"/>
                  </a:lnTo>
                  <a:lnTo>
                    <a:pt y="0" x="19447"/>
                  </a:lnTo>
                  <a:close/>
                </a:path>
              </a:pathLst>
            </a:custGeom>
            <a:solidFill>
              <a:srgbClr val="FFFFFF"/>
            </a:solidFill>
            <a:ln w="830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y="1893825" x="2435425"/>
              <a:ext cy="581325" cx="640150"/>
            </a:xfrm>
            <a:custGeom>
              <a:pathLst>
                <a:path w="25606" extrusionOk="0" h="23253">
                  <a:moveTo>
                    <a:pt y="900" x="22077"/>
                  </a:moveTo>
                  <a:lnTo>
                    <a:pt y="3945" x="24776"/>
                  </a:lnTo>
                  <a:lnTo>
                    <a:pt y="22422" x="3530"/>
                  </a:lnTo>
                  <a:lnTo>
                    <a:pt y="19308" x="831"/>
                  </a:lnTo>
                  <a:lnTo>
                    <a:pt y="19170" x="1108"/>
                  </a:lnTo>
                  <a:lnTo>
                    <a:pt y="19793" x="1661"/>
                  </a:lnTo>
                  <a:lnTo>
                    <a:pt y="19516" x="1938"/>
                  </a:lnTo>
                  <a:lnTo>
                    <a:pt y="18893" x="1385"/>
                  </a:lnTo>
                  <a:lnTo>
                    <a:pt y="18616" x="1661"/>
                  </a:lnTo>
                  <a:lnTo>
                    <a:pt y="19239" x="2215"/>
                  </a:lnTo>
                  <a:lnTo>
                    <a:pt y="19031" x="2561"/>
                  </a:lnTo>
                  <a:lnTo>
                    <a:pt y="18339" x="2008"/>
                  </a:lnTo>
                  <a:lnTo>
                    <a:pt y="18063" x="2284"/>
                  </a:lnTo>
                  <a:lnTo>
                    <a:pt y="18755" x="2838"/>
                  </a:lnTo>
                  <a:lnTo>
                    <a:pt y="18478" x="3184"/>
                  </a:lnTo>
                  <a:lnTo>
                    <a:pt y="17855" x="2561"/>
                  </a:lnTo>
                  <a:lnTo>
                    <a:pt y="17578" x="2907"/>
                  </a:lnTo>
                  <a:lnTo>
                    <a:pt y="18201" x="3461"/>
                  </a:lnTo>
                  <a:lnTo>
                    <a:pt y="17993" x="3738"/>
                  </a:lnTo>
                  <a:lnTo>
                    <a:pt y="17301" x="3184"/>
                  </a:lnTo>
                  <a:lnTo>
                    <a:pt y="17025" x="3461"/>
                  </a:lnTo>
                  <a:lnTo>
                    <a:pt y="17717" x="4084"/>
                  </a:lnTo>
                  <a:lnTo>
                    <a:pt y="17440" x="4360"/>
                  </a:lnTo>
                  <a:lnTo>
                    <a:pt y="16748" x="3807"/>
                  </a:lnTo>
                  <a:lnTo>
                    <a:pt y="16540" x="4084"/>
                  </a:lnTo>
                  <a:lnTo>
                    <a:pt y="17578" x="4983"/>
                  </a:lnTo>
                  <a:lnTo>
                    <a:pt y="17301" x="5260"/>
                  </a:lnTo>
                  <a:lnTo>
                    <a:pt y="16263" x="4360"/>
                  </a:lnTo>
                  <a:lnTo>
                    <a:pt y="15986" x="4706"/>
                  </a:lnTo>
                  <a:lnTo>
                    <a:pt y="16679" x="5260"/>
                  </a:lnTo>
                  <a:lnTo>
                    <a:pt y="16402" x="5537"/>
                  </a:lnTo>
                  <a:lnTo>
                    <a:pt y="15710" x="4983"/>
                  </a:lnTo>
                  <a:lnTo>
                    <a:pt y="15502" x="5260"/>
                  </a:lnTo>
                  <a:lnTo>
                    <a:pt y="16125" x="5883"/>
                  </a:lnTo>
                  <a:lnTo>
                    <a:pt y="15848" x="6160"/>
                  </a:lnTo>
                  <a:lnTo>
                    <a:pt y="15225" x="5606"/>
                  </a:lnTo>
                  <a:lnTo>
                    <a:pt y="14948" x="5883"/>
                  </a:lnTo>
                  <a:lnTo>
                    <a:pt y="15640" x="6437"/>
                  </a:lnTo>
                  <a:lnTo>
                    <a:pt y="15364" x="6783"/>
                  </a:lnTo>
                  <a:lnTo>
                    <a:pt y="14672" x="6160"/>
                  </a:lnTo>
                  <a:lnTo>
                    <a:pt y="14395" x="6506"/>
                  </a:lnTo>
                  <a:lnTo>
                    <a:pt y="15087" x="7059"/>
                  </a:lnTo>
                  <a:lnTo>
                    <a:pt y="14810" x="7336"/>
                  </a:lnTo>
                  <a:lnTo>
                    <a:pt y="14187" x="6783"/>
                  </a:lnTo>
                  <a:lnTo>
                    <a:pt y="13910" x="7059"/>
                  </a:lnTo>
                  <a:lnTo>
                    <a:pt y="14533" x="7682"/>
                  </a:lnTo>
                  <a:lnTo>
                    <a:pt y="14326" x="7959"/>
                  </a:lnTo>
                  <a:lnTo>
                    <a:pt y="13634" x="7405"/>
                  </a:lnTo>
                  <a:lnTo>
                    <a:pt y="13357" x="7682"/>
                  </a:lnTo>
                  <a:lnTo>
                    <a:pt y="14948" x="9066"/>
                  </a:lnTo>
                  <a:lnTo>
                    <a:pt y="14672" x="9343"/>
                  </a:lnTo>
                  <a:lnTo>
                    <a:pt y="13149" x="8028"/>
                  </a:lnTo>
                  <a:lnTo>
                    <a:pt y="12872" x="8305"/>
                  </a:lnTo>
                  <a:lnTo>
                    <a:pt y="13495" x="8859"/>
                  </a:lnTo>
                  <a:lnTo>
                    <a:pt y="13218" x="9205"/>
                  </a:lnTo>
                  <a:lnTo>
                    <a:pt y="12595" x="8582"/>
                  </a:lnTo>
                  <a:lnTo>
                    <a:pt y="12319" x="8928"/>
                  </a:lnTo>
                  <a:lnTo>
                    <a:pt y="13011" x="9482"/>
                  </a:lnTo>
                  <a:lnTo>
                    <a:pt y="12734" x="9758"/>
                  </a:lnTo>
                  <a:lnTo>
                    <a:pt y="12042" x="9205"/>
                  </a:lnTo>
                  <a:lnTo>
                    <a:pt y="11834" x="9482"/>
                  </a:lnTo>
                  <a:lnTo>
                    <a:pt y="12457" x="10104"/>
                  </a:lnTo>
                  <a:lnTo>
                    <a:pt y="12180" x="10381"/>
                  </a:lnTo>
                  <a:lnTo>
                    <a:pt y="11557" x="9828"/>
                  </a:lnTo>
                  <a:lnTo>
                    <a:pt y="11281" x="10104"/>
                  </a:lnTo>
                  <a:lnTo>
                    <a:pt y="11973" x="10658"/>
                  </a:lnTo>
                  <a:lnTo>
                    <a:pt y="11696" x="11004"/>
                  </a:lnTo>
                  <a:lnTo>
                    <a:pt y="11004" x="10381"/>
                  </a:lnTo>
                  <a:lnTo>
                    <a:pt y="10796" x="10727"/>
                  </a:lnTo>
                  <a:lnTo>
                    <a:pt y="11419" x="11281"/>
                  </a:lnTo>
                  <a:lnTo>
                    <a:pt y="11142" x="11558"/>
                  </a:lnTo>
                  <a:lnTo>
                    <a:pt y="10519" x="11004"/>
                  </a:lnTo>
                  <a:lnTo>
                    <a:pt y="10243" x="11281"/>
                  </a:lnTo>
                  <a:lnTo>
                    <a:pt y="11281" x="12180"/>
                  </a:lnTo>
                  <a:lnTo>
                    <a:pt y="11004" x="12526"/>
                  </a:lnTo>
                  <a:lnTo>
                    <a:pt y="9966" x="11627"/>
                  </a:lnTo>
                  <a:lnTo>
                    <a:pt y="9689" x="11904"/>
                  </a:lnTo>
                  <a:lnTo>
                    <a:pt y="10381" x="12457"/>
                  </a:lnTo>
                  <a:lnTo>
                    <a:pt y="10104" x="12803"/>
                  </a:lnTo>
                  <a:lnTo>
                    <a:pt y="9481" x="12180"/>
                  </a:lnTo>
                  <a:lnTo>
                    <a:pt y="9204" x="12526"/>
                  </a:lnTo>
                  <a:lnTo>
                    <a:pt y="9827" x="13080"/>
                  </a:lnTo>
                  <a:lnTo>
                    <a:pt y="9620" x="13357"/>
                  </a:lnTo>
                  <a:lnTo>
                    <a:pt y="8928" x="12803"/>
                  </a:lnTo>
                  <a:lnTo>
                    <a:pt y="8651" x="13080"/>
                  </a:lnTo>
                  <a:lnTo>
                    <a:pt y="9343" x="13703"/>
                  </a:lnTo>
                  <a:lnTo>
                    <a:pt y="9066" x="13980"/>
                  </a:lnTo>
                  <a:lnTo>
                    <a:pt y="8374" x="13426"/>
                  </a:lnTo>
                  <a:lnTo>
                    <a:pt y="8166" x="13703"/>
                  </a:lnTo>
                  <a:lnTo>
                    <a:pt y="8789" x="14257"/>
                  </a:lnTo>
                  <a:lnTo>
                    <a:pt y="8512" x="14603"/>
                  </a:lnTo>
                  <a:lnTo>
                    <a:pt y="7890" x="14049"/>
                  </a:lnTo>
                  <a:lnTo>
                    <a:pt y="7613" x="14326"/>
                  </a:lnTo>
                  <a:lnTo>
                    <a:pt y="8305" x="14879"/>
                  </a:lnTo>
                  <a:lnTo>
                    <a:pt y="8028" x="15156"/>
                  </a:lnTo>
                  <a:lnTo>
                    <a:pt y="7336" x="14603"/>
                  </a:lnTo>
                  <a:lnTo>
                    <a:pt y="7128" x="14879"/>
                  </a:lnTo>
                  <a:lnTo>
                    <a:pt y="8651" x="16263"/>
                  </a:lnTo>
                  <a:lnTo>
                    <a:pt y="8374" x="16540"/>
                  </a:lnTo>
                  <a:lnTo>
                    <a:pt y="6852" x="15225"/>
                  </a:lnTo>
                  <a:lnTo>
                    <a:pt y="6575" x="15502"/>
                  </a:lnTo>
                  <a:lnTo>
                    <a:pt y="7267" x="16056"/>
                  </a:lnTo>
                  <a:lnTo>
                    <a:pt y="6990" x="16402"/>
                  </a:lnTo>
                  <a:lnTo>
                    <a:pt y="6298" x="15848"/>
                  </a:lnTo>
                  <a:lnTo>
                    <a:pt y="6021" x="16125"/>
                  </a:lnTo>
                  <a:lnTo>
                    <a:pt y="6713" x="16679"/>
                  </a:lnTo>
                  <a:lnTo>
                    <a:pt y="6436" x="17025"/>
                  </a:lnTo>
                  <a:lnTo>
                    <a:pt y="5813" x="16402"/>
                  </a:lnTo>
                  <a:lnTo>
                    <a:pt y="5537" x="16748"/>
                  </a:lnTo>
                  <a:lnTo>
                    <a:pt y="6159" x="17302"/>
                  </a:lnTo>
                  <a:lnTo>
                    <a:pt y="5952" x="17578"/>
                  </a:lnTo>
                  <a:lnTo>
                    <a:pt y="5260" x="17025"/>
                  </a:lnTo>
                  <a:lnTo>
                    <a:pt y="4983" x="17302"/>
                  </a:lnTo>
                  <a:lnTo>
                    <a:pt y="5675" x="17924"/>
                  </a:lnTo>
                  <a:lnTo>
                    <a:pt y="5398" x="18201"/>
                  </a:lnTo>
                  <a:lnTo>
                    <a:pt y="4706" x="17648"/>
                  </a:lnTo>
                  <a:lnTo>
                    <a:pt y="4499" x="17924"/>
                  </a:lnTo>
                  <a:lnTo>
                    <a:pt y="5121" x="18478"/>
                  </a:lnTo>
                  <a:lnTo>
                    <a:pt y="4845" x="18824"/>
                  </a:lnTo>
                  <a:lnTo>
                    <a:pt y="4222" x="18201"/>
                  </a:lnTo>
                  <a:lnTo>
                    <a:pt y="3945" x="18547"/>
                  </a:lnTo>
                  <a:lnTo>
                    <a:pt y="4983" x="19447"/>
                  </a:lnTo>
                  <a:lnTo>
                    <a:pt y="4706" x="19724"/>
                  </a:lnTo>
                  <a:lnTo>
                    <a:pt y="3668" x="18824"/>
                  </a:lnTo>
                  <a:lnTo>
                    <a:pt y="3461" x="19101"/>
                  </a:lnTo>
                  <a:lnTo>
                    <a:pt y="4083" x="19724"/>
                  </a:lnTo>
                  <a:lnTo>
                    <a:pt y="3807" x="20000"/>
                  </a:lnTo>
                  <a:lnTo>
                    <a:pt y="3184" x="19447"/>
                  </a:lnTo>
                  <a:lnTo>
                    <a:pt y="2907" x="19724"/>
                  </a:lnTo>
                  <a:lnTo>
                    <a:pt y="3599" x="20277"/>
                  </a:lnTo>
                  <a:lnTo>
                    <a:pt y="3322" x="20623"/>
                  </a:lnTo>
                  <a:lnTo>
                    <a:pt y="2630" x="20000"/>
                  </a:lnTo>
                  <a:lnTo>
                    <a:pt y="2422" x="20347"/>
                  </a:lnTo>
                  <a:lnTo>
                    <a:pt y="3045" x="20900"/>
                  </a:lnTo>
                  <a:lnTo>
                    <a:pt y="2768" x="21177"/>
                  </a:lnTo>
                  <a:lnTo>
                    <a:pt y="2146" x="20623"/>
                  </a:lnTo>
                  <a:lnTo>
                    <a:pt y="1869" x="20900"/>
                  </a:lnTo>
                  <a:lnTo>
                    <a:pt y="2492" x="21523"/>
                  </a:lnTo>
                  <a:lnTo>
                    <a:pt y="2284" x="21800"/>
                  </a:lnTo>
                  <a:lnTo>
                    <a:pt y="1592" x="21246"/>
                  </a:lnTo>
                  <a:lnTo>
                    <a:pt y="1315" x="21523"/>
                  </a:lnTo>
                  <a:lnTo>
                    <a:pt y="2007" x="22077"/>
                  </a:lnTo>
                  <a:lnTo>
                    <a:pt y="1730" x="22423"/>
                  </a:lnTo>
                  <a:lnTo>
                    <a:pt y="1108" x="21869"/>
                  </a:lnTo>
                  <a:lnTo>
                    <a:pt y="900" x="22077"/>
                  </a:lnTo>
                  <a:close/>
                  <a:moveTo>
                    <a:pt y="0" x="22146"/>
                  </a:moveTo>
                  <a:lnTo>
                    <a:pt y="19239" x="1"/>
                  </a:lnTo>
                  <a:lnTo>
                    <a:pt y="23253" x="3461"/>
                  </a:lnTo>
                  <a:lnTo>
                    <a:pt y="4014" x="25606"/>
                  </a:lnTo>
                  <a:lnTo>
                    <a:pt y="0" x="2214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y="1906025" x="3292550"/>
              <a:ext cy="160775" cx="1775950"/>
            </a:xfrm>
            <a:custGeom>
              <a:pathLst>
                <a:path w="71038" extrusionOk="0" h="6431">
                  <a:moveTo>
                    <a:pt y="1" x="24271"/>
                  </a:moveTo>
                  <a:lnTo>
                    <a:pt y="757" x="24271"/>
                  </a:lnTo>
                  <a:lnTo>
                    <a:pt y="757" x="24868"/>
                  </a:lnTo>
                  <a:lnTo>
                    <a:pt y="1" x="24868"/>
                  </a:lnTo>
                  <a:close/>
                  <a:moveTo>
                    <a:pt y="1" x="61993"/>
                  </a:moveTo>
                  <a:lnTo>
                    <a:pt y="757" x="61993"/>
                  </a:lnTo>
                  <a:lnTo>
                    <a:pt y="757" x="62590"/>
                  </a:lnTo>
                  <a:lnTo>
                    <a:pt y="1" x="62590"/>
                  </a:lnTo>
                  <a:close/>
                  <a:moveTo>
                    <a:pt y="1834" x="7235"/>
                  </a:moveTo>
                  <a:cubicBezTo>
                    <a:pt y="1834" x="7529"/>
                    <a:pt y="1931" x="7765"/>
                    <a:pt y="2126" x="7944"/>
                  </a:cubicBezTo>
                  <a:cubicBezTo>
                    <a:pt y="2320" x="8122"/>
                    <a:pt y="2581" x="8213"/>
                    <a:pt y="2908" x="8218"/>
                  </a:cubicBezTo>
                  <a:lnTo>
                    <a:pt y="2911" x="6090"/>
                  </a:lnTo>
                  <a:cubicBezTo>
                    <a:pt y="2569" x="6120"/>
                    <a:pt y="2304" x="6235"/>
                    <a:pt y="2116" x="6435"/>
                  </a:cubicBezTo>
                  <a:cubicBezTo>
                    <a:pt y="1928" x="6635"/>
                    <a:pt y="1834" x="6902"/>
                    <a:pt y="1834" x="7235"/>
                  </a:cubicBezTo>
                  <a:close/>
                  <a:moveTo>
                    <a:pt y="1827" x="31700"/>
                  </a:moveTo>
                  <a:cubicBezTo>
                    <a:pt y="1827" x="32022"/>
                    <a:pt y="1946" x="32273"/>
                    <a:pt y="2184" x="32451"/>
                  </a:cubicBezTo>
                  <a:cubicBezTo>
                    <a:pt y="2422" x="32629"/>
                    <a:pt y="2757" x="32719"/>
                    <a:pt y="3190" x="32719"/>
                  </a:cubicBezTo>
                  <a:cubicBezTo>
                    <a:pt y="3620" x="32719"/>
                    <a:pt y="3954" x="32629"/>
                    <a:pt y="4192" x="32451"/>
                  </a:cubicBezTo>
                  <a:cubicBezTo>
                    <a:pt y="4430" x="32273"/>
                    <a:pt y="4549" x="32022"/>
                    <a:pt y="4549" x="31700"/>
                  </a:cubicBezTo>
                  <a:cubicBezTo>
                    <a:pt y="4549" x="31380"/>
                    <a:pt y="4430" x="31131"/>
                    <a:pt y="4192" x="30952"/>
                  </a:cubicBezTo>
                  <a:cubicBezTo>
                    <a:pt y="3954" x="30774"/>
                    <a:pt y="3620" x="30685"/>
                    <a:pt y="3190" x="30685"/>
                  </a:cubicBezTo>
                  <a:cubicBezTo>
                    <a:pt y="2757" x="30685"/>
                    <a:pt y="2422" x="30774"/>
                    <a:pt y="2184" x="30952"/>
                  </a:cubicBezTo>
                  <a:cubicBezTo>
                    <a:pt y="1946" x="31131"/>
                    <a:pt y="1827" x="31380"/>
                    <a:pt y="1827" x="31700"/>
                  </a:cubicBezTo>
                  <a:close/>
                  <a:moveTo>
                    <a:pt y="1827" x="69422"/>
                  </a:moveTo>
                  <a:cubicBezTo>
                    <a:pt y="1827" x="69744"/>
                    <a:pt y="1946" x="69995"/>
                    <a:pt y="2184" x="70173"/>
                  </a:cubicBezTo>
                  <a:cubicBezTo>
                    <a:pt y="2422" x="70351"/>
                    <a:pt y="2757" x="70441"/>
                    <a:pt y="3190" x="70441"/>
                  </a:cubicBezTo>
                  <a:cubicBezTo>
                    <a:pt y="3620" x="70441"/>
                    <a:pt y="3954" x="70351"/>
                    <a:pt y="4192" x="70173"/>
                  </a:cubicBezTo>
                  <a:cubicBezTo>
                    <a:pt y="4430" x="69995"/>
                    <a:pt y="4549" x="69744"/>
                    <a:pt y="4549" x="69422"/>
                  </a:cubicBezTo>
                  <a:cubicBezTo>
                    <a:pt y="4549" x="69102"/>
                    <a:pt y="4430" x="68853"/>
                    <a:pt y="4192" x="68674"/>
                  </a:cubicBezTo>
                  <a:cubicBezTo>
                    <a:pt y="3954" x="68496"/>
                    <a:pt y="3620" x="68407"/>
                    <a:pt y="3190" x="68407"/>
                  </a:cubicBezTo>
                  <a:cubicBezTo>
                    <a:pt y="2757" x="68407"/>
                    <a:pt y="2422" x="68496"/>
                    <a:pt y="2184" x="68674"/>
                  </a:cubicBezTo>
                  <a:cubicBezTo>
                    <a:pt y="1946" x="68853"/>
                    <a:pt y="1827" x="69102"/>
                    <a:pt y="1827" x="69422"/>
                  </a:cubicBezTo>
                  <a:close/>
                  <a:moveTo>
                    <a:pt y="1834" x="41844"/>
                  </a:moveTo>
                  <a:cubicBezTo>
                    <a:pt y="1834" x="42162"/>
                    <a:pt y="1960" x="42414"/>
                    <a:pt y="2212" x="42600"/>
                  </a:cubicBezTo>
                  <a:cubicBezTo>
                    <a:pt y="2464" x="42786"/>
                    <a:pt y="2805" x="42879"/>
                    <a:pt y="3235" x="42879"/>
                  </a:cubicBezTo>
                  <a:cubicBezTo>
                    <a:pt y="3668" x="42879"/>
                    <a:pt y="4009" x="42786"/>
                    <a:pt y="4260" x="42600"/>
                  </a:cubicBezTo>
                  <a:cubicBezTo>
                    <a:pt y="4511" x="42414"/>
                    <a:pt y="4637" x="42162"/>
                    <a:pt y="4637" x="41844"/>
                  </a:cubicBezTo>
                  <a:cubicBezTo>
                    <a:pt y="4637" x="41521"/>
                    <a:pt y="4512" x="41268"/>
                    <a:pt y="4262" x="41083"/>
                  </a:cubicBezTo>
                  <a:cubicBezTo>
                    <a:pt y="4012" x="40898"/>
                    <a:pt y="3670" x="40806"/>
                    <a:pt y="3235" x="40806"/>
                  </a:cubicBezTo>
                  <a:cubicBezTo>
                    <a:pt y="2800" x="40806"/>
                    <a:pt y="2458" x="40899"/>
                    <a:pt y="2208" x="41085"/>
                  </a:cubicBezTo>
                  <a:cubicBezTo>
                    <a:pt y="1959" x="41271"/>
                    <a:pt y="1834" x="41524"/>
                    <a:pt y="1834" x="41844"/>
                  </a:cubicBezTo>
                  <a:close/>
                  <a:moveTo>
                    <a:pt y="3222" x="12040"/>
                  </a:moveTo>
                  <a:lnTo>
                    <a:pt y="3355" x="12040"/>
                  </a:lnTo>
                  <a:cubicBezTo>
                    <a:pt y="3745" x="12040"/>
                    <a:pt y="4056" x="11940"/>
                    <a:pt y="4291" x="11740"/>
                  </a:cubicBezTo>
                  <a:cubicBezTo>
                    <a:pt y="4526" x="11540"/>
                    <a:pt y="4643" x="11274"/>
                    <a:pt y="4643" x="10943"/>
                  </a:cubicBezTo>
                  <a:cubicBezTo>
                    <a:pt y="4643" x="10703"/>
                    <a:pt y="4581" x="10513"/>
                    <a:pt y="4457" x="10374"/>
                  </a:cubicBezTo>
                  <a:cubicBezTo>
                    <a:pt y="4332" x="10234"/>
                    <a:pt y="4164" x="10165"/>
                    <a:pt y="3952" x="10165"/>
                  </a:cubicBezTo>
                  <a:cubicBezTo>
                    <a:pt y="3686" x="10165"/>
                    <a:pt y="3498" x="10258"/>
                    <a:pt y="3388" x="10444"/>
                  </a:cubicBezTo>
                  <a:cubicBezTo>
                    <a:pt y="3277" x="10630"/>
                    <a:pt y="3222" x="10964"/>
                    <a:pt y="3222" x="11446"/>
                  </a:cubicBezTo>
                  <a:close/>
                  <a:moveTo>
                    <a:pt y="1827" x="52566"/>
                  </a:moveTo>
                  <a:cubicBezTo>
                    <a:pt y="1827" x="52881"/>
                    <a:pt y="1952" x="53130"/>
                    <a:pt y="2202" x="53310"/>
                  </a:cubicBezTo>
                  <a:cubicBezTo>
                    <a:pt y="2452" x="53491"/>
                    <a:pt y="2796" x="53581"/>
                    <a:pt y="3235" x="53581"/>
                  </a:cubicBezTo>
                  <a:cubicBezTo>
                    <a:pt y="3674" x="53581"/>
                    <a:pt y="4019" x="53491"/>
                    <a:pt y="4268" x="53310"/>
                  </a:cubicBezTo>
                  <a:cubicBezTo>
                    <a:pt y="4518" x="53130"/>
                    <a:pt y="4643" x="52881"/>
                    <a:pt y="4643" x="52566"/>
                  </a:cubicBezTo>
                  <a:cubicBezTo>
                    <a:pt y="4643" x="52250"/>
                    <a:pt y="4518" x="52002"/>
                    <a:pt y="4268" x="51821"/>
                  </a:cubicBezTo>
                  <a:cubicBezTo>
                    <a:pt y="4019" x="51640"/>
                    <a:pt y="3674" x="51550"/>
                    <a:pt y="3235" x="51550"/>
                  </a:cubicBezTo>
                  <a:cubicBezTo>
                    <a:pt y="2796" x="51550"/>
                    <a:pt y="2452" x="51640"/>
                    <a:pt y="2202" x="51821"/>
                  </a:cubicBezTo>
                  <a:cubicBezTo>
                    <a:pt y="1952" x="52002"/>
                    <a:pt y="1827" x="52250"/>
                    <a:pt y="1827" x="52566"/>
                  </a:cubicBezTo>
                  <a:close/>
                  <a:moveTo>
                    <a:pt y="3222" x="57435"/>
                  </a:moveTo>
                  <a:lnTo>
                    <a:pt y="3355" x="57435"/>
                  </a:lnTo>
                  <a:cubicBezTo>
                    <a:pt y="3745" x="57435"/>
                    <a:pt y="4056" x="57335"/>
                    <a:pt y="4291" x="57135"/>
                  </a:cubicBezTo>
                  <a:cubicBezTo>
                    <a:pt y="4526" x="56935"/>
                    <a:pt y="4643" x="56669"/>
                    <a:pt y="4643" x="56338"/>
                  </a:cubicBezTo>
                  <a:cubicBezTo>
                    <a:pt y="4643" x="56098"/>
                    <a:pt y="4581" x="55908"/>
                    <a:pt y="4457" x="55769"/>
                  </a:cubicBezTo>
                  <a:cubicBezTo>
                    <a:pt y="4332" x="55629"/>
                    <a:pt y="4164" x="55560"/>
                    <a:pt y="3952" x="55560"/>
                  </a:cubicBezTo>
                  <a:cubicBezTo>
                    <a:pt y="3686" x="55560"/>
                    <a:pt y="3498" x="55653"/>
                    <a:pt y="3388" x="55839"/>
                  </a:cubicBezTo>
                  <a:cubicBezTo>
                    <a:pt y="3277" x="56025"/>
                    <a:pt y="3222" x="56359"/>
                    <a:pt y="3222" x="56841"/>
                  </a:cubicBezTo>
                  <a:close/>
                  <a:moveTo>
                    <a:pt y="205" x="1"/>
                  </a:moveTo>
                  <a:lnTo>
                    <a:pt y="5049" x="1"/>
                  </a:lnTo>
                  <a:lnTo>
                    <a:pt y="5049" x="637"/>
                  </a:lnTo>
                  <a:lnTo>
                    <a:pt y="796" x="637"/>
                  </a:lnTo>
                  <a:lnTo>
                    <a:pt y="4118" x="1886"/>
                  </a:lnTo>
                  <a:lnTo>
                    <a:pt y="4118" x="2544"/>
                  </a:lnTo>
                  <a:lnTo>
                    <a:pt y="796" x="3793"/>
                  </a:lnTo>
                  <a:lnTo>
                    <a:pt y="5049" x="3793"/>
                  </a:lnTo>
                  <a:lnTo>
                    <a:pt y="5049" x="4432"/>
                  </a:lnTo>
                  <a:lnTo>
                    <a:pt y="205" x="4432"/>
                  </a:lnTo>
                  <a:lnTo>
                    <a:pt y="205" x="3456"/>
                  </a:lnTo>
                  <a:lnTo>
                    <a:pt y="3501" x="2213"/>
                  </a:lnTo>
                  <a:lnTo>
                    <a:pt y="205" x="977"/>
                  </a:lnTo>
                  <a:close/>
                  <a:moveTo>
                    <a:pt y="1328" x="23339"/>
                  </a:moveTo>
                  <a:cubicBezTo>
                    <a:pt y="1328" x="23052"/>
                    <a:pt y="1381" x="22807"/>
                    <a:pt y="1488" x="22606"/>
                  </a:cubicBezTo>
                  <a:cubicBezTo>
                    <a:pt y="1595" x="22405"/>
                    <a:pt y="1759" x="22242"/>
                    <a:pt y="1980" x="22116"/>
                  </a:cubicBezTo>
                  <a:lnTo>
                    <a:pt y="1415" x="22116"/>
                  </a:lnTo>
                  <a:lnTo>
                    <a:pt y="1415" x="21516"/>
                  </a:lnTo>
                  <a:lnTo>
                    <a:pt y="5049" x="21516"/>
                  </a:lnTo>
                  <a:lnTo>
                    <a:pt y="5049" x="22116"/>
                  </a:lnTo>
                  <a:lnTo>
                    <a:pt y="3135" x="22116"/>
                  </a:lnTo>
                  <a:cubicBezTo>
                    <a:pt y="2724" x="22116"/>
                    <a:pt y="2408" x="22206"/>
                    <a:pt y="2189" x="22387"/>
                  </a:cubicBezTo>
                  <a:cubicBezTo>
                    <a:pt y="1969" x="22568"/>
                    <a:pt y="1860" x="22827"/>
                    <a:pt y="1860" x="23164"/>
                  </a:cubicBezTo>
                  <a:cubicBezTo>
                    <a:pt y="1860" x="23259"/>
                    <a:pt y="1869" x="23346"/>
                    <a:pt y="1887" x="23425"/>
                  </a:cubicBezTo>
                  <a:cubicBezTo>
                    <a:pt y="1906" x="23504"/>
                    <a:pt y="1934" x="23577"/>
                    <a:pt y="1973" x="23644"/>
                  </a:cubicBezTo>
                  <a:lnTo>
                    <a:pt y="1360" x="23641"/>
                  </a:lnTo>
                  <a:cubicBezTo>
                    <a:pt y="1349" x="23580"/>
                    <a:pt y="1341" x="23525"/>
                    <a:pt y="1336" x="23475"/>
                  </a:cubicBezTo>
                  <a:cubicBezTo>
                    <a:pt y="1330" x="23426"/>
                    <a:pt y="1328" x="23380"/>
                    <a:pt y="1328" x="23339"/>
                  </a:cubicBezTo>
                  <a:close/>
                  <a:moveTo>
                    <a:pt y="1415" x="24271"/>
                  </a:moveTo>
                  <a:lnTo>
                    <a:pt y="5049" x="24271"/>
                  </a:lnTo>
                  <a:lnTo>
                    <a:pt y="5049" x="24868"/>
                  </a:lnTo>
                  <a:lnTo>
                    <a:pt y="1415" x="24868"/>
                  </a:lnTo>
                  <a:close/>
                  <a:moveTo>
                    <a:pt y="1328" x="27869"/>
                  </a:moveTo>
                  <a:cubicBezTo>
                    <a:pt y="1328" x="27616"/>
                    <a:pt y="1382" x="27392"/>
                    <a:pt y="1490" x="27199"/>
                  </a:cubicBezTo>
                  <a:cubicBezTo>
                    <a:pt y="1598" x="27005"/>
                    <a:pt y="1761" x="26837"/>
                    <a:pt y="1980" x="26694"/>
                  </a:cubicBezTo>
                  <a:lnTo>
                    <a:pt y="1415" x="26694"/>
                  </a:lnTo>
                  <a:lnTo>
                    <a:pt y="1415" x="26094"/>
                  </a:lnTo>
                  <a:lnTo>
                    <a:pt y="5049" x="26094"/>
                  </a:lnTo>
                  <a:lnTo>
                    <a:pt y="5049" x="26694"/>
                  </a:lnTo>
                  <a:lnTo>
                    <a:pt y="2995" x="26694"/>
                  </a:lnTo>
                  <a:cubicBezTo>
                    <a:pt y="2640" x="26694"/>
                    <a:pt y="2360" x="26787"/>
                    <a:pt y="2155" x="26973"/>
                  </a:cubicBezTo>
                  <a:cubicBezTo>
                    <a:pt y="1949" x="27159"/>
                    <a:pt y="1847" x="27413"/>
                    <a:pt y="1847" x="27736"/>
                  </a:cubicBezTo>
                  <a:cubicBezTo>
                    <a:pt y="1847" x="28004"/>
                    <a:pt y="1932" x="28205"/>
                    <a:pt y="2103" x="28339"/>
                  </a:cubicBezTo>
                  <a:cubicBezTo>
                    <a:pt y="2274" x="28473"/>
                    <a:pt y="2531" x="28540"/>
                    <a:pt y="2875" x="28540"/>
                  </a:cubicBezTo>
                  <a:lnTo>
                    <a:pt y="5049" x="28540"/>
                  </a:lnTo>
                  <a:lnTo>
                    <a:pt y="5049" x="29137"/>
                  </a:lnTo>
                  <a:lnTo>
                    <a:pt y="2856" x="29137"/>
                  </a:lnTo>
                  <a:cubicBezTo>
                    <a:pt y="2354" x="29137"/>
                    <a:pt y="1974" x="29030"/>
                    <a:pt y="1715" x="28816"/>
                  </a:cubicBezTo>
                  <a:cubicBezTo>
                    <a:pt y="1457" x="28602"/>
                    <a:pt y="1328" x="28286"/>
                    <a:pt y="1328" x="27869"/>
                  </a:cubicBezTo>
                  <a:close/>
                  <a:moveTo>
                    <a:pt y="1328" x="46246"/>
                  </a:moveTo>
                  <a:cubicBezTo>
                    <a:pt y="1328" x="45984"/>
                    <a:pt y="1381" x="45758"/>
                    <a:pt y="1487" x="45568"/>
                  </a:cubicBezTo>
                  <a:cubicBezTo>
                    <a:pt y="1593" x="45378"/>
                    <a:pt y="1757" x="45214"/>
                    <a:pt y="1980" x="45078"/>
                  </a:cubicBezTo>
                  <a:lnTo>
                    <a:pt y="1415" x="45078"/>
                  </a:lnTo>
                  <a:lnTo>
                    <a:pt y="1415" x="44478"/>
                  </a:lnTo>
                  <a:lnTo>
                    <a:pt y="5049" x="44478"/>
                  </a:lnTo>
                  <a:lnTo>
                    <a:pt y="5049" x="45078"/>
                  </a:lnTo>
                  <a:lnTo>
                    <a:pt y="2995" x="45078"/>
                  </a:lnTo>
                  <a:cubicBezTo>
                    <a:pt y="2643" x="45078"/>
                    <a:pt y="2363" x="45168"/>
                    <a:pt y="2156" x="45347"/>
                  </a:cubicBezTo>
                  <a:cubicBezTo>
                    <a:pt y="1950" x="45527"/>
                    <a:pt y="1847" x="45769"/>
                    <a:pt y="1847" x="46074"/>
                  </a:cubicBezTo>
                  <a:cubicBezTo>
                    <a:pt y="1847" x="46331"/>
                    <a:pt y="1930" x="46522"/>
                    <a:pt y="2098" x="46645"/>
                  </a:cubicBezTo>
                  <a:cubicBezTo>
                    <a:pt y="2266" x="46768"/>
                    <a:pt y="2525" x="46830"/>
                    <a:pt y="2875" x="46830"/>
                  </a:cubicBezTo>
                  <a:lnTo>
                    <a:pt y="5049" x="46830"/>
                  </a:lnTo>
                  <a:lnTo>
                    <a:pt y="5049" x="47430"/>
                  </a:lnTo>
                  <a:lnTo>
                    <a:pt y="2995" x="47430"/>
                  </a:lnTo>
                  <a:cubicBezTo>
                    <a:pt y="2640" x="47430"/>
                    <a:pt y="2360" x="47520"/>
                    <a:pt y="2155" x="47699"/>
                  </a:cubicBezTo>
                  <a:cubicBezTo>
                    <a:pt y="1949" x="47879"/>
                    <a:pt y="1847" x="48123"/>
                    <a:pt y="1847" x="48433"/>
                  </a:cubicBezTo>
                  <a:cubicBezTo>
                    <a:pt y="1847" x="48686"/>
                    <a:pt y="1931" x="48874"/>
                    <a:pt y="2100" x="48997"/>
                  </a:cubicBezTo>
                  <a:cubicBezTo>
                    <a:pt y="2268" x="49120"/>
                    <a:pt y="2527" x="49182"/>
                    <a:pt y="2875" x="49182"/>
                  </a:cubicBezTo>
                  <a:lnTo>
                    <a:pt y="5049" x="49182"/>
                  </a:lnTo>
                  <a:lnTo>
                    <a:pt y="5049" x="49782"/>
                  </a:lnTo>
                  <a:lnTo>
                    <a:pt y="2856" x="49782"/>
                  </a:lnTo>
                  <a:cubicBezTo>
                    <a:pt y="2367" x="49782"/>
                    <a:pt y="1990" x="49679"/>
                    <a:pt y="1725" x="49474"/>
                  </a:cubicBezTo>
                  <a:cubicBezTo>
                    <a:pt y="1460" x="49268"/>
                    <a:pt y="1328" x="48977"/>
                    <a:pt y="1328" x="48598"/>
                  </a:cubicBezTo>
                  <a:cubicBezTo>
                    <a:pt y="1328" x="48317"/>
                    <a:pt y="1391" x="48072"/>
                    <a:pt y="1519" x="47865"/>
                  </a:cubicBezTo>
                  <a:cubicBezTo>
                    <a:pt y="1647" x="47657"/>
                    <a:pt y="1845" x="47479"/>
                    <a:pt y="2113" x="47330"/>
                  </a:cubicBezTo>
                  <a:cubicBezTo>
                    <a:pt y="1857" x="47241"/>
                    <a:pt y="1663" x="47104"/>
                    <a:pt y="1529" x="46919"/>
                  </a:cubicBezTo>
                  <a:cubicBezTo>
                    <a:pt y="1395" x="46734"/>
                    <a:pt y="1328" x="46510"/>
                    <a:pt y="1328" x="46246"/>
                  </a:cubicBezTo>
                  <a:close/>
                  <a:moveTo>
                    <a:pt y="1328" x="61061"/>
                  </a:moveTo>
                  <a:cubicBezTo>
                    <a:pt y="1328" x="60774"/>
                    <a:pt y="1381" x="60529"/>
                    <a:pt y="1488" x="60328"/>
                  </a:cubicBezTo>
                  <a:cubicBezTo>
                    <a:pt y="1595" x="60127"/>
                    <a:pt y="1759" x="59964"/>
                    <a:pt y="1980" x="59838"/>
                  </a:cubicBezTo>
                  <a:lnTo>
                    <a:pt y="1415" x="59838"/>
                  </a:lnTo>
                  <a:lnTo>
                    <a:pt y="1415" x="59238"/>
                  </a:lnTo>
                  <a:lnTo>
                    <a:pt y="5049" x="59238"/>
                  </a:lnTo>
                  <a:lnTo>
                    <a:pt y="5049" x="59838"/>
                  </a:lnTo>
                  <a:lnTo>
                    <a:pt y="3135" x="59838"/>
                  </a:lnTo>
                  <a:cubicBezTo>
                    <a:pt y="2724" x="59838"/>
                    <a:pt y="2408" x="59928"/>
                    <a:pt y="2189" x="60109"/>
                  </a:cubicBezTo>
                  <a:cubicBezTo>
                    <a:pt y="1969" x="60290"/>
                    <a:pt y="1860" x="60549"/>
                    <a:pt y="1860" x="60886"/>
                  </a:cubicBezTo>
                  <a:cubicBezTo>
                    <a:pt y="1860" x="60981"/>
                    <a:pt y="1869" x="61068"/>
                    <a:pt y="1887" x="61147"/>
                  </a:cubicBezTo>
                  <a:cubicBezTo>
                    <a:pt y="1906" x="61226"/>
                    <a:pt y="1934" x="61299"/>
                    <a:pt y="1973" x="61366"/>
                  </a:cubicBezTo>
                  <a:lnTo>
                    <a:pt y="1360" x="61363"/>
                  </a:lnTo>
                  <a:cubicBezTo>
                    <a:pt y="1349" x="61302"/>
                    <a:pt y="1341" x="61247"/>
                    <a:pt y="1336" x="61197"/>
                  </a:cubicBezTo>
                  <a:cubicBezTo>
                    <a:pt y="1330" x="61148"/>
                    <a:pt y="1328" x="61102"/>
                    <a:pt y="1328" x="61061"/>
                  </a:cubicBezTo>
                  <a:close/>
                  <a:moveTo>
                    <a:pt y="1415" x="61993"/>
                  </a:moveTo>
                  <a:lnTo>
                    <a:pt y="5049" x="61993"/>
                  </a:lnTo>
                  <a:lnTo>
                    <a:pt y="5049" x="62590"/>
                  </a:lnTo>
                  <a:lnTo>
                    <a:pt y="1415" x="62590"/>
                  </a:lnTo>
                  <a:close/>
                  <a:moveTo>
                    <a:pt y="1328" x="65591"/>
                  </a:moveTo>
                  <a:cubicBezTo>
                    <a:pt y="1328" x="65338"/>
                    <a:pt y="1382" x="65114"/>
                    <a:pt y="1490" x="64921"/>
                  </a:cubicBezTo>
                  <a:cubicBezTo>
                    <a:pt y="1598" x="64727"/>
                    <a:pt y="1761" x="64559"/>
                    <a:pt y="1980" x="64416"/>
                  </a:cubicBezTo>
                  <a:lnTo>
                    <a:pt y="1415" x="64416"/>
                  </a:lnTo>
                  <a:lnTo>
                    <a:pt y="1415" x="63816"/>
                  </a:lnTo>
                  <a:lnTo>
                    <a:pt y="5049" x="63816"/>
                  </a:lnTo>
                  <a:lnTo>
                    <a:pt y="5049" x="64416"/>
                  </a:lnTo>
                  <a:lnTo>
                    <a:pt y="2995" x="64416"/>
                  </a:lnTo>
                  <a:cubicBezTo>
                    <a:pt y="2640" x="64416"/>
                    <a:pt y="2360" x="64509"/>
                    <a:pt y="2155" x="64695"/>
                  </a:cubicBezTo>
                  <a:cubicBezTo>
                    <a:pt y="1949" x="64881"/>
                    <a:pt y="1847" x="65135"/>
                    <a:pt y="1847" x="65458"/>
                  </a:cubicBezTo>
                  <a:cubicBezTo>
                    <a:pt y="1847" x="65726"/>
                    <a:pt y="1932" x="65927"/>
                    <a:pt y="2103" x="66061"/>
                  </a:cubicBezTo>
                  <a:cubicBezTo>
                    <a:pt y="2274" x="66195"/>
                    <a:pt y="2531" x="66262"/>
                    <a:pt y="2875" x="66262"/>
                  </a:cubicBezTo>
                  <a:lnTo>
                    <a:pt y="5049" x="66262"/>
                  </a:lnTo>
                  <a:lnTo>
                    <a:pt y="5049" x="66859"/>
                  </a:lnTo>
                  <a:lnTo>
                    <a:pt y="2856" x="66859"/>
                  </a:lnTo>
                  <a:cubicBezTo>
                    <a:pt y="2354" x="66859"/>
                    <a:pt y="1974" x="66752"/>
                    <a:pt y="1715" x="66538"/>
                  </a:cubicBezTo>
                  <a:cubicBezTo>
                    <a:pt y="1457" x="66324"/>
                    <a:pt y="1328" x="66008"/>
                    <a:pt y="1328" x="65591"/>
                  </a:cubicBezTo>
                  <a:close/>
                  <a:moveTo>
                    <a:pt y="1328" x="7228"/>
                  </a:moveTo>
                  <a:cubicBezTo>
                    <a:pt y="1328" x="6683"/>
                    <a:pt y="1502" x="6250"/>
                    <a:pt y="1852" x="5929"/>
                  </a:cubicBezTo>
                  <a:cubicBezTo>
                    <a:pt y="2201" x="5608"/>
                    <a:pt y="2673" x="5447"/>
                    <a:pt y="3268" x="5447"/>
                  </a:cubicBezTo>
                  <a:cubicBezTo>
                    <a:pt y="3843" x="5447"/>
                    <a:pt y="4299" x="5616"/>
                    <a:pt y="4637" x="5955"/>
                  </a:cubicBezTo>
                  <a:cubicBezTo>
                    <a:pt y="4974" x="6293"/>
                    <a:pt y="5143" x="6752"/>
                    <a:pt y="5143" x="7332"/>
                  </a:cubicBezTo>
                  <a:cubicBezTo>
                    <a:pt y="5143" x="7563"/>
                    <a:pt y="5119" x="7792"/>
                    <a:pt y="5071" x="8017"/>
                  </a:cubicBezTo>
                  <a:cubicBezTo>
                    <a:pt y="5024" x="8241"/>
                    <a:pt y="4955" x="8461"/>
                    <a:pt y="4864" x="8675"/>
                  </a:cubicBezTo>
                  <a:lnTo>
                    <a:pt y="4299" x="8675"/>
                  </a:lnTo>
                  <a:cubicBezTo>
                    <a:pt y="4412" x="8463"/>
                    <a:pt y="4496" x="8250"/>
                    <a:pt y="4552" x="8034"/>
                  </a:cubicBezTo>
                  <a:cubicBezTo>
                    <a:pt y="4609" x="7819"/>
                    <a:pt y="4637" x="7597"/>
                    <a:pt y="4637" x="7368"/>
                  </a:cubicBezTo>
                  <a:cubicBezTo>
                    <a:pt y="4637" x="6972"/>
                    <a:pt y="4529" x="6663"/>
                    <a:pt y="4314" x="6442"/>
                  </a:cubicBezTo>
                  <a:cubicBezTo>
                    <a:pt y="4099" x="6220"/>
                    <a:pt y="3786" x="6096"/>
                    <a:pt y="3375" x="6070"/>
                  </a:cubicBezTo>
                  <a:lnTo>
                    <a:pt y="3375" x="8815"/>
                  </a:lnTo>
                  <a:lnTo>
                    <a:pt y="3083" x="8815"/>
                  </a:lnTo>
                  <a:cubicBezTo>
                    <a:pt y="2542" x="8815"/>
                    <a:pt y="2114" x="8672"/>
                    <a:pt y="1800" x="8388"/>
                  </a:cubicBezTo>
                  <a:cubicBezTo>
                    <a:pt y="1485" x="8104"/>
                    <a:pt y="1328" x="7717"/>
                    <a:pt y="1328" x="7228"/>
                  </a:cubicBezTo>
                  <a:close/>
                  <a:moveTo>
                    <a:pt y="1328" x="11070"/>
                  </a:moveTo>
                  <a:cubicBezTo>
                    <a:pt y="1328" x="10875"/>
                    <a:pt y="1349" x="10675"/>
                    <a:pt y="1391" x="10470"/>
                  </a:cubicBezTo>
                  <a:cubicBezTo>
                    <a:pt y="1433" x="10264"/>
                    <a:pt y="1496" x="10052"/>
                    <a:pt y="1581" x="9834"/>
                  </a:cubicBezTo>
                  <a:lnTo>
                    <a:pt y="2132" x="9834"/>
                  </a:lnTo>
                  <a:cubicBezTo>
                    <a:pt y="2033" x="10015"/>
                    <a:pt y="1958" x="10205"/>
                    <a:pt y="1908" x="10401"/>
                  </a:cubicBezTo>
                  <a:cubicBezTo>
                    <a:pt y="1859" x="10598"/>
                    <a:pt y="1834" x="10800"/>
                    <a:pt y="1834" x="11008"/>
                  </a:cubicBezTo>
                  <a:cubicBezTo>
                    <a:pt y="1834" x="11335"/>
                    <a:pt y="1909" x="11588"/>
                    <a:pt y="2059" x="11769"/>
                  </a:cubicBezTo>
                  <a:cubicBezTo>
                    <a:pt y="2209" x="11949"/>
                    <a:pt y="2422" x="12040"/>
                    <a:pt y="2697" x="12040"/>
                  </a:cubicBezTo>
                  <a:lnTo>
                    <a:pt y="2755" x="12040"/>
                  </a:lnTo>
                  <a:lnTo>
                    <a:pt y="2755" x="11203"/>
                  </a:lnTo>
                  <a:cubicBezTo>
                    <a:pt y="2755" x="10660"/>
                    <a:pt y="2859" x="10252"/>
                    <a:pt y="3066" x="9978"/>
                  </a:cubicBezTo>
                  <a:cubicBezTo>
                    <a:pt y="3274" x="9704"/>
                    <a:pt y="3582" x="9568"/>
                    <a:pt y="3991" x="9568"/>
                  </a:cubicBezTo>
                  <a:cubicBezTo>
                    <a:pt y="4341" x="9568"/>
                    <a:pt y="4621" x="9677"/>
                    <a:pt y="4830" x="9897"/>
                  </a:cubicBezTo>
                  <a:cubicBezTo>
                    <a:pt y="5038" x="10116"/>
                    <a:pt y="5143" x="10412"/>
                    <a:pt y="5143" x="10784"/>
                  </a:cubicBezTo>
                  <a:cubicBezTo>
                    <a:pt y="5143" x="11078"/>
                    <a:pt y="5090" x="11327"/>
                    <a:pt y="4985" x="11530"/>
                  </a:cubicBezTo>
                  <a:cubicBezTo>
                    <a:pt y="4880" x="11734"/>
                    <a:pt y="4718" x="11903"/>
                    <a:pt y="4497" x="12040"/>
                  </a:cubicBezTo>
                  <a:lnTo>
                    <a:pt y="5049" x="12040"/>
                  </a:lnTo>
                  <a:lnTo>
                    <a:pt y="5049" x="12637"/>
                  </a:lnTo>
                  <a:lnTo>
                    <a:pt y="2976" x="12637"/>
                  </a:lnTo>
                  <a:cubicBezTo>
                    <a:pt y="2422" x="12637"/>
                    <a:pt y="2009" x="12507"/>
                    <a:pt y="1736" x="12247"/>
                  </a:cubicBezTo>
                  <a:cubicBezTo>
                    <a:pt y="1464" x="11988"/>
                    <a:pt y="1328" x="11595"/>
                    <a:pt y="1328" x="11070"/>
                  </a:cubicBezTo>
                  <a:close/>
                  <a:moveTo>
                    <a:pt y="1328" x="15021"/>
                  </a:moveTo>
                  <a:cubicBezTo>
                    <a:pt y="1328" x="14575"/>
                    <a:pt y="1421" x="14231"/>
                    <a:pt y="1607" x="13989"/>
                  </a:cubicBezTo>
                  <a:cubicBezTo>
                    <a:pt y="1793" x="13747"/>
                    <a:pt y="2056" x="13626"/>
                    <a:pt y="2398" x="13626"/>
                  </a:cubicBezTo>
                  <a:cubicBezTo>
                    <a:pt y="2679" x="13626"/>
                    <a:pt y="2900" x="13708"/>
                    <a:pt y="3062" x="13872"/>
                  </a:cubicBezTo>
                  <a:cubicBezTo>
                    <a:pt y="3223" x="14037"/>
                    <a:pt y="3342" x="14304"/>
                    <a:pt y="3420" x="14674"/>
                  </a:cubicBezTo>
                  <a:lnTo>
                    <a:pt y="3469" x="14881"/>
                  </a:lnTo>
                  <a:cubicBezTo>
                    <a:pt y="3549" x="15251"/>
                    <a:pt y="3632" x="15491"/>
                    <a:pt y="3719" x="15600"/>
                  </a:cubicBezTo>
                  <a:cubicBezTo>
                    <a:pt y="3805" x="15709"/>
                    <a:pt y="3929" x="15764"/>
                    <a:pt y="4092" x="15764"/>
                  </a:cubicBezTo>
                  <a:cubicBezTo>
                    <a:pt y="4267" x="15764"/>
                    <a:pt y="4403" x="15688"/>
                    <a:pt y="4499" x="15536"/>
                  </a:cubicBezTo>
                  <a:cubicBezTo>
                    <a:pt y="4595" x="15385"/>
                    <a:pt y="4643" x="15169"/>
                    <a:pt y="4643" x="14888"/>
                  </a:cubicBezTo>
                  <a:cubicBezTo>
                    <a:pt y="4643" x="14678"/>
                    <a:pt y="4614" x="14466"/>
                    <a:pt y="4557" x="14252"/>
                  </a:cubicBezTo>
                  <a:cubicBezTo>
                    <a:pt y="4500" x="14038"/>
                    <a:pt y="4414" x="13820"/>
                    <a:pt y="4299" x="13600"/>
                  </a:cubicBezTo>
                  <a:lnTo>
                    <a:pt y="4916" x="13600"/>
                  </a:lnTo>
                  <a:cubicBezTo>
                    <a:pt y="4991" x="13833"/>
                    <a:pt y="5048" x="14056"/>
                    <a:pt y="5086" x="14266"/>
                  </a:cubicBezTo>
                  <a:cubicBezTo>
                    <a:pt y="5124" x="14477"/>
                    <a:pt y="5143" x="14680"/>
                    <a:pt y="5143" x="14875"/>
                  </a:cubicBezTo>
                  <a:cubicBezTo>
                    <a:pt y="5143" x="15342"/>
                    <a:pt y="5044" x="15709"/>
                    <a:pt y="4848" x="15976"/>
                  </a:cubicBezTo>
                  <a:cubicBezTo>
                    <a:pt y="4651" x="16243"/>
                    <a:pt y="4384" x="16377"/>
                    <a:pt y="4046" x="16377"/>
                  </a:cubicBezTo>
                  <a:cubicBezTo>
                    <a:pt y="3750" x="16377"/>
                    <a:pt y="3519" x="16287"/>
                    <a:pt y="3354" x="16109"/>
                  </a:cubicBezTo>
                  <a:cubicBezTo>
                    <a:pt y="3188" x="15931"/>
                    <a:pt y="3060" x="15629"/>
                    <a:pt y="2969" x="15206"/>
                  </a:cubicBezTo>
                  <a:lnTo>
                    <a:pt y="2924" x="15001"/>
                  </a:lnTo>
                  <a:cubicBezTo>
                    <a:pt y="2852" x="14681"/>
                    <a:pt y="2777" x="14468"/>
                    <a:pt y="2698" x="14362"/>
                  </a:cubicBezTo>
                  <a:cubicBezTo>
                    <a:pt y="2619" x="14256"/>
                    <a:pt y="2511" x="14203"/>
                    <a:pt y="2372" x="14203"/>
                  </a:cubicBezTo>
                  <a:cubicBezTo>
                    <a:pt y="2191" x="14203"/>
                    <a:pt y="2054" x="14277"/>
                    <a:pt y="1963" x="14425"/>
                  </a:cubicBezTo>
                  <a:cubicBezTo>
                    <a:pt y="1873" x="14574"/>
                    <a:pt y="1827" x="14796"/>
                    <a:pt y="1827" x="15092"/>
                  </a:cubicBezTo>
                  <a:cubicBezTo>
                    <a:pt y="1827" x="15287"/>
                    <a:pt y="1849" x="15475"/>
                    <a:pt y="1892" x="15656"/>
                  </a:cubicBezTo>
                  <a:cubicBezTo>
                    <a:pt y="1935" x="15838"/>
                    <a:pt y="2000" x="16013"/>
                    <a:pt y="2087" x="16182"/>
                  </a:cubicBezTo>
                  <a:lnTo>
                    <a:pt y="1522" x="16182"/>
                  </a:lnTo>
                  <a:cubicBezTo>
                    <a:pt y="1457" x="16018"/>
                    <a:pt y="1409" x="15838"/>
                    <a:pt y="1376" x="15644"/>
                  </a:cubicBezTo>
                  <a:cubicBezTo>
                    <a:pt y="1344" x="15449"/>
                    <a:pt y="1328" x="15241"/>
                    <a:pt y="1328" x="15021"/>
                  </a:cubicBezTo>
                  <a:close/>
                  <a:moveTo>
                    <a:pt y="1415" x="17266"/>
                  </a:moveTo>
                  <a:lnTo>
                    <a:pt y="3615" x="17266"/>
                  </a:lnTo>
                  <a:cubicBezTo>
                    <a:pt y="4114" x="17266"/>
                    <a:pt y="4494" x="17374"/>
                    <a:pt y="4753" x="17591"/>
                  </a:cubicBezTo>
                  <a:cubicBezTo>
                    <a:pt y="5013" x="17807"/>
                    <a:pt y="5143" x="18124"/>
                    <a:pt y="5143" x="18541"/>
                  </a:cubicBezTo>
                  <a:cubicBezTo>
                    <a:pt y="5143" x="18794"/>
                    <a:pt y="5089" x="19016"/>
                    <a:pt y="4982" x="19208"/>
                  </a:cubicBezTo>
                  <a:cubicBezTo>
                    <a:pt y="4875" x="19399"/>
                    <a:pt y="4711" x="19567"/>
                    <a:pt y="4491" x="19712"/>
                  </a:cubicBezTo>
                  <a:lnTo>
                    <a:pt y="5049" x="19712"/>
                  </a:lnTo>
                  <a:lnTo>
                    <a:pt y="5049" x="20309"/>
                  </a:lnTo>
                  <a:lnTo>
                    <a:pt y="1415" x="20309"/>
                  </a:lnTo>
                  <a:lnTo>
                    <a:pt y="1415" x="19712"/>
                  </a:lnTo>
                  <a:lnTo>
                    <a:pt y="3475" x="19712"/>
                  </a:lnTo>
                  <a:cubicBezTo>
                    <a:pt y="3830" x="19712"/>
                    <a:pt y="4110" x="19619"/>
                    <a:pt y="4315" x="19432"/>
                  </a:cubicBezTo>
                  <a:cubicBezTo>
                    <a:pt y="4521" x="19244"/>
                    <a:pt y="4624" x="18990"/>
                    <a:pt y="4624" x="18668"/>
                  </a:cubicBezTo>
                  <a:cubicBezTo>
                    <a:pt y="4624" x="18399"/>
                    <a:pt y="4538" x="18198"/>
                    <a:pt y="4366" x="18064"/>
                  </a:cubicBezTo>
                  <a:cubicBezTo>
                    <a:pt y="4194" x="17930"/>
                    <a:pt y="3936" x="17863"/>
                    <a:pt y="3592" x="17863"/>
                  </a:cubicBezTo>
                  <a:lnTo>
                    <a:pt y="1415" x="17863"/>
                  </a:lnTo>
                  <a:close/>
                  <a:moveTo>
                    <a:pt y="1328" x="38350"/>
                  </a:moveTo>
                  <a:cubicBezTo>
                    <a:pt y="1328" x="37783"/>
                    <a:pt y="1497" x="37337"/>
                    <a:pt y="1837" x="37011"/>
                  </a:cubicBezTo>
                  <a:cubicBezTo>
                    <a:pt y="2176" x="36686"/>
                    <a:pt y="2643" x="36523"/>
                    <a:pt y="3235" x="36523"/>
                  </a:cubicBezTo>
                  <a:cubicBezTo>
                    <a:pt y="3819" x="36523"/>
                    <a:pt y="4283" x="36684"/>
                    <a:pt y="4627" x="37007"/>
                  </a:cubicBezTo>
                  <a:cubicBezTo>
                    <a:pt y="4971" x="37329"/>
                    <a:pt y="5143" x="37764"/>
                    <a:pt y="5143" x="38311"/>
                  </a:cubicBezTo>
                  <a:cubicBezTo>
                    <a:pt y="5143" x="38512"/>
                    <a:pt y="5123" x="38702"/>
                    <a:pt y="5084" x="38880"/>
                  </a:cubicBezTo>
                  <a:cubicBezTo>
                    <a:pt y="5045" x="39058"/>
                    <a:pt y="4987" x="39231"/>
                    <a:pt y="4909" x="39397"/>
                  </a:cubicBezTo>
                  <a:lnTo>
                    <a:pt y="4358" x="39397"/>
                  </a:lnTo>
                  <a:cubicBezTo>
                    <a:pt y="4451" x="39229"/>
                    <a:pt y="4520" x="39060"/>
                    <a:pt y="4567" x="38890"/>
                  </a:cubicBezTo>
                  <a:cubicBezTo>
                    <a:pt y="4613" x="38720"/>
                    <a:pt y="4637" x="38549"/>
                    <a:pt y="4637" x="38376"/>
                  </a:cubicBezTo>
                  <a:cubicBezTo>
                    <a:pt y="4637" x="37988"/>
                    <a:pt y="4514" x="37688"/>
                    <a:pt y="4268" x="37474"/>
                  </a:cubicBezTo>
                  <a:cubicBezTo>
                    <a:pt y="4023" x="37260"/>
                    <a:pt y="3679" x="37153"/>
                    <a:pt y="3235" x="37153"/>
                  </a:cubicBezTo>
                  <a:cubicBezTo>
                    <a:pt y="2792" x="37153"/>
                    <a:pt y="2447" x="37260"/>
                    <a:pt y="2202" x="37474"/>
                  </a:cubicBezTo>
                  <a:cubicBezTo>
                    <a:pt y="1956" x="37688"/>
                    <a:pt y="1834" x="37988"/>
                    <a:pt y="1834" x="38376"/>
                  </a:cubicBezTo>
                  <a:cubicBezTo>
                    <a:pt y="1834" x="38549"/>
                    <a:pt y="1857" x="38720"/>
                    <a:pt y="1903" x="38890"/>
                  </a:cubicBezTo>
                  <a:cubicBezTo>
                    <a:pt y="1950" x="39060"/>
                    <a:pt y="2020" x="39229"/>
                    <a:pt y="2113" x="39397"/>
                  </a:cubicBezTo>
                  <a:lnTo>
                    <a:pt y="1555" x="39397"/>
                  </a:lnTo>
                  <a:cubicBezTo>
                    <a:pt y="1479" x="39233"/>
                    <a:pt y="1422" x="39063"/>
                    <a:pt y="1384" x="38888"/>
                  </a:cubicBezTo>
                  <a:cubicBezTo>
                    <a:pt y="1347" x="38713"/>
                    <a:pt y="1328" x="38533"/>
                    <a:pt y="1328" x="38350"/>
                  </a:cubicBezTo>
                  <a:close/>
                  <a:moveTo>
                    <a:pt y="1328" x="41844"/>
                  </a:moveTo>
                  <a:cubicBezTo>
                    <a:pt y="1328" x="41322"/>
                    <a:pt y="1496" x="40914"/>
                    <a:pt y="1834" x="40619"/>
                  </a:cubicBezTo>
                  <a:cubicBezTo>
                    <a:pt y="2171" x="40324"/>
                    <a:pt y="2638" x="40176"/>
                    <a:pt y="3235" x="40176"/>
                  </a:cubicBezTo>
                  <a:cubicBezTo>
                    <a:pt y="3830" x="40176"/>
                    <a:pt y="4297" x="40324"/>
                    <a:pt y="4635" x="40619"/>
                  </a:cubicBezTo>
                  <a:cubicBezTo>
                    <a:pt y="4973" x="40914"/>
                    <a:pt y="5143" x="41322"/>
                    <a:pt y="5143" x="41844"/>
                  </a:cubicBezTo>
                  <a:cubicBezTo>
                    <a:pt y="5143" x="42363"/>
                    <a:pt y="4973" x="42770"/>
                    <a:pt y="4635" x="43067"/>
                  </a:cubicBezTo>
                  <a:cubicBezTo>
                    <a:pt y="4297" x="43363"/>
                    <a:pt y="3830" x="43511"/>
                    <a:pt y="3235" x="43511"/>
                  </a:cubicBezTo>
                  <a:cubicBezTo>
                    <a:pt y="2638" x="43511"/>
                    <a:pt y="2171" x="43363"/>
                    <a:pt y="1834" x="43067"/>
                  </a:cubicBezTo>
                  <a:cubicBezTo>
                    <a:pt y="1496" x="42770"/>
                    <a:pt y="1328" x="42363"/>
                    <a:pt y="1328" x="41844"/>
                  </a:cubicBezTo>
                  <a:close/>
                  <a:moveTo>
                    <a:pt y="1328" x="56465"/>
                  </a:moveTo>
                  <a:cubicBezTo>
                    <a:pt y="1328" x="56270"/>
                    <a:pt y="1349" x="56070"/>
                    <a:pt y="1391" x="55865"/>
                  </a:cubicBezTo>
                  <a:cubicBezTo>
                    <a:pt y="1433" x="55659"/>
                    <a:pt y="1496" x="55447"/>
                    <a:pt y="1581" x="55229"/>
                  </a:cubicBezTo>
                  <a:lnTo>
                    <a:pt y="2132" x="55229"/>
                  </a:lnTo>
                  <a:cubicBezTo>
                    <a:pt y="2033" x="55410"/>
                    <a:pt y="1958" x="55600"/>
                    <a:pt y="1908" x="55796"/>
                  </a:cubicBezTo>
                  <a:cubicBezTo>
                    <a:pt y="1859" x="55993"/>
                    <a:pt y="1834" x="56195"/>
                    <a:pt y="1834" x="56403"/>
                  </a:cubicBezTo>
                  <a:cubicBezTo>
                    <a:pt y="1834" x="56730"/>
                    <a:pt y="1909" x="56983"/>
                    <a:pt y="2059" x="57164"/>
                  </a:cubicBezTo>
                  <a:cubicBezTo>
                    <a:pt y="2209" x="57344"/>
                    <a:pt y="2422" x="57435"/>
                    <a:pt y="2697" x="57435"/>
                  </a:cubicBezTo>
                  <a:lnTo>
                    <a:pt y="2755" x="57435"/>
                  </a:lnTo>
                  <a:lnTo>
                    <a:pt y="2755" x="56598"/>
                  </a:lnTo>
                  <a:cubicBezTo>
                    <a:pt y="2755" x="56055"/>
                    <a:pt y="2859" x="55647"/>
                    <a:pt y="3066" x="55373"/>
                  </a:cubicBezTo>
                  <a:cubicBezTo>
                    <a:pt y="3274" x="55099"/>
                    <a:pt y="3582" x="54963"/>
                    <a:pt y="3991" x="54963"/>
                  </a:cubicBezTo>
                  <a:cubicBezTo>
                    <a:pt y="4341" x="54963"/>
                    <a:pt y="4621" x="55072"/>
                    <a:pt y="4830" x="55292"/>
                  </a:cubicBezTo>
                  <a:cubicBezTo>
                    <a:pt y="5038" x="55511"/>
                    <a:pt y="5143" x="55807"/>
                    <a:pt y="5143" x="56179"/>
                  </a:cubicBezTo>
                  <a:cubicBezTo>
                    <a:pt y="5143" x="56473"/>
                    <a:pt y="5090" x="56722"/>
                    <a:pt y="4985" x="56925"/>
                  </a:cubicBezTo>
                  <a:cubicBezTo>
                    <a:pt y="4880" x="57129"/>
                    <a:pt y="4718" x="57298"/>
                    <a:pt y="4497" x="57435"/>
                  </a:cubicBezTo>
                  <a:lnTo>
                    <a:pt y="5049" x="57435"/>
                  </a:lnTo>
                  <a:lnTo>
                    <a:pt y="5049" x="58032"/>
                  </a:lnTo>
                  <a:lnTo>
                    <a:pt y="2976" x="58032"/>
                  </a:lnTo>
                  <a:cubicBezTo>
                    <a:pt y="2422" x="58032"/>
                    <a:pt y="2009" x="57902"/>
                    <a:pt y="1736" x="57642"/>
                  </a:cubicBezTo>
                  <a:cubicBezTo>
                    <a:pt y="1464" x="57383"/>
                    <a:pt y="1328" x="56990"/>
                    <a:pt y="1328" x="56465"/>
                  </a:cubicBezTo>
                  <a:close/>
                  <a:moveTo>
                    <a:pt y="205" x="35606"/>
                  </a:moveTo>
                  <a:lnTo>
                    <a:pt y="5665" x="33919"/>
                  </a:lnTo>
                  <a:lnTo>
                    <a:pt y="5665" x="34470"/>
                  </a:lnTo>
                  <a:lnTo>
                    <a:pt y="205" x="36157"/>
                  </a:lnTo>
                  <a:close/>
                  <a:moveTo>
                    <a:pt y="1328" x="31554"/>
                  </a:moveTo>
                  <a:cubicBezTo>
                    <a:pt y="1328" x="31108"/>
                    <a:pt y="1497" x="30749"/>
                    <a:pt y="1837" x="30477"/>
                  </a:cubicBezTo>
                  <a:cubicBezTo>
                    <a:pt y="2176" x="30204"/>
                    <a:pt y="2627" x="30068"/>
                    <a:pt y="3190" x="30068"/>
                  </a:cubicBezTo>
                  <a:cubicBezTo>
                    <a:pt y="3750" x="30068"/>
                    <a:pt y="4200" x="30204"/>
                    <a:pt y="4539" x="30477"/>
                  </a:cubicBezTo>
                  <a:cubicBezTo>
                    <a:pt y="4879" x="30749"/>
                    <a:pt y="5049" x="31108"/>
                    <a:pt y="5049" x="31554"/>
                  </a:cubicBezTo>
                  <a:cubicBezTo>
                    <a:pt y="5049" x="31822"/>
                    <a:pt y="4996" x="32053"/>
                    <a:pt y="4890" x="32245"/>
                  </a:cubicBezTo>
                  <a:cubicBezTo>
                    <a:pt y="4784" x="32437"/>
                    <a:pt y="4624" x="32595"/>
                    <a:pt y="4410" x="32719"/>
                  </a:cubicBezTo>
                  <a:lnTo>
                    <a:pt y="4705" x="32719"/>
                  </a:lnTo>
                  <a:cubicBezTo>
                    <a:pt y="5118" x="32719"/>
                    <a:pt y="5427" x="32621"/>
                    <a:pt y="5631" x="32427"/>
                  </a:cubicBezTo>
                  <a:cubicBezTo>
                    <a:pt y="5835" x="32232"/>
                    <a:pt y="5938" x="31939"/>
                    <a:pt y="5938" x="31548"/>
                  </a:cubicBezTo>
                  <a:cubicBezTo>
                    <a:pt y="5938" x="31370"/>
                    <a:pt y="5915" x="31196"/>
                    <a:pt y="5869" x="31025"/>
                  </a:cubicBezTo>
                  <a:cubicBezTo>
                    <a:pt y="5824" x="30854"/>
                    <a:pt y="5754" x="30681"/>
                    <a:pt y="5659" x="30506"/>
                  </a:cubicBezTo>
                  <a:lnTo>
                    <a:pt y="6239" x="30506"/>
                  </a:lnTo>
                  <a:cubicBezTo>
                    <a:pt y="6304" x="30681"/>
                    <a:pt y="6352" x="30862"/>
                    <a:pt y="6384" x="31048"/>
                  </a:cubicBezTo>
                  <a:cubicBezTo>
                    <a:pt y="6415" x="31234"/>
                    <a:pt y="6431" x="31432"/>
                    <a:pt y="6431" x="31642"/>
                  </a:cubicBezTo>
                  <a:cubicBezTo>
                    <a:pt y="6431" x="32208"/>
                    <a:pt y="6280" x="32629"/>
                    <a:pt y="5978" x="32904"/>
                  </a:cubicBezTo>
                  <a:cubicBezTo>
                    <a:pt y="5676" x="33178"/>
                    <a:pt y="5216" x="33316"/>
                    <a:pt y="4598" x="33316"/>
                  </a:cubicBezTo>
                  <a:lnTo>
                    <a:pt y="1415" x="33316"/>
                  </a:lnTo>
                  <a:lnTo>
                    <a:pt y="1415" x="32719"/>
                  </a:lnTo>
                  <a:lnTo>
                    <a:pt y="1967" x="32719"/>
                  </a:lnTo>
                  <a:cubicBezTo>
                    <a:pt y="1753" x="32595"/>
                    <a:pt y="1593" x="32437"/>
                    <a:pt y="1487" x="32245"/>
                  </a:cubicBezTo>
                  <a:cubicBezTo>
                    <a:pt y="1381" x="32053"/>
                    <a:pt y="1328" x="31822"/>
                    <a:pt y="1328" x="31554"/>
                  </a:cubicBezTo>
                  <a:close/>
                  <a:moveTo>
                    <a:pt y="1328" x="52712"/>
                  </a:moveTo>
                  <a:cubicBezTo>
                    <a:pt y="1328" x="52446"/>
                    <a:pt y="1380" x="52217"/>
                    <a:pt y="1485" x="52025"/>
                  </a:cubicBezTo>
                  <a:cubicBezTo>
                    <a:pt y="1590" x="51834"/>
                    <a:pt y="1750" x="51676"/>
                    <a:pt y="1967" x="51550"/>
                  </a:cubicBezTo>
                  <a:lnTo>
                    <a:pt y="1415" x="51550"/>
                  </a:lnTo>
                  <a:lnTo>
                    <a:pt y="1415" x="50950"/>
                  </a:lnTo>
                  <a:lnTo>
                    <a:pt y="6431" x="50950"/>
                  </a:lnTo>
                  <a:lnTo>
                    <a:pt y="6431" x="51550"/>
                  </a:lnTo>
                  <a:lnTo>
                    <a:pt y="4504" x="51550"/>
                  </a:lnTo>
                  <a:cubicBezTo>
                    <a:pt y="4720" x="51676"/>
                    <a:pt y="4880" x="51834"/>
                    <a:pt y="4985" x="52025"/>
                  </a:cubicBezTo>
                  <a:cubicBezTo>
                    <a:pt y="5090" x="52217"/>
                    <a:pt y="5143" x="52446"/>
                    <a:pt y="5143" x="52712"/>
                  </a:cubicBezTo>
                  <a:cubicBezTo>
                    <a:pt y="5143" x="53153"/>
                    <a:pt y="4968" x="53511"/>
                    <a:pt y="4617" x="53787"/>
                  </a:cubicBezTo>
                  <a:cubicBezTo>
                    <a:pt y="4267" x="54063"/>
                    <a:pt y="3806" x="54201"/>
                    <a:pt y="3235" x="54201"/>
                  </a:cubicBezTo>
                  <a:cubicBezTo>
                    <a:pt y="2664" x="54201"/>
                    <a:pt y="2204" x="54063"/>
                    <a:pt y="1853" x="53787"/>
                  </a:cubicBezTo>
                  <a:cubicBezTo>
                    <a:pt y="1503" x="53511"/>
                    <a:pt y="1328" x="53153"/>
                    <a:pt y="1328" x="52712"/>
                  </a:cubicBezTo>
                  <a:close/>
                  <a:moveTo>
                    <a:pt y="1328" x="69276"/>
                  </a:moveTo>
                  <a:cubicBezTo>
                    <a:pt y="1328" x="68830"/>
                    <a:pt y="1497" x="68471"/>
                    <a:pt y="1837" x="68199"/>
                  </a:cubicBezTo>
                  <a:cubicBezTo>
                    <a:pt y="2176" x="67926"/>
                    <a:pt y="2627" x="67790"/>
                    <a:pt y="3190" x="67790"/>
                  </a:cubicBezTo>
                  <a:cubicBezTo>
                    <a:pt y="3750" x="67790"/>
                    <a:pt y="4200" x="67926"/>
                    <a:pt y="4539" x="68199"/>
                  </a:cubicBezTo>
                  <a:cubicBezTo>
                    <a:pt y="4879" x="68471"/>
                    <a:pt y="5049" x="68830"/>
                    <a:pt y="5049" x="69276"/>
                  </a:cubicBezTo>
                  <a:cubicBezTo>
                    <a:pt y="5049" x="69544"/>
                    <a:pt y="4996" x="69775"/>
                    <a:pt y="4890" x="69967"/>
                  </a:cubicBezTo>
                  <a:cubicBezTo>
                    <a:pt y="4784" x="70159"/>
                    <a:pt y="4624" x="70317"/>
                    <a:pt y="4410" x="70441"/>
                  </a:cubicBezTo>
                  <a:lnTo>
                    <a:pt y="4705" x="70441"/>
                  </a:lnTo>
                  <a:cubicBezTo>
                    <a:pt y="5118" x="70441"/>
                    <a:pt y="5427" x="70343"/>
                    <a:pt y="5631" x="70149"/>
                  </a:cubicBezTo>
                  <a:cubicBezTo>
                    <a:pt y="5835" x="69954"/>
                    <a:pt y="5938" x="69661"/>
                    <a:pt y="5938" x="69270"/>
                  </a:cubicBezTo>
                  <a:cubicBezTo>
                    <a:pt y="5938" x="69092"/>
                    <a:pt y="5915" x="68918"/>
                    <a:pt y="5869" x="68747"/>
                  </a:cubicBezTo>
                  <a:cubicBezTo>
                    <a:pt y="5824" x="68576"/>
                    <a:pt y="5754" x="68403"/>
                    <a:pt y="5659" x="68228"/>
                  </a:cubicBezTo>
                  <a:lnTo>
                    <a:pt y="6239" x="68228"/>
                  </a:lnTo>
                  <a:cubicBezTo>
                    <a:pt y="6304" x="68403"/>
                    <a:pt y="6352" x="68584"/>
                    <a:pt y="6384" x="68770"/>
                  </a:cubicBezTo>
                  <a:cubicBezTo>
                    <a:pt y="6415" x="68956"/>
                    <a:pt y="6431" x="69154"/>
                    <a:pt y="6431" x="69364"/>
                  </a:cubicBezTo>
                  <a:cubicBezTo>
                    <a:pt y="6431" x="69930"/>
                    <a:pt y="6280" x="70351"/>
                    <a:pt y="5978" x="70626"/>
                  </a:cubicBezTo>
                  <a:cubicBezTo>
                    <a:pt y="5676" x="70900"/>
                    <a:pt y="5216" x="71038"/>
                    <a:pt y="4598" x="71038"/>
                  </a:cubicBezTo>
                  <a:lnTo>
                    <a:pt y="1415" x="71038"/>
                  </a:lnTo>
                  <a:lnTo>
                    <a:pt y="1415" x="70441"/>
                  </a:lnTo>
                  <a:lnTo>
                    <a:pt y="1967" x="70441"/>
                  </a:lnTo>
                  <a:cubicBezTo>
                    <a:pt y="1753" x="70317"/>
                    <a:pt y="1593" x="70159"/>
                    <a:pt y="1487" x="69967"/>
                  </a:cubicBezTo>
                  <a:cubicBezTo>
                    <a:pt y="1381" x="69775"/>
                    <a:pt y="1328" x="69544"/>
                    <a:pt y="1328" x="692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y="2105000" x="3280725"/>
              <a:ext cy="160775" cx="1537100"/>
            </a:xfrm>
            <a:custGeom>
              <a:pathLst>
                <a:path w="61484" extrusionOk="0" h="6431">
                  <a:moveTo>
                    <a:pt y="1833" x="4581"/>
                  </a:moveTo>
                  <a:cubicBezTo>
                    <a:pt y="1833" x="4875"/>
                    <a:pt y="1931" x="5111"/>
                    <a:pt y="2125" x="5290"/>
                  </a:cubicBezTo>
                  <a:cubicBezTo>
                    <a:pt y="2320" x="5468"/>
                    <a:pt y="2580" x="5559"/>
                    <a:pt y="2907" x="5564"/>
                  </a:cubicBezTo>
                  <a:lnTo>
                    <a:pt y="2910" x="3436"/>
                  </a:lnTo>
                  <a:cubicBezTo>
                    <a:pt y="2569" x="3466"/>
                    <a:pt y="2304" x="3581"/>
                    <a:pt y="2115" x="3781"/>
                  </a:cubicBezTo>
                  <a:cubicBezTo>
                    <a:pt y="1927" x="3981"/>
                    <a:pt y="1833" x="4248"/>
                    <a:pt y="1833" x="4581"/>
                  </a:cubicBezTo>
                  <a:close/>
                  <a:moveTo>
                    <a:pt y="1833" x="25541"/>
                  </a:moveTo>
                  <a:cubicBezTo>
                    <a:pt y="1833" x="25835"/>
                    <a:pt y="1931" x="26071"/>
                    <a:pt y="2125" x="26250"/>
                  </a:cubicBezTo>
                  <a:cubicBezTo>
                    <a:pt y="2320" x="26428"/>
                    <a:pt y="2580" x="26519"/>
                    <a:pt y="2907" x="26524"/>
                  </a:cubicBezTo>
                  <a:lnTo>
                    <a:pt y="2910" x="24396"/>
                  </a:lnTo>
                  <a:cubicBezTo>
                    <a:pt y="2569" x="24426"/>
                    <a:pt y="2304" x="24541"/>
                    <a:pt y="2115" x="24741"/>
                  </a:cubicBezTo>
                  <a:cubicBezTo>
                    <a:pt y="1927" x="24941"/>
                    <a:pt y="1833" x="25208"/>
                    <a:pt y="1833" x="25541"/>
                  </a:cubicBezTo>
                  <a:close/>
                  <a:moveTo>
                    <a:pt y="1833" x="59904"/>
                  </a:moveTo>
                  <a:cubicBezTo>
                    <a:pt y="1833" x="60198"/>
                    <a:pt y="1931" x="60434"/>
                    <a:pt y="2125" x="60613"/>
                  </a:cubicBezTo>
                  <a:cubicBezTo>
                    <a:pt y="2320" x="60791"/>
                    <a:pt y="2580" x="60882"/>
                    <a:pt y="2907" x="60887"/>
                  </a:cubicBezTo>
                  <a:lnTo>
                    <a:pt y="2910" x="58759"/>
                  </a:lnTo>
                  <a:cubicBezTo>
                    <a:pt y="2569" x="58789"/>
                    <a:pt y="2304" x="58904"/>
                    <a:pt y="2115" x="59104"/>
                  </a:cubicBezTo>
                  <a:cubicBezTo>
                    <a:pt y="1927" x="59304"/>
                    <a:pt y="1833" x="59571"/>
                    <a:pt y="1833" x="59904"/>
                  </a:cubicBezTo>
                  <a:close/>
                  <a:moveTo>
                    <a:pt y="1833" x="34580"/>
                  </a:moveTo>
                  <a:cubicBezTo>
                    <a:pt y="1833" x="34898"/>
                    <a:pt y="1959" x="35150"/>
                    <a:pt y="2211" x="35336"/>
                  </a:cubicBezTo>
                  <a:cubicBezTo>
                    <a:pt y="2463" x="35522"/>
                    <a:pt y="2804" x="35615"/>
                    <a:pt y="3235" x="35615"/>
                  </a:cubicBezTo>
                  <a:cubicBezTo>
                    <a:pt y="3667" x="35615"/>
                    <a:pt y="4009" x="35522"/>
                    <a:pt y="4260" x="35336"/>
                  </a:cubicBezTo>
                  <a:cubicBezTo>
                    <a:pt y="4511" x="35150"/>
                    <a:pt y="4636" x="34898"/>
                    <a:pt y="4636" x="34580"/>
                  </a:cubicBezTo>
                  <a:cubicBezTo>
                    <a:pt y="4636" x="34257"/>
                    <a:pt y="4511" x="34004"/>
                    <a:pt y="4261" x="33819"/>
                  </a:cubicBezTo>
                  <a:cubicBezTo>
                    <a:pt y="4012" x="33634"/>
                    <a:pt y="3669" x="33542"/>
                    <a:pt y="3235" x="33542"/>
                  </a:cubicBezTo>
                  <a:cubicBezTo>
                    <a:pt y="2800" x="33542"/>
                    <a:pt y="2458" x="33635"/>
                    <a:pt y="2208" x="33821"/>
                  </a:cubicBezTo>
                  <a:cubicBezTo>
                    <a:pt y="1958" x="34007"/>
                    <a:pt y="1833" x="34260"/>
                    <a:pt y="1833" x="34580"/>
                  </a:cubicBezTo>
                  <a:close/>
                  <a:moveTo>
                    <a:pt y="3222" x="9386"/>
                  </a:moveTo>
                  <a:lnTo>
                    <a:pt y="3355" x="9386"/>
                  </a:lnTo>
                  <a:cubicBezTo>
                    <a:pt y="3744" x="9386"/>
                    <a:pt y="4056" x="9286"/>
                    <a:pt y="4291" x="9086"/>
                  </a:cubicBezTo>
                  <a:cubicBezTo>
                    <a:pt y="4525" x="8886"/>
                    <a:pt y="4643" x="8620"/>
                    <a:pt y="4643" x="8289"/>
                  </a:cubicBezTo>
                  <a:cubicBezTo>
                    <a:pt y="4643" x="8049"/>
                    <a:pt y="4580" x="7859"/>
                    <a:pt y="4456" x="7720"/>
                  </a:cubicBezTo>
                  <a:cubicBezTo>
                    <a:pt y="4332" x="7580"/>
                    <a:pt y="4164" x="7511"/>
                    <a:pt y="3952" x="7511"/>
                  </a:cubicBezTo>
                  <a:cubicBezTo>
                    <a:pt y="3686" x="7511"/>
                    <a:pt y="3497" x="7604"/>
                    <a:pt y="3387" x="7790"/>
                  </a:cubicBezTo>
                  <a:cubicBezTo>
                    <a:pt y="3277" x="7976"/>
                    <a:pt y="3222" x="8310"/>
                    <a:pt y="3222" x="8792"/>
                  </a:cubicBezTo>
                  <a:close/>
                  <a:moveTo>
                    <a:pt y="1827" x="21389"/>
                  </a:moveTo>
                  <a:cubicBezTo>
                    <a:pt y="1827" x="21704"/>
                    <a:pt y="1952" x="21953"/>
                    <a:pt y="2201" x="22133"/>
                  </a:cubicBezTo>
                  <a:cubicBezTo>
                    <a:pt y="2451" x="22314"/>
                    <a:pt y="2796" x="22404"/>
                    <a:pt y="3235" x="22404"/>
                  </a:cubicBezTo>
                  <a:cubicBezTo>
                    <a:pt y="3674" x="22404"/>
                    <a:pt y="4018" x="22314"/>
                    <a:pt y="4268" x="22133"/>
                  </a:cubicBezTo>
                  <a:cubicBezTo>
                    <a:pt y="4518" x="21953"/>
                    <a:pt y="4643" x="21704"/>
                    <a:pt y="4643" x="21389"/>
                  </a:cubicBezTo>
                  <a:cubicBezTo>
                    <a:pt y="4643" x="21073"/>
                    <a:pt y="4518" x="20825"/>
                    <a:pt y="4268" x="20644"/>
                  </a:cubicBezTo>
                  <a:cubicBezTo>
                    <a:pt y="4018" x="20463"/>
                    <a:pt y="3674" x="20373"/>
                    <a:pt y="3235" x="20373"/>
                  </a:cubicBezTo>
                  <a:cubicBezTo>
                    <a:pt y="2796" x="20373"/>
                    <a:pt y="2451" x="20463"/>
                    <a:pt y="2201" x="20644"/>
                  </a:cubicBezTo>
                  <a:cubicBezTo>
                    <a:pt y="1952" x="20825"/>
                    <a:pt y="1827" x="21073"/>
                    <a:pt y="1827" x="21389"/>
                  </a:cubicBezTo>
                  <a:close/>
                  <a:moveTo>
                    <a:pt y="3222" x="48686"/>
                  </a:moveTo>
                  <a:lnTo>
                    <a:pt y="3355" x="48686"/>
                  </a:lnTo>
                  <a:cubicBezTo>
                    <a:pt y="3744" x="48686"/>
                    <a:pt y="4056" x="48586"/>
                    <a:pt y="4291" x="48386"/>
                  </a:cubicBezTo>
                  <a:cubicBezTo>
                    <a:pt y="4525" x="48186"/>
                    <a:pt y="4643" x="47920"/>
                    <a:pt y="4643" x="47589"/>
                  </a:cubicBezTo>
                  <a:cubicBezTo>
                    <a:pt y="4643" x="47349"/>
                    <a:pt y="4580" x="47159"/>
                    <a:pt y="4456" x="47020"/>
                  </a:cubicBezTo>
                  <a:cubicBezTo>
                    <a:pt y="4332" x="46880"/>
                    <a:pt y="4164" x="46811"/>
                    <a:pt y="3952" x="46811"/>
                  </a:cubicBezTo>
                  <a:cubicBezTo>
                    <a:pt y="3686" x="46811"/>
                    <a:pt y="3497" x="46904"/>
                    <a:pt y="3387" x="47090"/>
                  </a:cubicBezTo>
                  <a:cubicBezTo>
                    <a:pt y="3277" x="47276"/>
                    <a:pt y="3222" x="47610"/>
                    <a:pt y="3222" x="48092"/>
                  </a:cubicBezTo>
                  <a:close/>
                  <a:moveTo>
                    <a:pt y="383" x="438"/>
                  </a:moveTo>
                  <a:lnTo>
                    <a:pt y="1415" x="438"/>
                  </a:lnTo>
                  <a:lnTo>
                    <a:pt y="1415" x="0"/>
                  </a:lnTo>
                  <a:lnTo>
                    <a:pt y="1879" x="0"/>
                  </a:lnTo>
                  <a:lnTo>
                    <a:pt y="1879" x="438"/>
                  </a:lnTo>
                  <a:lnTo>
                    <a:pt y="3851" x="438"/>
                  </a:lnTo>
                  <a:cubicBezTo>
                    <a:pt y="4305" x="438"/>
                    <a:pt y="4618" x="526"/>
                    <a:pt y="4790" x="701"/>
                  </a:cubicBezTo>
                  <a:cubicBezTo>
                    <a:pt y="4962" x="876"/>
                    <a:pt y="5048" x="1194"/>
                    <a:pt y="5048" x="1655"/>
                  </a:cubicBezTo>
                  <a:lnTo>
                    <a:pt y="5048" x="2268"/>
                  </a:lnTo>
                  <a:lnTo>
                    <a:pt y="4549" x="2268"/>
                  </a:lnTo>
                  <a:lnTo>
                    <a:pt y="4549" x="1655"/>
                  </a:lnTo>
                  <a:cubicBezTo>
                    <a:pt y="4549" x="1406"/>
                    <a:pt y="4506" x="1241"/>
                    <a:pt y="4422" x="1160"/>
                  </a:cubicBezTo>
                  <a:cubicBezTo>
                    <a:pt y="4338" x="1079"/>
                    <a:pt y="4147" x="1038"/>
                    <a:pt y="3851" x="1038"/>
                  </a:cubicBezTo>
                  <a:lnTo>
                    <a:pt y="1879" x="1038"/>
                  </a:lnTo>
                  <a:lnTo>
                    <a:pt y="1879" x="2268"/>
                  </a:lnTo>
                  <a:lnTo>
                    <a:pt y="1415" x="2268"/>
                  </a:lnTo>
                  <a:lnTo>
                    <a:pt y="1415" x="1038"/>
                  </a:lnTo>
                  <a:lnTo>
                    <a:pt y="383" x="1038"/>
                  </a:lnTo>
                  <a:close/>
                  <a:moveTo>
                    <a:pt y="1327" x="12957"/>
                  </a:moveTo>
                  <a:cubicBezTo>
                    <a:pt y="1327" x="12695"/>
                    <a:pt y="1380" x="12469"/>
                    <a:pt y="1486" x="12279"/>
                  </a:cubicBezTo>
                  <a:cubicBezTo>
                    <a:pt y="1592" x="12089"/>
                    <a:pt y="1756" x="11925"/>
                    <a:pt y="1979" x="11789"/>
                  </a:cubicBezTo>
                  <a:lnTo>
                    <a:pt y="1415" x="11789"/>
                  </a:lnTo>
                  <a:lnTo>
                    <a:pt y="1415" x="11189"/>
                  </a:lnTo>
                  <a:lnTo>
                    <a:pt y="5048" x="11189"/>
                  </a:lnTo>
                  <a:lnTo>
                    <a:pt y="5048" x="11789"/>
                  </a:lnTo>
                  <a:lnTo>
                    <a:pt y="2995" x="11789"/>
                  </a:lnTo>
                  <a:cubicBezTo>
                    <a:pt y="2642" x="11789"/>
                    <a:pt y="2363" x="11879"/>
                    <a:pt y="2156" x="12058"/>
                  </a:cubicBezTo>
                  <a:cubicBezTo>
                    <a:pt y="1949" x="12238"/>
                    <a:pt y="1846" x="12480"/>
                    <a:pt y="1846" x="12785"/>
                  </a:cubicBezTo>
                  <a:cubicBezTo>
                    <a:pt y="1846" x="13042"/>
                    <a:pt y="1930" x="13233"/>
                    <a:pt y="2098" x="13356"/>
                  </a:cubicBezTo>
                  <a:cubicBezTo>
                    <a:pt y="2265" x="13479"/>
                    <a:pt y="2524" x="13541"/>
                    <a:pt y="2875" x="13541"/>
                  </a:cubicBezTo>
                  <a:lnTo>
                    <a:pt y="5048" x="13541"/>
                  </a:lnTo>
                  <a:lnTo>
                    <a:pt y="5048" x="14141"/>
                  </a:lnTo>
                  <a:lnTo>
                    <a:pt y="2995" x="14141"/>
                  </a:lnTo>
                  <a:cubicBezTo>
                    <a:pt y="2640" x="14141"/>
                    <a:pt y="2360" x="14231"/>
                    <a:pt y="2154" x="14410"/>
                  </a:cubicBezTo>
                  <a:cubicBezTo>
                    <a:pt y="1949" x="14590"/>
                    <a:pt y="1846" x="14834"/>
                    <a:pt y="1846" x="15144"/>
                  </a:cubicBezTo>
                  <a:cubicBezTo>
                    <a:pt y="1846" x="15397"/>
                    <a:pt y="1931" x="15585"/>
                    <a:pt y="2099" x="15708"/>
                  </a:cubicBezTo>
                  <a:cubicBezTo>
                    <a:pt y="2268" x="15831"/>
                    <a:pt y="2526" x="15893"/>
                    <a:pt y="2875" x="15893"/>
                  </a:cubicBezTo>
                  <a:lnTo>
                    <a:pt y="5048" x="15893"/>
                  </a:lnTo>
                  <a:lnTo>
                    <a:pt y="5048" x="16493"/>
                  </a:lnTo>
                  <a:lnTo>
                    <a:pt y="2855" x="16493"/>
                  </a:lnTo>
                  <a:cubicBezTo>
                    <a:pt y="2366" x="16493"/>
                    <a:pt y="1989" x="16390"/>
                    <a:pt y="1725" x="16185"/>
                  </a:cubicBezTo>
                  <a:cubicBezTo>
                    <a:pt y="1460" x="15979"/>
                    <a:pt y="1327" x="15688"/>
                    <a:pt y="1327" x="15309"/>
                  </a:cubicBezTo>
                  <a:cubicBezTo>
                    <a:pt y="1327" x="15028"/>
                    <a:pt y="1391" x="14784"/>
                    <a:pt y="1518" x="14576"/>
                  </a:cubicBezTo>
                  <a:cubicBezTo>
                    <a:pt y="1646" x="14368"/>
                    <a:pt y="1844" x="14190"/>
                    <a:pt y="2112" x="14041"/>
                  </a:cubicBezTo>
                  <a:cubicBezTo>
                    <a:pt y="1857" x="13952"/>
                    <a:pt y="1662" x="13815"/>
                    <a:pt y="1528" x="13630"/>
                  </a:cubicBezTo>
                  <a:cubicBezTo>
                    <a:pt y="1394" x="13445"/>
                    <a:pt y="1327" x="13221"/>
                    <a:pt y="1327" x="12957"/>
                  </a:cubicBezTo>
                  <a:close/>
                  <a:moveTo>
                    <a:pt y="1327" x="29901"/>
                  </a:moveTo>
                  <a:cubicBezTo>
                    <a:pt y="1327" x="29614"/>
                    <a:pt y="1381" x="29369"/>
                    <a:pt y="1488" x="29168"/>
                  </a:cubicBezTo>
                  <a:cubicBezTo>
                    <a:pt y="1595" x="28967"/>
                    <a:pt y="1759" x="28804"/>
                    <a:pt y="1979" x="28678"/>
                  </a:cubicBezTo>
                  <a:lnTo>
                    <a:pt y="1415" x="28678"/>
                  </a:lnTo>
                  <a:lnTo>
                    <a:pt y="1415" x="28078"/>
                  </a:lnTo>
                  <a:lnTo>
                    <a:pt y="5048" x="28078"/>
                  </a:lnTo>
                  <a:lnTo>
                    <a:pt y="5048" x="28678"/>
                  </a:lnTo>
                  <a:lnTo>
                    <a:pt y="3134" x="28678"/>
                  </a:lnTo>
                  <a:cubicBezTo>
                    <a:pt y="2723" x="28678"/>
                    <a:pt y="2408" x="28768"/>
                    <a:pt y="2188" x="28949"/>
                  </a:cubicBezTo>
                  <a:cubicBezTo>
                    <a:pt y="1969" x="29130"/>
                    <a:pt y="1859" x="29389"/>
                    <a:pt y="1859" x="29726"/>
                  </a:cubicBezTo>
                  <a:cubicBezTo>
                    <a:pt y="1859" x="29821"/>
                    <a:pt y="1868" x="29908"/>
                    <a:pt y="1887" x="29987"/>
                  </a:cubicBezTo>
                  <a:cubicBezTo>
                    <a:pt y="1905" x="30066"/>
                    <a:pt y="1934" x="30139"/>
                    <a:pt y="1973" x="30206"/>
                  </a:cubicBezTo>
                  <a:lnTo>
                    <a:pt y="1360" x="30203"/>
                  </a:lnTo>
                  <a:cubicBezTo>
                    <a:pt y="1349" x="30142"/>
                    <a:pt y="1341" x="30087"/>
                    <a:pt y="1335" x="30037"/>
                  </a:cubicBezTo>
                  <a:cubicBezTo>
                    <a:pt y="1330" x="29988"/>
                    <a:pt y="1327" x="29942"/>
                    <a:pt y="1327" x="29901"/>
                  </a:cubicBezTo>
                  <a:close/>
                  <a:moveTo>
                    <a:pt y="0" x="32108"/>
                  </a:moveTo>
                  <a:cubicBezTo>
                    <a:pt y="0" x="31699"/>
                    <a:pt y="93" x="31400"/>
                    <a:pt y="278" x="31212"/>
                  </a:cubicBezTo>
                  <a:cubicBezTo>
                    <a:pt y="463" x="31024"/>
                    <a:pt y="757" x="30930"/>
                    <a:pt y="1162" x="30930"/>
                  </a:cubicBezTo>
                  <a:lnTo>
                    <a:pt y="1415" x="30930"/>
                  </a:lnTo>
                  <a:lnTo>
                    <a:pt y="1415" x="30359"/>
                  </a:lnTo>
                  <a:lnTo>
                    <a:pt y="1879" x="30359"/>
                  </a:lnTo>
                  <a:lnTo>
                    <a:pt y="1879" x="30930"/>
                  </a:lnTo>
                  <a:lnTo>
                    <a:pt y="5048" x="30930"/>
                  </a:lnTo>
                  <a:lnTo>
                    <a:pt y="5048" x="31530"/>
                  </a:lnTo>
                  <a:lnTo>
                    <a:pt y="1879" x="31530"/>
                  </a:lnTo>
                  <a:lnTo>
                    <a:pt y="1879" x="32513"/>
                  </a:lnTo>
                  <a:lnTo>
                    <a:pt y="1415" x="32513"/>
                  </a:lnTo>
                  <a:lnTo>
                    <a:pt y="1415" x="31530"/>
                  </a:lnTo>
                  <a:lnTo>
                    <a:pt y="1094" x="31530"/>
                  </a:lnTo>
                  <a:cubicBezTo>
                    <a:pt y="869" x="31530"/>
                    <a:pt y="713" x="31572"/>
                    <a:pt y="626" x="31655"/>
                  </a:cubicBezTo>
                  <a:cubicBezTo>
                    <a:pt y="540" x="31738"/>
                    <a:pt y="497" x="31887"/>
                    <a:pt y="497" x="32101"/>
                  </a:cubicBezTo>
                  <a:lnTo>
                    <a:pt y="497" x="32672"/>
                  </a:lnTo>
                  <a:lnTo>
                    <a:pt y="0" x="32672"/>
                  </a:lnTo>
                  <a:close/>
                  <a:moveTo>
                    <a:pt y="1327" x="39037"/>
                  </a:moveTo>
                  <a:cubicBezTo>
                    <a:pt y="1327" x="38750"/>
                    <a:pt y="1381" x="38505"/>
                    <a:pt y="1488" x="38304"/>
                  </a:cubicBezTo>
                  <a:cubicBezTo>
                    <a:pt y="1595" x="38103"/>
                    <a:pt y="1759" x="37940"/>
                    <a:pt y="1979" x="37814"/>
                  </a:cubicBezTo>
                  <a:lnTo>
                    <a:pt y="1415" x="37814"/>
                  </a:lnTo>
                  <a:lnTo>
                    <a:pt y="1415" x="37214"/>
                  </a:lnTo>
                  <a:lnTo>
                    <a:pt y="5048" x="37214"/>
                  </a:lnTo>
                  <a:lnTo>
                    <a:pt y="5048" x="37814"/>
                  </a:lnTo>
                  <a:lnTo>
                    <a:pt y="3134" x="37814"/>
                  </a:lnTo>
                  <a:cubicBezTo>
                    <a:pt y="2723" x="37814"/>
                    <a:pt y="2408" x="37904"/>
                    <a:pt y="2188" x="38085"/>
                  </a:cubicBezTo>
                  <a:cubicBezTo>
                    <a:pt y="1969" x="38266"/>
                    <a:pt y="1859" x="38525"/>
                    <a:pt y="1859" x="38862"/>
                  </a:cubicBezTo>
                  <a:cubicBezTo>
                    <a:pt y="1859" x="38957"/>
                    <a:pt y="1868" x="39044"/>
                    <a:pt y="1887" x="39123"/>
                  </a:cubicBezTo>
                  <a:cubicBezTo>
                    <a:pt y="1905" x="39202"/>
                    <a:pt y="1934" x="39275"/>
                    <a:pt y="1973" x="39342"/>
                  </a:cubicBezTo>
                  <a:lnTo>
                    <a:pt y="1360" x="39339"/>
                  </a:lnTo>
                  <a:cubicBezTo>
                    <a:pt y="1349" x="39278"/>
                    <a:pt y="1341" x="39223"/>
                    <a:pt y="1335" x="39173"/>
                  </a:cubicBezTo>
                  <a:cubicBezTo>
                    <a:pt y="1330" x="39124"/>
                    <a:pt y="1327" x="39078"/>
                    <a:pt y="1327" x="39037"/>
                  </a:cubicBezTo>
                  <a:close/>
                  <a:moveTo>
                    <a:pt y="1327" x="41714"/>
                  </a:moveTo>
                  <a:cubicBezTo>
                    <a:pt y="1327" x="41452"/>
                    <a:pt y="1380" x="41226"/>
                    <a:pt y="1486" x="41036"/>
                  </a:cubicBezTo>
                  <a:cubicBezTo>
                    <a:pt y="1592" x="40846"/>
                    <a:pt y="1756" x="40682"/>
                    <a:pt y="1979" x="40546"/>
                  </a:cubicBezTo>
                  <a:lnTo>
                    <a:pt y="1415" x="40546"/>
                  </a:lnTo>
                  <a:lnTo>
                    <a:pt y="1415" x="39946"/>
                  </a:lnTo>
                  <a:lnTo>
                    <a:pt y="5048" x="39946"/>
                  </a:lnTo>
                  <a:lnTo>
                    <a:pt y="5048" x="40546"/>
                  </a:lnTo>
                  <a:lnTo>
                    <a:pt y="2995" x="40546"/>
                  </a:lnTo>
                  <a:cubicBezTo>
                    <a:pt y="2642" x="40546"/>
                    <a:pt y="2363" x="40636"/>
                    <a:pt y="2156" x="40815"/>
                  </a:cubicBezTo>
                  <a:cubicBezTo>
                    <a:pt y="1949" x="40995"/>
                    <a:pt y="1846" x="41237"/>
                    <a:pt y="1846" x="41542"/>
                  </a:cubicBezTo>
                  <a:cubicBezTo>
                    <a:pt y="1846" x="41799"/>
                    <a:pt y="1930" x="41990"/>
                    <a:pt y="2098" x="42113"/>
                  </a:cubicBezTo>
                  <a:cubicBezTo>
                    <a:pt y="2265" x="42236"/>
                    <a:pt y="2524" x="42298"/>
                    <a:pt y="2875" x="42298"/>
                  </a:cubicBezTo>
                  <a:lnTo>
                    <a:pt y="5048" x="42298"/>
                  </a:lnTo>
                  <a:lnTo>
                    <a:pt y="5048" x="42898"/>
                  </a:lnTo>
                  <a:lnTo>
                    <a:pt y="2995" x="42898"/>
                  </a:lnTo>
                  <a:cubicBezTo>
                    <a:pt y="2640" x="42898"/>
                    <a:pt y="2360" x="42988"/>
                    <a:pt y="2154" x="43167"/>
                  </a:cubicBezTo>
                  <a:cubicBezTo>
                    <a:pt y="1949" x="43347"/>
                    <a:pt y="1846" x="43591"/>
                    <a:pt y="1846" x="43901"/>
                  </a:cubicBezTo>
                  <a:cubicBezTo>
                    <a:pt y="1846" x="44154"/>
                    <a:pt y="1931" x="44342"/>
                    <a:pt y="2099" x="44465"/>
                  </a:cubicBezTo>
                  <a:cubicBezTo>
                    <a:pt y="2268" x="44588"/>
                    <a:pt y="2526" x="44650"/>
                    <a:pt y="2875" x="44650"/>
                  </a:cubicBezTo>
                  <a:lnTo>
                    <a:pt y="5048" x="44650"/>
                  </a:lnTo>
                  <a:lnTo>
                    <a:pt y="5048" x="45250"/>
                  </a:lnTo>
                  <a:lnTo>
                    <a:pt y="2855" x="45250"/>
                  </a:lnTo>
                  <a:cubicBezTo>
                    <a:pt y="2366" x="45250"/>
                    <a:pt y="1989" x="45147"/>
                    <a:pt y="1725" x="44942"/>
                  </a:cubicBezTo>
                  <a:cubicBezTo>
                    <a:pt y="1460" x="44736"/>
                    <a:pt y="1327" x="44445"/>
                    <a:pt y="1327" x="44066"/>
                  </a:cubicBezTo>
                  <a:cubicBezTo>
                    <a:pt y="1327" x="43785"/>
                    <a:pt y="1391" x="43540"/>
                    <a:pt y="1518" x="43333"/>
                  </a:cubicBezTo>
                  <a:cubicBezTo>
                    <a:pt y="1646" x="43125"/>
                    <a:pt y="1844" x="42947"/>
                    <a:pt y="2112" x="42798"/>
                  </a:cubicBezTo>
                  <a:cubicBezTo>
                    <a:pt y="1857" x="42709"/>
                    <a:pt y="1662" x="42572"/>
                    <a:pt y="1528" x="42387"/>
                  </a:cubicBezTo>
                  <a:cubicBezTo>
                    <a:pt y="1394" x="42202"/>
                    <a:pt y="1327" x="41978"/>
                    <a:pt y="1327" x="41714"/>
                  </a:cubicBezTo>
                  <a:close/>
                  <a:moveTo>
                    <a:pt y="1327" x="52264"/>
                  </a:moveTo>
                  <a:cubicBezTo>
                    <a:pt y="1327" x="52011"/>
                    <a:pt y="1381" x="51787"/>
                    <a:pt y="1489" x="51594"/>
                  </a:cubicBezTo>
                  <a:cubicBezTo>
                    <a:pt y="1597" x="51400"/>
                    <a:pt y="1761" x="51232"/>
                    <a:pt y="1979" x="51089"/>
                  </a:cubicBezTo>
                  <a:lnTo>
                    <a:pt y="1415" x="51089"/>
                  </a:lnTo>
                  <a:lnTo>
                    <a:pt y="1415" x="50489"/>
                  </a:lnTo>
                  <a:lnTo>
                    <a:pt y="5048" x="50489"/>
                  </a:lnTo>
                  <a:lnTo>
                    <a:pt y="5048" x="51089"/>
                  </a:lnTo>
                  <a:lnTo>
                    <a:pt y="2995" x="51089"/>
                  </a:lnTo>
                  <a:cubicBezTo>
                    <a:pt y="2640" x="51089"/>
                    <a:pt y="2360" x="51182"/>
                    <a:pt y="2154" x="51368"/>
                  </a:cubicBezTo>
                  <a:cubicBezTo>
                    <a:pt y="1949" x="51554"/>
                    <a:pt y="1846" x="51808"/>
                    <a:pt y="1846" x="52131"/>
                  </a:cubicBezTo>
                  <a:cubicBezTo>
                    <a:pt y="1846" x="52399"/>
                    <a:pt y="1932" x="52600"/>
                    <a:pt y="2102" x="52734"/>
                  </a:cubicBezTo>
                  <a:cubicBezTo>
                    <a:pt y="2273" x="52868"/>
                    <a:pt y="2531" x="52935"/>
                    <a:pt y="2875" x="52935"/>
                  </a:cubicBezTo>
                  <a:lnTo>
                    <a:pt y="5048" x="52935"/>
                  </a:lnTo>
                  <a:lnTo>
                    <a:pt y="5048" x="53532"/>
                  </a:lnTo>
                  <a:lnTo>
                    <a:pt y="2855" x="53532"/>
                  </a:lnTo>
                  <a:cubicBezTo>
                    <a:pt y="2353" x="53532"/>
                    <a:pt y="1973" x="53425"/>
                    <a:pt y="1715" x="53211"/>
                  </a:cubicBezTo>
                  <a:cubicBezTo>
                    <a:pt y="1456" x="52997"/>
                    <a:pt y="1327" x="52681"/>
                    <a:pt y="1327" x="52264"/>
                  </a:cubicBezTo>
                  <a:close/>
                  <a:moveTo>
                    <a:pt y="1327" x="4574"/>
                  </a:moveTo>
                  <a:cubicBezTo>
                    <a:pt y="1327" x="4029"/>
                    <a:pt y="1502" x="3596"/>
                    <a:pt y="1851" x="3275"/>
                  </a:cubicBezTo>
                  <a:cubicBezTo>
                    <a:pt y="2200" x="2954"/>
                    <a:pt y="2672" x="2793"/>
                    <a:pt y="3267" x="2793"/>
                  </a:cubicBezTo>
                  <a:cubicBezTo>
                    <a:pt y="3842" x="2793"/>
                    <a:pt y="4299" x="2962"/>
                    <a:pt y="4636" x="3301"/>
                  </a:cubicBezTo>
                  <a:cubicBezTo>
                    <a:pt y="4974" x="3639"/>
                    <a:pt y="5142" x="4098"/>
                    <a:pt y="5142" x="4678"/>
                  </a:cubicBezTo>
                  <a:cubicBezTo>
                    <a:pt y="5142" x="4909"/>
                    <a:pt y="5118" x="5138"/>
                    <a:pt y="5071" x="5363"/>
                  </a:cubicBezTo>
                  <a:cubicBezTo>
                    <a:pt y="5023" x="5587"/>
                    <a:pt y="4954" x="5807"/>
                    <a:pt y="4863" x="6021"/>
                  </a:cubicBezTo>
                  <a:lnTo>
                    <a:pt y="4299" x="6021"/>
                  </a:lnTo>
                  <a:cubicBezTo>
                    <a:pt y="4411" x="5809"/>
                    <a:pt y="4496" x="5596"/>
                    <a:pt y="4552" x="5380"/>
                  </a:cubicBezTo>
                  <a:cubicBezTo>
                    <a:pt y="4608" x="5165"/>
                    <a:pt y="4636" x="4943"/>
                    <a:pt y="4636" x="4714"/>
                  </a:cubicBezTo>
                  <a:cubicBezTo>
                    <a:pt y="4636" x="4318"/>
                    <a:pt y="4529" x="4009"/>
                    <a:pt y="4313" x="3788"/>
                  </a:cubicBezTo>
                  <a:cubicBezTo>
                    <a:pt y="4098" x="3566"/>
                    <a:pt y="3785" x="3442"/>
                    <a:pt y="3374" x="3416"/>
                  </a:cubicBezTo>
                  <a:lnTo>
                    <a:pt y="3374" x="6161"/>
                  </a:lnTo>
                  <a:lnTo>
                    <a:pt y="3082" x="6161"/>
                  </a:lnTo>
                  <a:cubicBezTo>
                    <a:pt y="2541" x="6161"/>
                    <a:pt y="2114" x="6018"/>
                    <a:pt y="1799" x="5734"/>
                  </a:cubicBezTo>
                  <a:cubicBezTo>
                    <a:pt y="1484" x="5450"/>
                    <a:pt y="1327" x="5063"/>
                    <a:pt y="1327" x="4574"/>
                  </a:cubicBezTo>
                  <a:close/>
                  <a:moveTo>
                    <a:pt y="1327" x="8416"/>
                  </a:moveTo>
                  <a:cubicBezTo>
                    <a:pt y="1327" x="8221"/>
                    <a:pt y="1348" x="8021"/>
                    <a:pt y="1390" x="7816"/>
                  </a:cubicBezTo>
                  <a:cubicBezTo>
                    <a:pt y="1433" x="7610"/>
                    <a:pt y="1496" x="7398"/>
                    <a:pt y="1580" x="7180"/>
                  </a:cubicBezTo>
                  <a:lnTo>
                    <a:pt y="2132" x="7180"/>
                  </a:lnTo>
                  <a:cubicBezTo>
                    <a:pt y="2032" x="7361"/>
                    <a:pt y="1958" x="7551"/>
                    <a:pt y="1908" x="7747"/>
                  </a:cubicBezTo>
                  <a:cubicBezTo>
                    <a:pt y="1858" x="7944"/>
                    <a:pt y="1833" x="8146"/>
                    <a:pt y="1833" x="8354"/>
                  </a:cubicBezTo>
                  <a:cubicBezTo>
                    <a:pt y="1833" x="8681"/>
                    <a:pt y="1908" x="8934"/>
                    <a:pt y="2059" x="9115"/>
                  </a:cubicBezTo>
                  <a:cubicBezTo>
                    <a:pt y="2209" x="9295"/>
                    <a:pt y="2421" x="9386"/>
                    <a:pt y="2696" x="9386"/>
                  </a:cubicBezTo>
                  <a:lnTo>
                    <a:pt y="2755" x="9386"/>
                  </a:lnTo>
                  <a:lnTo>
                    <a:pt y="2755" x="8549"/>
                  </a:lnTo>
                  <a:cubicBezTo>
                    <a:pt y="2755" x="8006"/>
                    <a:pt y="2858" x="7598"/>
                    <a:pt y="3066" x="7324"/>
                  </a:cubicBezTo>
                  <a:cubicBezTo>
                    <a:pt y="3274" x="7050"/>
                    <a:pt y="3582" x="6914"/>
                    <a:pt y="3991" x="6914"/>
                  </a:cubicBezTo>
                  <a:cubicBezTo>
                    <a:pt y="4341" x="6914"/>
                    <a:pt y="4620" x="7023"/>
                    <a:pt y="4829" x="7243"/>
                  </a:cubicBezTo>
                  <a:cubicBezTo>
                    <a:pt y="5038" x="7462"/>
                    <a:pt y="5142" x="7758"/>
                    <a:pt y="5142" x="8130"/>
                  </a:cubicBezTo>
                  <a:cubicBezTo>
                    <a:pt y="5142" x="8424"/>
                    <a:pt y="5090" x="8673"/>
                    <a:pt y="4985" x="8876"/>
                  </a:cubicBezTo>
                  <a:cubicBezTo>
                    <a:pt y="4880" x="9080"/>
                    <a:pt y="4717" x="9249"/>
                    <a:pt y="4497" x="9386"/>
                  </a:cubicBezTo>
                  <a:lnTo>
                    <a:pt y="5048" x="9386"/>
                  </a:lnTo>
                  <a:lnTo>
                    <a:pt y="5048" x="9983"/>
                  </a:lnTo>
                  <a:lnTo>
                    <a:pt y="2975" x="9983"/>
                  </a:lnTo>
                  <a:cubicBezTo>
                    <a:pt y="2421" x="9983"/>
                    <a:pt y="2008" x="9853"/>
                    <a:pt y="1736" x="9593"/>
                  </a:cubicBezTo>
                  <a:cubicBezTo>
                    <a:pt y="1463" x="9334"/>
                    <a:pt y="1327" x="8941"/>
                    <a:pt y="1327" x="8416"/>
                  </a:cubicBezTo>
                  <a:close/>
                  <a:moveTo>
                    <a:pt y="1327" x="25534"/>
                  </a:moveTo>
                  <a:cubicBezTo>
                    <a:pt y="1327" x="24989"/>
                    <a:pt y="1502" x="24556"/>
                    <a:pt y="1851" x="24235"/>
                  </a:cubicBezTo>
                  <a:cubicBezTo>
                    <a:pt y="2200" x="23914"/>
                    <a:pt y="2672" x="23753"/>
                    <a:pt y="3267" x="23753"/>
                  </a:cubicBezTo>
                  <a:cubicBezTo>
                    <a:pt y="3842" x="23753"/>
                    <a:pt y="4299" x="23922"/>
                    <a:pt y="4636" x="24261"/>
                  </a:cubicBezTo>
                  <a:cubicBezTo>
                    <a:pt y="4974" x="24599"/>
                    <a:pt y="5142" x="25058"/>
                    <a:pt y="5142" x="25638"/>
                  </a:cubicBezTo>
                  <a:cubicBezTo>
                    <a:pt y="5142" x="25869"/>
                    <a:pt y="5118" x="26098"/>
                    <a:pt y="5071" x="26323"/>
                  </a:cubicBezTo>
                  <a:cubicBezTo>
                    <a:pt y="5023" x="26547"/>
                    <a:pt y="4954" x="26767"/>
                    <a:pt y="4863" x="26981"/>
                  </a:cubicBezTo>
                  <a:lnTo>
                    <a:pt y="4299" x="26981"/>
                  </a:lnTo>
                  <a:cubicBezTo>
                    <a:pt y="4411" x="26769"/>
                    <a:pt y="4496" x="26556"/>
                    <a:pt y="4552" x="26340"/>
                  </a:cubicBezTo>
                  <a:cubicBezTo>
                    <a:pt y="4608" x="26125"/>
                    <a:pt y="4636" x="25903"/>
                    <a:pt y="4636" x="25674"/>
                  </a:cubicBezTo>
                  <a:cubicBezTo>
                    <a:pt y="4636" x="25278"/>
                    <a:pt y="4529" x="24969"/>
                    <a:pt y="4313" x="24748"/>
                  </a:cubicBezTo>
                  <a:cubicBezTo>
                    <a:pt y="4098" x="24526"/>
                    <a:pt y="3785" x="24402"/>
                    <a:pt y="3374" x="24376"/>
                  </a:cubicBezTo>
                  <a:lnTo>
                    <a:pt y="3374" x="27121"/>
                  </a:lnTo>
                  <a:lnTo>
                    <a:pt y="3082" x="27121"/>
                  </a:lnTo>
                  <a:cubicBezTo>
                    <a:pt y="2541" x="27121"/>
                    <a:pt y="2114" x="26978"/>
                    <a:pt y="1799" x="26694"/>
                  </a:cubicBezTo>
                  <a:cubicBezTo>
                    <a:pt y="1484" x="26410"/>
                    <a:pt y="1327" x="26023"/>
                    <a:pt y="1327" x="25534"/>
                  </a:cubicBezTo>
                  <a:close/>
                  <a:moveTo>
                    <a:pt y="1327" x="34580"/>
                  </a:moveTo>
                  <a:cubicBezTo>
                    <a:pt y="1327" x="34058"/>
                    <a:pt y="1496" x="33650"/>
                    <a:pt y="1833" x="33355"/>
                  </a:cubicBezTo>
                  <a:cubicBezTo>
                    <a:pt y="2171" x="33060"/>
                    <a:pt y="2638" x="32912"/>
                    <a:pt y="3235" x="32912"/>
                  </a:cubicBezTo>
                  <a:cubicBezTo>
                    <a:pt y="3829" x="32912"/>
                    <a:pt y="4296" x="33060"/>
                    <a:pt y="4634" x="33355"/>
                  </a:cubicBezTo>
                  <a:cubicBezTo>
                    <a:pt y="4973" x="33650"/>
                    <a:pt y="5142" x="34058"/>
                    <a:pt y="5142" x="34580"/>
                  </a:cubicBezTo>
                  <a:cubicBezTo>
                    <a:pt y="5142" x="35099"/>
                    <a:pt y="4973" x="35506"/>
                    <a:pt y="4634" x="35803"/>
                  </a:cubicBezTo>
                  <a:cubicBezTo>
                    <a:pt y="4296" x="36099"/>
                    <a:pt y="3829" x="36247"/>
                    <a:pt y="3235" x="36247"/>
                  </a:cubicBezTo>
                  <a:cubicBezTo>
                    <a:pt y="2638" x="36247"/>
                    <a:pt y="2171" x="36099"/>
                    <a:pt y="1833" x="35803"/>
                  </a:cubicBezTo>
                  <a:cubicBezTo>
                    <a:pt y="1496" x="35506"/>
                    <a:pt y="1327" x="35099"/>
                    <a:pt y="1327" x="34580"/>
                  </a:cubicBezTo>
                  <a:close/>
                  <a:moveTo>
                    <a:pt y="1327" x="47716"/>
                  </a:moveTo>
                  <a:cubicBezTo>
                    <a:pt y="1327" x="47521"/>
                    <a:pt y="1348" x="47321"/>
                    <a:pt y="1390" x="47116"/>
                  </a:cubicBezTo>
                  <a:cubicBezTo>
                    <a:pt y="1433" x="46910"/>
                    <a:pt y="1496" x="46698"/>
                    <a:pt y="1580" x="46480"/>
                  </a:cubicBezTo>
                  <a:lnTo>
                    <a:pt y="2132" x="46480"/>
                  </a:lnTo>
                  <a:cubicBezTo>
                    <a:pt y="2032" x="46661"/>
                    <a:pt y="1958" x="46851"/>
                    <a:pt y="1908" x="47047"/>
                  </a:cubicBezTo>
                  <a:cubicBezTo>
                    <a:pt y="1858" x="47244"/>
                    <a:pt y="1833" x="47446"/>
                    <a:pt y="1833" x="47654"/>
                  </a:cubicBezTo>
                  <a:cubicBezTo>
                    <a:pt y="1833" x="47981"/>
                    <a:pt y="1908" x="48234"/>
                    <a:pt y="2059" x="48415"/>
                  </a:cubicBezTo>
                  <a:cubicBezTo>
                    <a:pt y="2209" x="48595"/>
                    <a:pt y="2421" x="48686"/>
                    <a:pt y="2696" x="48686"/>
                  </a:cubicBezTo>
                  <a:lnTo>
                    <a:pt y="2755" x="48686"/>
                  </a:lnTo>
                  <a:lnTo>
                    <a:pt y="2755" x="47849"/>
                  </a:lnTo>
                  <a:cubicBezTo>
                    <a:pt y="2755" x="47306"/>
                    <a:pt y="2858" x="46898"/>
                    <a:pt y="3066" x="46624"/>
                  </a:cubicBezTo>
                  <a:cubicBezTo>
                    <a:pt y="3274" x="46350"/>
                    <a:pt y="3582" x="46214"/>
                    <a:pt y="3991" x="46214"/>
                  </a:cubicBezTo>
                  <a:cubicBezTo>
                    <a:pt y="4341" x="46214"/>
                    <a:pt y="4620" x="46323"/>
                    <a:pt y="4829" x="46543"/>
                  </a:cubicBezTo>
                  <a:cubicBezTo>
                    <a:pt y="5038" x="46762"/>
                    <a:pt y="5142" x="47058"/>
                    <a:pt y="5142" x="47430"/>
                  </a:cubicBezTo>
                  <a:cubicBezTo>
                    <a:pt y="5142" x="47724"/>
                    <a:pt y="5090" x="47973"/>
                    <a:pt y="4985" x="48176"/>
                  </a:cubicBezTo>
                  <a:cubicBezTo>
                    <a:pt y="4880" x="48380"/>
                    <a:pt y="4717" x="48549"/>
                    <a:pt y="4497" x="48686"/>
                  </a:cubicBezTo>
                  <a:lnTo>
                    <a:pt y="5048" x="48686"/>
                  </a:lnTo>
                  <a:lnTo>
                    <a:pt y="5048" x="49283"/>
                  </a:lnTo>
                  <a:lnTo>
                    <a:pt y="2975" x="49283"/>
                  </a:lnTo>
                  <a:cubicBezTo>
                    <a:pt y="2421" x="49283"/>
                    <a:pt y="2008" x="49153"/>
                    <a:pt y="1736" x="48893"/>
                  </a:cubicBezTo>
                  <a:cubicBezTo>
                    <a:pt y="1463" x="48634"/>
                    <a:pt y="1327" x="48241"/>
                    <a:pt y="1327" x="47716"/>
                  </a:cubicBezTo>
                  <a:close/>
                  <a:moveTo>
                    <a:pt y="1327" x="56290"/>
                  </a:moveTo>
                  <a:cubicBezTo>
                    <a:pt y="1327" x="55723"/>
                    <a:pt y="1497" x="55277"/>
                    <a:pt y="1836" x="54951"/>
                  </a:cubicBezTo>
                  <a:cubicBezTo>
                    <a:pt y="2176" x="54626"/>
                    <a:pt y="2642" x="54463"/>
                    <a:pt y="3235" x="54463"/>
                  </a:cubicBezTo>
                  <a:cubicBezTo>
                    <a:pt y="3819" x="54463"/>
                    <a:pt y="4283" x="54624"/>
                    <a:pt y="4626" x="54947"/>
                  </a:cubicBezTo>
                  <a:cubicBezTo>
                    <a:pt y="4970" x="55269"/>
                    <a:pt y="5142" x="55704"/>
                    <a:pt y="5142" x="56251"/>
                  </a:cubicBezTo>
                  <a:cubicBezTo>
                    <a:pt y="5142" x="56452"/>
                    <a:pt y="5123" x="56642"/>
                    <a:pt y="5084" x="56820"/>
                  </a:cubicBezTo>
                  <a:cubicBezTo>
                    <a:pt y="5045" x="56998"/>
                    <a:pt y="4986" x="57171"/>
                    <a:pt y="4909" x="57337"/>
                  </a:cubicBezTo>
                  <a:lnTo>
                    <a:pt y="4357" x="57337"/>
                  </a:lnTo>
                  <a:cubicBezTo>
                    <a:pt y="4450" x="57169"/>
                    <a:pt y="4520" x="57000"/>
                    <a:pt y="4566" x="56830"/>
                  </a:cubicBezTo>
                  <a:cubicBezTo>
                    <a:pt y="4613" x="56660"/>
                    <a:pt y="4636" x="56489"/>
                    <a:pt y="4636" x="56316"/>
                  </a:cubicBezTo>
                  <a:cubicBezTo>
                    <a:pt y="4636" x="55928"/>
                    <a:pt y="4513" x="55628"/>
                    <a:pt y="4268" x="55414"/>
                  </a:cubicBezTo>
                  <a:cubicBezTo>
                    <a:pt y="4022" x="55200"/>
                    <a:pt y="3678" x="55093"/>
                    <a:pt y="3235" x="55093"/>
                  </a:cubicBezTo>
                  <a:cubicBezTo>
                    <a:pt y="2791" x="55093"/>
                    <a:pt y="2447" x="55200"/>
                    <a:pt y="2201" x="55414"/>
                  </a:cubicBezTo>
                  <a:cubicBezTo>
                    <a:pt y="1956" x="55628"/>
                    <a:pt y="1833" x="55928"/>
                    <a:pt y="1833" x="56316"/>
                  </a:cubicBezTo>
                  <a:cubicBezTo>
                    <a:pt y="1833" x="56489"/>
                    <a:pt y="1856" x="56660"/>
                    <a:pt y="1903" x="56830"/>
                  </a:cubicBezTo>
                  <a:cubicBezTo>
                    <a:pt y="1949" x="57000"/>
                    <a:pt y="2019" x="57169"/>
                    <a:pt y="2112" x="57337"/>
                  </a:cubicBezTo>
                  <a:lnTo>
                    <a:pt y="1554" x="57337"/>
                  </a:lnTo>
                  <a:cubicBezTo>
                    <a:pt y="1478" x="57173"/>
                    <a:pt y="1422" x="57003"/>
                    <a:pt y="1384" x="56828"/>
                  </a:cubicBezTo>
                  <a:cubicBezTo>
                    <a:pt y="1346" x="56653"/>
                    <a:pt y="1327" x="56473"/>
                    <a:pt y="1327" x="56290"/>
                  </a:cubicBezTo>
                  <a:close/>
                  <a:moveTo>
                    <a:pt y="1327" x="59897"/>
                  </a:moveTo>
                  <a:cubicBezTo>
                    <a:pt y="1327" x="59352"/>
                    <a:pt y="1502" x="58919"/>
                    <a:pt y="1851" x="58598"/>
                  </a:cubicBezTo>
                  <a:cubicBezTo>
                    <a:pt y="2200" x="58277"/>
                    <a:pt y="2672" x="58116"/>
                    <a:pt y="3267" x="58116"/>
                  </a:cubicBezTo>
                  <a:cubicBezTo>
                    <a:pt y="3842" x="58116"/>
                    <a:pt y="4299" x="58285"/>
                    <a:pt y="4636" x="58624"/>
                  </a:cubicBezTo>
                  <a:cubicBezTo>
                    <a:pt y="4974" x="58962"/>
                    <a:pt y="5142" x="59421"/>
                    <a:pt y="5142" x="60001"/>
                  </a:cubicBezTo>
                  <a:cubicBezTo>
                    <a:pt y="5142" x="60232"/>
                    <a:pt y="5118" x="60461"/>
                    <a:pt y="5071" x="60686"/>
                  </a:cubicBezTo>
                  <a:cubicBezTo>
                    <a:pt y="5023" x="60910"/>
                    <a:pt y="4954" x="61130"/>
                    <a:pt y="4863" x="61344"/>
                  </a:cubicBezTo>
                  <a:lnTo>
                    <a:pt y="4299" x="61344"/>
                  </a:lnTo>
                  <a:cubicBezTo>
                    <a:pt y="4411" x="61132"/>
                    <a:pt y="4496" x="60919"/>
                    <a:pt y="4552" x="60703"/>
                  </a:cubicBezTo>
                  <a:cubicBezTo>
                    <a:pt y="4608" x="60488"/>
                    <a:pt y="4636" x="60266"/>
                    <a:pt y="4636" x="60037"/>
                  </a:cubicBezTo>
                  <a:cubicBezTo>
                    <a:pt y="4636" x="59641"/>
                    <a:pt y="4529" x="59332"/>
                    <a:pt y="4313" x="59111"/>
                  </a:cubicBezTo>
                  <a:cubicBezTo>
                    <a:pt y="4098" x="58889"/>
                    <a:pt y="3785" x="58765"/>
                    <a:pt y="3374" x="58739"/>
                  </a:cubicBezTo>
                  <a:lnTo>
                    <a:pt y="3374" x="61484"/>
                  </a:lnTo>
                  <a:lnTo>
                    <a:pt y="3082" x="61484"/>
                  </a:lnTo>
                  <a:cubicBezTo>
                    <a:pt y="2541" x="61484"/>
                    <a:pt y="2114" x="61341"/>
                    <a:pt y="1799" x="61057"/>
                  </a:cubicBezTo>
                  <a:cubicBezTo>
                    <a:pt y="1484" x="60773"/>
                    <a:pt y="1327" x="60386"/>
                    <a:pt y="1327" x="59897"/>
                  </a:cubicBezTo>
                  <a:close/>
                  <a:moveTo>
                    <a:pt y="1327" x="21535"/>
                  </a:moveTo>
                  <a:cubicBezTo>
                    <a:pt y="1327" x="21269"/>
                    <a:pt y="1380" x="21040"/>
                    <a:pt y="1484" x="20848"/>
                  </a:cubicBezTo>
                  <a:cubicBezTo>
                    <a:pt y="1589" x="20657"/>
                    <a:pt y="1750" x="20499"/>
                    <a:pt y="1966" x="20373"/>
                  </a:cubicBezTo>
                  <a:lnTo>
                    <a:pt y="1415" x="20373"/>
                  </a:lnTo>
                  <a:lnTo>
                    <a:pt y="1415" x="19773"/>
                  </a:lnTo>
                  <a:lnTo>
                    <a:pt y="6430" x="19773"/>
                  </a:lnTo>
                  <a:lnTo>
                    <a:pt y="6430" x="20373"/>
                  </a:lnTo>
                  <a:lnTo>
                    <a:pt y="4503" x="20373"/>
                  </a:lnTo>
                  <a:cubicBezTo>
                    <a:pt y="4719" x="20499"/>
                    <a:pt y="4880" x="20657"/>
                    <a:pt y="4985" x="20848"/>
                  </a:cubicBezTo>
                  <a:cubicBezTo>
                    <a:pt y="5090" x="21040"/>
                    <a:pt y="5142" x="21269"/>
                    <a:pt y="5142" x="21535"/>
                  </a:cubicBezTo>
                  <a:cubicBezTo>
                    <a:pt y="5142" x="21976"/>
                    <a:pt y="4967" x="22334"/>
                    <a:pt y="4617" x="22610"/>
                  </a:cubicBezTo>
                  <a:cubicBezTo>
                    <a:pt y="4266" x="22886"/>
                    <a:pt y="3806" x="23024"/>
                    <a:pt y="3235" x="23024"/>
                  </a:cubicBezTo>
                  <a:cubicBezTo>
                    <a:pt y="2664" x="23024"/>
                    <a:pt y="2203" x="22886"/>
                    <a:pt y="1853" x="22610"/>
                  </a:cubicBezTo>
                  <a:cubicBezTo>
                    <a:pt y="1502" x="22334"/>
                    <a:pt y="1327" x="21976"/>
                    <a:pt y="1327" x="215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y="2303950" x="3283225"/>
              <a:ext cy="160775" cx="1415975"/>
            </a:xfrm>
            <a:custGeom>
              <a:pathLst>
                <a:path w="56639" extrusionOk="0" h="6431">
                  <a:moveTo>
                    <a:pt y="1" x="5782"/>
                  </a:moveTo>
                  <a:lnTo>
                    <a:pt y="757" x="5782"/>
                  </a:lnTo>
                  <a:lnTo>
                    <a:pt y="757" x="6379"/>
                  </a:lnTo>
                  <a:lnTo>
                    <a:pt y="1" x="6379"/>
                  </a:lnTo>
                  <a:close/>
                  <a:moveTo>
                    <a:pt y="1" x="43746"/>
                  </a:moveTo>
                  <a:lnTo>
                    <a:pt y="757" x="43746"/>
                  </a:lnTo>
                  <a:lnTo>
                    <a:pt y="757" x="44343"/>
                  </a:lnTo>
                  <a:lnTo>
                    <a:pt y="1" x="44343"/>
                  </a:lnTo>
                  <a:close/>
                  <a:moveTo>
                    <a:pt y="1834" x="24031"/>
                  </a:moveTo>
                  <a:cubicBezTo>
                    <a:pt y="1834" x="24349"/>
                    <a:pt y="1960" x="24601"/>
                    <a:pt y="2212" x="24787"/>
                  </a:cubicBezTo>
                  <a:cubicBezTo>
                    <a:pt y="2464" x="24973"/>
                    <a:pt y="2805" x="25066"/>
                    <a:pt y="3235" x="25066"/>
                  </a:cubicBezTo>
                  <a:cubicBezTo>
                    <a:pt y="3668" x="25066"/>
                    <a:pt y="4009" x="24973"/>
                    <a:pt y="4260" x="24787"/>
                  </a:cubicBezTo>
                  <a:cubicBezTo>
                    <a:pt y="4511" x="24601"/>
                    <a:pt y="4637" x="24349"/>
                    <a:pt y="4637" x="24031"/>
                  </a:cubicBezTo>
                  <a:cubicBezTo>
                    <a:pt y="4637" x="23708"/>
                    <a:pt y="4512" x="23455"/>
                    <a:pt y="4262" x="23270"/>
                  </a:cubicBezTo>
                  <a:cubicBezTo>
                    <a:pt y="4012" x="23085"/>
                    <a:pt y="3670" x="22993"/>
                    <a:pt y="3235" x="22993"/>
                  </a:cubicBezTo>
                  <a:cubicBezTo>
                    <a:pt y="2800" x="22993"/>
                    <a:pt y="2458" x="23086"/>
                    <a:pt y="2208" x="23272"/>
                  </a:cubicBezTo>
                  <a:cubicBezTo>
                    <a:pt y="1959" x="23458"/>
                    <a:pt y="1834" x="23711"/>
                    <a:pt y="1834" x="24031"/>
                  </a:cubicBezTo>
                  <a:close/>
                  <a:moveTo>
                    <a:pt y="1834" x="41089"/>
                  </a:moveTo>
                  <a:cubicBezTo>
                    <a:pt y="1834" x="41407"/>
                    <a:pt y="1960" x="41659"/>
                    <a:pt y="2212" x="41845"/>
                  </a:cubicBezTo>
                  <a:cubicBezTo>
                    <a:pt y="2464" x="42031"/>
                    <a:pt y="2805" x="42124"/>
                    <a:pt y="3235" x="42124"/>
                  </a:cubicBezTo>
                  <a:cubicBezTo>
                    <a:pt y="3668" x="42124"/>
                    <a:pt y="4009" x="42031"/>
                    <a:pt y="4260" x="41845"/>
                  </a:cubicBezTo>
                  <a:cubicBezTo>
                    <a:pt y="4511" x="41659"/>
                    <a:pt y="4637" x="41407"/>
                    <a:pt y="4637" x="41089"/>
                  </a:cubicBezTo>
                  <a:cubicBezTo>
                    <a:pt y="4637" x="40766"/>
                    <a:pt y="4512" x="40513"/>
                    <a:pt y="4262" x="40328"/>
                  </a:cubicBezTo>
                  <a:cubicBezTo>
                    <a:pt y="4012" x="40143"/>
                    <a:pt y="3670" x="40051"/>
                    <a:pt y="3235" x="40051"/>
                  </a:cubicBezTo>
                  <a:cubicBezTo>
                    <a:pt y="2800" x="40051"/>
                    <a:pt y="2458" x="40144"/>
                    <a:pt y="2208" x="40330"/>
                  </a:cubicBezTo>
                  <a:cubicBezTo>
                    <a:pt y="1959" x="40516"/>
                    <a:pt y="1834" x="40769"/>
                    <a:pt y="1834" x="41089"/>
                  </a:cubicBezTo>
                  <a:close/>
                  <a:moveTo>
                    <a:pt y="1827" x="37057"/>
                  </a:moveTo>
                  <a:cubicBezTo>
                    <a:pt y="1827" x="37372"/>
                    <a:pt y="1952" x="37621"/>
                    <a:pt y="2202" x="37801"/>
                  </a:cubicBezTo>
                  <a:cubicBezTo>
                    <a:pt y="2452" x="37982"/>
                    <a:pt y="2796" x="38072"/>
                    <a:pt y="3235" x="38072"/>
                  </a:cubicBezTo>
                  <a:cubicBezTo>
                    <a:pt y="3674" x="38072"/>
                    <a:pt y="4019" x="37982"/>
                    <a:pt y="4268" x="37801"/>
                  </a:cubicBezTo>
                  <a:cubicBezTo>
                    <a:pt y="4518" x="37621"/>
                    <a:pt y="4643" x="37372"/>
                    <a:pt y="4643" x="37057"/>
                  </a:cubicBezTo>
                  <a:cubicBezTo>
                    <a:pt y="4643" x="36741"/>
                    <a:pt y="4518" x="36493"/>
                    <a:pt y="4268" x="36312"/>
                  </a:cubicBezTo>
                  <a:cubicBezTo>
                    <a:pt y="4019" x="36131"/>
                    <a:pt y="3674" x="36041"/>
                    <a:pt y="3235" x="36041"/>
                  </a:cubicBezTo>
                  <a:cubicBezTo>
                    <a:pt y="2796" x="36041"/>
                    <a:pt y="2452" x="36131"/>
                    <a:pt y="2202" x="36312"/>
                  </a:cubicBezTo>
                  <a:cubicBezTo>
                    <a:pt y="1952" x="36493"/>
                    <a:pt y="1827" x="36741"/>
                    <a:pt y="1827" x="37057"/>
                  </a:cubicBezTo>
                  <a:close/>
                  <a:moveTo>
                    <a:pt y="1415" x="1"/>
                  </a:moveTo>
                  <a:lnTo>
                    <a:pt y="5049" x="951"/>
                  </a:lnTo>
                  <a:lnTo>
                    <a:pt y="5049" x="1655"/>
                  </a:lnTo>
                  <a:lnTo>
                    <a:pt y="2070" x="2440"/>
                  </a:lnTo>
                  <a:lnTo>
                    <a:pt y="5049" x="3222"/>
                  </a:lnTo>
                  <a:lnTo>
                    <a:pt y="5049" x="3926"/>
                  </a:lnTo>
                  <a:lnTo>
                    <a:pt y="1415" x="4877"/>
                  </a:lnTo>
                  <a:lnTo>
                    <a:pt y="1415" x="4280"/>
                  </a:lnTo>
                  <a:lnTo>
                    <a:pt y="4251" x="3537"/>
                  </a:lnTo>
                  <a:lnTo>
                    <a:pt y="1415" x="2791"/>
                  </a:lnTo>
                  <a:lnTo>
                    <a:pt y="1415" x="2087"/>
                  </a:lnTo>
                  <a:lnTo>
                    <a:pt y="4251" x="1344"/>
                  </a:lnTo>
                  <a:lnTo>
                    <a:pt y="1415" x="598"/>
                  </a:lnTo>
                  <a:close/>
                  <a:moveTo>
                    <a:pt y="1415" x="5782"/>
                  </a:moveTo>
                  <a:lnTo>
                    <a:pt y="5049" x="5782"/>
                  </a:lnTo>
                  <a:lnTo>
                    <a:pt y="5049" x="6379"/>
                  </a:lnTo>
                  <a:lnTo>
                    <a:pt y="1415" x="6379"/>
                  </a:lnTo>
                  <a:close/>
                  <a:moveTo>
                    <a:pt y="384" x="7618"/>
                  </a:moveTo>
                  <a:lnTo>
                    <a:pt y="1415" x="7618"/>
                  </a:lnTo>
                  <a:lnTo>
                    <a:pt y="1415" x="7180"/>
                  </a:lnTo>
                  <a:lnTo>
                    <a:pt y="1879" x="7180"/>
                  </a:lnTo>
                  <a:lnTo>
                    <a:pt y="1879" x="7618"/>
                  </a:lnTo>
                  <a:lnTo>
                    <a:pt y="3852" x="7618"/>
                  </a:lnTo>
                  <a:cubicBezTo>
                    <a:pt y="4306" x="7618"/>
                    <a:pt y="4619" x="7706"/>
                    <a:pt y="4791" x="7881"/>
                  </a:cubicBezTo>
                  <a:cubicBezTo>
                    <a:pt y="4963" x="8056"/>
                    <a:pt y="5049" x="8374"/>
                    <a:pt y="5049" x="8835"/>
                  </a:cubicBezTo>
                  <a:lnTo>
                    <a:pt y="5049" x="9448"/>
                  </a:lnTo>
                  <a:lnTo>
                    <a:pt y="4549" x="9448"/>
                  </a:lnTo>
                  <a:lnTo>
                    <a:pt y="4549" x="8835"/>
                  </a:lnTo>
                  <a:cubicBezTo>
                    <a:pt y="4549" x="8586"/>
                    <a:pt y="4507" x="8421"/>
                    <a:pt y="4422" x="8340"/>
                  </a:cubicBezTo>
                  <a:cubicBezTo>
                    <a:pt y="4338" x="8259"/>
                    <a:pt y="4148" x="8218"/>
                    <a:pt y="3852" x="8218"/>
                  </a:cubicBezTo>
                  <a:lnTo>
                    <a:pt y="1879" x="8218"/>
                  </a:lnTo>
                  <a:lnTo>
                    <a:pt y="1879" x="9448"/>
                  </a:lnTo>
                  <a:lnTo>
                    <a:pt y="1415" x="9448"/>
                  </a:lnTo>
                  <a:lnTo>
                    <a:pt y="1415" x="8218"/>
                  </a:lnTo>
                  <a:lnTo>
                    <a:pt y="384" x="8218"/>
                  </a:lnTo>
                  <a:close/>
                  <a:moveTo>
                    <a:pt y="1" x="10210"/>
                  </a:moveTo>
                  <a:lnTo>
                    <a:pt y="5049" x="10210"/>
                  </a:lnTo>
                  <a:lnTo>
                    <a:pt y="5049" x="10810"/>
                  </a:lnTo>
                  <a:lnTo>
                    <a:pt y="2995" x="10810"/>
                  </a:lnTo>
                  <a:cubicBezTo>
                    <a:pt y="2640" x="10810"/>
                    <a:pt y="2360" x="10903"/>
                    <a:pt y="2155" x="11089"/>
                  </a:cubicBezTo>
                  <a:cubicBezTo>
                    <a:pt y="1949" x="11275"/>
                    <a:pt y="1847" x="11529"/>
                    <a:pt y="1847" x="11852"/>
                  </a:cubicBezTo>
                  <a:cubicBezTo>
                    <a:pt y="1847" x="12120"/>
                    <a:pt y="1932" x="12321"/>
                    <a:pt y="2103" x="12455"/>
                  </a:cubicBezTo>
                  <a:cubicBezTo>
                    <a:pt y="2274" x="12589"/>
                    <a:pt y="2531" x="12656"/>
                    <a:pt y="2875" x="12656"/>
                  </a:cubicBezTo>
                  <a:lnTo>
                    <a:pt y="5049" x="12656"/>
                  </a:lnTo>
                  <a:lnTo>
                    <a:pt y="5049" x="13253"/>
                  </a:lnTo>
                  <a:lnTo>
                    <a:pt y="2856" x="13253"/>
                  </a:lnTo>
                  <a:cubicBezTo>
                    <a:pt y="2354" x="13253"/>
                    <a:pt y="1974" x="13146"/>
                    <a:pt y="1715" x="12932"/>
                  </a:cubicBezTo>
                  <a:cubicBezTo>
                    <a:pt y="1457" x="12718"/>
                    <a:pt y="1328" x="12402"/>
                    <a:pt y="1328" x="11985"/>
                  </a:cubicBezTo>
                  <a:cubicBezTo>
                    <a:pt y="1328" x="11732"/>
                    <a:pt y="1382" x="11508"/>
                    <a:pt y="1490" x="11315"/>
                  </a:cubicBezTo>
                  <a:cubicBezTo>
                    <a:pt y="1598" x="11121"/>
                    <a:pt y="1761" x="10953"/>
                    <a:pt y="1980" x="10810"/>
                  </a:cubicBezTo>
                  <a:lnTo>
                    <a:pt y="1" x="10810"/>
                  </a:lnTo>
                  <a:close/>
                  <a:moveTo>
                    <a:pt y="384" x="20008"/>
                  </a:moveTo>
                  <a:lnTo>
                    <a:pt y="1415" x="20008"/>
                  </a:lnTo>
                  <a:lnTo>
                    <a:pt y="1415" x="19570"/>
                  </a:lnTo>
                  <a:lnTo>
                    <a:pt y="1879" x="19570"/>
                  </a:lnTo>
                  <a:lnTo>
                    <a:pt y="1879" x="20008"/>
                  </a:lnTo>
                  <a:lnTo>
                    <a:pt y="3852" x="20008"/>
                  </a:lnTo>
                  <a:cubicBezTo>
                    <a:pt y="4306" x="20008"/>
                    <a:pt y="4619" x="20096"/>
                    <a:pt y="4791" x="20271"/>
                  </a:cubicBezTo>
                  <a:cubicBezTo>
                    <a:pt y="4963" x="20446"/>
                    <a:pt y="5049" x="20764"/>
                    <a:pt y="5049" x="21225"/>
                  </a:cubicBezTo>
                  <a:lnTo>
                    <a:pt y="5049" x="21838"/>
                  </a:lnTo>
                  <a:lnTo>
                    <a:pt y="4549" x="21838"/>
                  </a:lnTo>
                  <a:lnTo>
                    <a:pt y="4549" x="21225"/>
                  </a:lnTo>
                  <a:cubicBezTo>
                    <a:pt y="4549" x="20976"/>
                    <a:pt y="4507" x="20811"/>
                    <a:pt y="4422" x="20730"/>
                  </a:cubicBezTo>
                  <a:cubicBezTo>
                    <a:pt y="4338" x="20649"/>
                    <a:pt y="4148" x="20608"/>
                    <a:pt y="3852" x="20608"/>
                  </a:cubicBezTo>
                  <a:lnTo>
                    <a:pt y="1879" x="20608"/>
                  </a:lnTo>
                  <a:lnTo>
                    <a:pt y="1879" x="21838"/>
                  </a:lnTo>
                  <a:lnTo>
                    <a:pt y="1415" x="21838"/>
                  </a:lnTo>
                  <a:lnTo>
                    <a:pt y="1415" x="20608"/>
                  </a:lnTo>
                  <a:lnTo>
                    <a:pt y="384" x="20608"/>
                  </a:lnTo>
                  <a:close/>
                  <a:moveTo>
                    <a:pt y="1328" x="28488"/>
                  </a:moveTo>
                  <a:cubicBezTo>
                    <a:pt y="1328" x="28201"/>
                    <a:pt y="1381" x="27956"/>
                    <a:pt y="1488" x="27755"/>
                  </a:cubicBezTo>
                  <a:cubicBezTo>
                    <a:pt y="1595" x="27554"/>
                    <a:pt y="1759" x="27391"/>
                    <a:pt y="1980" x="27265"/>
                  </a:cubicBezTo>
                  <a:lnTo>
                    <a:pt y="1415" x="27265"/>
                  </a:lnTo>
                  <a:lnTo>
                    <a:pt y="1415" x="26665"/>
                  </a:lnTo>
                  <a:lnTo>
                    <a:pt y="5049" x="26665"/>
                  </a:lnTo>
                  <a:lnTo>
                    <a:pt y="5049" x="27265"/>
                  </a:lnTo>
                  <a:lnTo>
                    <a:pt y="3135" x="27265"/>
                  </a:lnTo>
                  <a:cubicBezTo>
                    <a:pt y="2724" x="27265"/>
                    <a:pt y="2408" x="27355"/>
                    <a:pt y="2189" x="27536"/>
                  </a:cubicBezTo>
                  <a:cubicBezTo>
                    <a:pt y="1969" x="27717"/>
                    <a:pt y="1860" x="27976"/>
                    <a:pt y="1860" x="28313"/>
                  </a:cubicBezTo>
                  <a:cubicBezTo>
                    <a:pt y="1860" x="28408"/>
                    <a:pt y="1869" x="28495"/>
                    <a:pt y="1887" x="28574"/>
                  </a:cubicBezTo>
                  <a:cubicBezTo>
                    <a:pt y="1906" x="28653"/>
                    <a:pt y="1934" x="28726"/>
                    <a:pt y="1973" x="28793"/>
                  </a:cubicBezTo>
                  <a:lnTo>
                    <a:pt y="1360" x="28790"/>
                  </a:lnTo>
                  <a:cubicBezTo>
                    <a:pt y="1349" x="28729"/>
                    <a:pt y="1341" x="28674"/>
                    <a:pt y="1336" x="28624"/>
                  </a:cubicBezTo>
                  <a:cubicBezTo>
                    <a:pt y="1330" x="28575"/>
                    <a:pt y="1328" x="28529"/>
                    <a:pt y="1328" x="28488"/>
                  </a:cubicBezTo>
                  <a:close/>
                  <a:moveTo>
                    <a:pt y="1415" x="43746"/>
                  </a:moveTo>
                  <a:lnTo>
                    <a:pt y="5049" x="43746"/>
                  </a:lnTo>
                  <a:lnTo>
                    <a:pt y="5049" x="44343"/>
                  </a:lnTo>
                  <a:lnTo>
                    <a:pt y="1415" x="44343"/>
                  </a:lnTo>
                  <a:close/>
                  <a:moveTo>
                    <a:pt y="1328" x="47344"/>
                  </a:moveTo>
                  <a:cubicBezTo>
                    <a:pt y="1328" x="47091"/>
                    <a:pt y="1382" x="46867"/>
                    <a:pt y="1490" x="46674"/>
                  </a:cubicBezTo>
                  <a:cubicBezTo>
                    <a:pt y="1598" x="46480"/>
                    <a:pt y="1761" x="46312"/>
                    <a:pt y="1980" x="46169"/>
                  </a:cubicBezTo>
                  <a:lnTo>
                    <a:pt y="1415" x="46169"/>
                  </a:lnTo>
                  <a:lnTo>
                    <a:pt y="1415" x="45569"/>
                  </a:lnTo>
                  <a:lnTo>
                    <a:pt y="5049" x="45569"/>
                  </a:lnTo>
                  <a:lnTo>
                    <a:pt y="5049" x="46169"/>
                  </a:lnTo>
                  <a:lnTo>
                    <a:pt y="2995" x="46169"/>
                  </a:lnTo>
                  <a:cubicBezTo>
                    <a:pt y="2640" x="46169"/>
                    <a:pt y="2360" x="46262"/>
                    <a:pt y="2155" x="46448"/>
                  </a:cubicBezTo>
                  <a:cubicBezTo>
                    <a:pt y="1949" x="46634"/>
                    <a:pt y="1847" x="46888"/>
                    <a:pt y="1847" x="47211"/>
                  </a:cubicBezTo>
                  <a:cubicBezTo>
                    <a:pt y="1847" x="47479"/>
                    <a:pt y="1932" x="47680"/>
                    <a:pt y="2103" x="47814"/>
                  </a:cubicBezTo>
                  <a:cubicBezTo>
                    <a:pt y="2274" x="47948"/>
                    <a:pt y="2531" x="48015"/>
                    <a:pt y="2875" x="48015"/>
                  </a:cubicBezTo>
                  <a:lnTo>
                    <a:pt y="5049" x="48015"/>
                  </a:lnTo>
                  <a:lnTo>
                    <a:pt y="5049" x="48612"/>
                  </a:lnTo>
                  <a:lnTo>
                    <a:pt y="2856" x="48612"/>
                  </a:lnTo>
                  <a:cubicBezTo>
                    <a:pt y="2354" x="48612"/>
                    <a:pt y="1974" x="48505"/>
                    <a:pt y="1715" x="48291"/>
                  </a:cubicBezTo>
                  <a:cubicBezTo>
                    <a:pt y="1457" x="48077"/>
                    <a:pt y="1328" x="47761"/>
                    <a:pt y="1328" x="47344"/>
                  </a:cubicBezTo>
                  <a:close/>
                  <a:moveTo>
                    <a:pt y="384" x="49793"/>
                  </a:moveTo>
                  <a:lnTo>
                    <a:pt y="1415" x="49793"/>
                  </a:lnTo>
                  <a:lnTo>
                    <a:pt y="1415" x="49355"/>
                  </a:lnTo>
                  <a:lnTo>
                    <a:pt y="1879" x="49355"/>
                  </a:lnTo>
                  <a:lnTo>
                    <a:pt y="1879" x="49793"/>
                  </a:lnTo>
                  <a:lnTo>
                    <a:pt y="3852" x="49793"/>
                  </a:lnTo>
                  <a:cubicBezTo>
                    <a:pt y="4306" x="49793"/>
                    <a:pt y="4619" x="49881"/>
                    <a:pt y="4791" x="50056"/>
                  </a:cubicBezTo>
                  <a:cubicBezTo>
                    <a:pt y="4963" x="50231"/>
                    <a:pt y="5049" x="50549"/>
                    <a:pt y="5049" x="51010"/>
                  </a:cubicBezTo>
                  <a:lnTo>
                    <a:pt y="5049" x="51623"/>
                  </a:lnTo>
                  <a:lnTo>
                    <a:pt y="4549" x="51623"/>
                  </a:lnTo>
                  <a:lnTo>
                    <a:pt y="4549" x="51010"/>
                  </a:lnTo>
                  <a:cubicBezTo>
                    <a:pt y="4549" x="50761"/>
                    <a:pt y="4507" x="50596"/>
                    <a:pt y="4422" x="50515"/>
                  </a:cubicBezTo>
                  <a:cubicBezTo>
                    <a:pt y="4338" x="50434"/>
                    <a:pt y="4148" x="50393"/>
                    <a:pt y="3852" x="50393"/>
                  </a:cubicBezTo>
                  <a:lnTo>
                    <a:pt y="1879" x="50393"/>
                  </a:lnTo>
                  <a:lnTo>
                    <a:pt y="1879" x="51623"/>
                  </a:lnTo>
                  <a:lnTo>
                    <a:pt y="1415" x="51623"/>
                  </a:lnTo>
                  <a:lnTo>
                    <a:pt y="1415" x="50393"/>
                  </a:lnTo>
                  <a:lnTo>
                    <a:pt y="384" x="50393"/>
                  </a:lnTo>
                  <a:close/>
                  <a:moveTo>
                    <a:pt y="4225" x="55954"/>
                  </a:moveTo>
                  <a:lnTo>
                    <a:pt y="5049" x="55954"/>
                  </a:lnTo>
                  <a:lnTo>
                    <a:pt y="5049" x="56639"/>
                  </a:lnTo>
                  <a:lnTo>
                    <a:pt y="4225" x="56639"/>
                  </a:lnTo>
                  <a:close/>
                  <a:moveTo>
                    <a:pt y="1328" x="17711"/>
                  </a:moveTo>
                  <a:cubicBezTo>
                    <a:pt y="1328" x="17265"/>
                    <a:pt y="1421" x="16921"/>
                    <a:pt y="1607" x="16679"/>
                  </a:cubicBezTo>
                  <a:cubicBezTo>
                    <a:pt y="1793" x="16437"/>
                    <a:pt y="2056" x="16316"/>
                    <a:pt y="2398" x="16316"/>
                  </a:cubicBezTo>
                  <a:cubicBezTo>
                    <a:pt y="2679" x="16316"/>
                    <a:pt y="2900" x="16398"/>
                    <a:pt y="3062" x="16562"/>
                  </a:cubicBezTo>
                  <a:cubicBezTo>
                    <a:pt y="3223" x="16727"/>
                    <a:pt y="3342" x="16994"/>
                    <a:pt y="3420" x="17364"/>
                  </a:cubicBezTo>
                  <a:lnTo>
                    <a:pt y="3469" x="17571"/>
                  </a:lnTo>
                  <a:cubicBezTo>
                    <a:pt y="3549" x="17941"/>
                    <a:pt y="3632" x="18181"/>
                    <a:pt y="3719" x="18290"/>
                  </a:cubicBezTo>
                  <a:cubicBezTo>
                    <a:pt y="3805" x="18399"/>
                    <a:pt y="3929" x="18454"/>
                    <a:pt y="4092" x="18454"/>
                  </a:cubicBezTo>
                  <a:cubicBezTo>
                    <a:pt y="4267" x="18454"/>
                    <a:pt y="4402" x="18378"/>
                    <a:pt y="4499" x="18226"/>
                  </a:cubicBezTo>
                  <a:cubicBezTo>
                    <a:pt y="4595" x="18075"/>
                    <a:pt y="4643" x="17859"/>
                    <a:pt y="4643" x="17578"/>
                  </a:cubicBezTo>
                  <a:cubicBezTo>
                    <a:pt y="4643" x="17368"/>
                    <a:pt y="4614" x="17156"/>
                    <a:pt y="4557" x="16942"/>
                  </a:cubicBezTo>
                  <a:cubicBezTo>
                    <a:pt y="4500" x="16728"/>
                    <a:pt y="4414" x="16510"/>
                    <a:pt y="4299" x="16290"/>
                  </a:cubicBezTo>
                  <a:lnTo>
                    <a:pt y="4916" x="16290"/>
                  </a:lnTo>
                  <a:cubicBezTo>
                    <a:pt y="4991" x="16523"/>
                    <a:pt y="5048" x="16746"/>
                    <a:pt y="5086" x="16956"/>
                  </a:cubicBezTo>
                  <a:cubicBezTo>
                    <a:pt y="5124" x="17167"/>
                    <a:pt y="5143" x="17370"/>
                    <a:pt y="5143" x="17565"/>
                  </a:cubicBezTo>
                  <a:cubicBezTo>
                    <a:pt y="5143" x="18032"/>
                    <a:pt y="5044" x="18399"/>
                    <a:pt y="4847" x="18666"/>
                  </a:cubicBezTo>
                  <a:cubicBezTo>
                    <a:pt y="4651" x="18933"/>
                    <a:pt y="4384" x="19067"/>
                    <a:pt y="4046" x="19067"/>
                  </a:cubicBezTo>
                  <a:cubicBezTo>
                    <a:pt y="3750" x="19067"/>
                    <a:pt y="3519" x="18977"/>
                    <a:pt y="3354" x="18799"/>
                  </a:cubicBezTo>
                  <a:cubicBezTo>
                    <a:pt y="3188" x="18621"/>
                    <a:pt y="3060" x="18319"/>
                    <a:pt y="2969" x="17896"/>
                  </a:cubicBezTo>
                  <a:lnTo>
                    <a:pt y="2924" x="17691"/>
                  </a:lnTo>
                  <a:cubicBezTo>
                    <a:pt y="2852" x="17371"/>
                    <a:pt y="2777" x="17158"/>
                    <a:pt y="2698" x="17052"/>
                  </a:cubicBezTo>
                  <a:cubicBezTo>
                    <a:pt y="2619" x="16946"/>
                    <a:pt y="2511" x="16893"/>
                    <a:pt y="2372" x="16893"/>
                  </a:cubicBezTo>
                  <a:cubicBezTo>
                    <a:pt y="2190" x="16893"/>
                    <a:pt y="2054" x="16967"/>
                    <a:pt y="1963" x="17115"/>
                  </a:cubicBezTo>
                  <a:cubicBezTo>
                    <a:pt y="1873" x="17264"/>
                    <a:pt y="1827" x="17486"/>
                    <a:pt y="1827" x="17782"/>
                  </a:cubicBezTo>
                  <a:cubicBezTo>
                    <a:pt y="1827" x="17977"/>
                    <a:pt y="1849" x="18165"/>
                    <a:pt y="1892" x="18346"/>
                  </a:cubicBezTo>
                  <a:cubicBezTo>
                    <a:pt y="1935" x="18528"/>
                    <a:pt y="2000" x="18703"/>
                    <a:pt y="2087" x="18872"/>
                  </a:cubicBezTo>
                  <a:lnTo>
                    <a:pt y="1522" x="18872"/>
                  </a:lnTo>
                  <a:cubicBezTo>
                    <a:pt y="1457" x="18708"/>
                    <a:pt y="1409" x="18528"/>
                    <a:pt y="1376" x="18334"/>
                  </a:cubicBezTo>
                  <a:cubicBezTo>
                    <a:pt y="1344" x="18139"/>
                    <a:pt y="1328" x="17931"/>
                    <a:pt y="1328" x="17711"/>
                  </a:cubicBezTo>
                  <a:close/>
                  <a:moveTo>
                    <a:pt y="1328" x="24031"/>
                  </a:moveTo>
                  <a:cubicBezTo>
                    <a:pt y="1328" x="23509"/>
                    <a:pt y="1496" x="23101"/>
                    <a:pt y="1834" x="22806"/>
                  </a:cubicBezTo>
                  <a:cubicBezTo>
                    <a:pt y="2171" x="22511"/>
                    <a:pt y="2638" x="22363"/>
                    <a:pt y="3235" x="22363"/>
                  </a:cubicBezTo>
                  <a:cubicBezTo>
                    <a:pt y="3830" x="22363"/>
                    <a:pt y="4296" x="22511"/>
                    <a:pt y="4635" x="22806"/>
                  </a:cubicBezTo>
                  <a:cubicBezTo>
                    <a:pt y="4973" x="23101"/>
                    <a:pt y="5143" x="23509"/>
                    <a:pt y="5143" x="24031"/>
                  </a:cubicBezTo>
                  <a:cubicBezTo>
                    <a:pt y="5143" x="24550"/>
                    <a:pt y="4973" x="24957"/>
                    <a:pt y="4635" x="25254"/>
                  </a:cubicBezTo>
                  <a:cubicBezTo>
                    <a:pt y="4296" x="25550"/>
                    <a:pt y="3830" x="25698"/>
                    <a:pt y="3235" x="25698"/>
                  </a:cubicBezTo>
                  <a:cubicBezTo>
                    <a:pt y="2638" x="25698"/>
                    <a:pt y="2171" x="25550"/>
                    <a:pt y="1834" x="25254"/>
                  </a:cubicBezTo>
                  <a:cubicBezTo>
                    <a:pt y="1496" x="24957"/>
                    <a:pt y="1328" x="24550"/>
                    <a:pt y="1328" x="24031"/>
                  </a:cubicBezTo>
                  <a:close/>
                  <a:moveTo>
                    <a:pt y="1328" x="41089"/>
                  </a:moveTo>
                  <a:cubicBezTo>
                    <a:pt y="1328" x="40567"/>
                    <a:pt y="1496" x="40159"/>
                    <a:pt y="1834" x="39864"/>
                  </a:cubicBezTo>
                  <a:cubicBezTo>
                    <a:pt y="2171" x="39569"/>
                    <a:pt y="2638" x="39421"/>
                    <a:pt y="3235" x="39421"/>
                  </a:cubicBezTo>
                  <a:cubicBezTo>
                    <a:pt y="3830" x="39421"/>
                    <a:pt y="4296" x="39569"/>
                    <a:pt y="4635" x="39864"/>
                  </a:cubicBezTo>
                  <a:cubicBezTo>
                    <a:pt y="4973" x="40159"/>
                    <a:pt y="5143" x="40567"/>
                    <a:pt y="5143" x="41089"/>
                  </a:cubicBezTo>
                  <a:cubicBezTo>
                    <a:pt y="5143" x="41608"/>
                    <a:pt y="4973" x="42015"/>
                    <a:pt y="4635" x="42312"/>
                  </a:cubicBezTo>
                  <a:cubicBezTo>
                    <a:pt y="4296" x="42608"/>
                    <a:pt y="3830" x="42756"/>
                    <a:pt y="3235" x="42756"/>
                  </a:cubicBezTo>
                  <a:cubicBezTo>
                    <a:pt y="2638" x="42756"/>
                    <a:pt y="2171" x="42608"/>
                    <a:pt y="1834" x="42312"/>
                  </a:cubicBezTo>
                  <a:cubicBezTo>
                    <a:pt y="1496" x="42015"/>
                    <a:pt y="1328" x="41608"/>
                    <a:pt y="1328" x="41089"/>
                  </a:cubicBezTo>
                  <a:close/>
                  <a:moveTo>
                    <a:pt y="1328" x="53563"/>
                  </a:moveTo>
                  <a:cubicBezTo>
                    <a:pt y="1328" x="53117"/>
                    <a:pt y="1421" x="52773"/>
                    <a:pt y="1607" x="52531"/>
                  </a:cubicBezTo>
                  <a:cubicBezTo>
                    <a:pt y="1793" x="52289"/>
                    <a:pt y="2056" x="52168"/>
                    <a:pt y="2398" x="52168"/>
                  </a:cubicBezTo>
                  <a:cubicBezTo>
                    <a:pt y="2679" x="52168"/>
                    <a:pt y="2900" x="52250"/>
                    <a:pt y="3062" x="52414"/>
                  </a:cubicBezTo>
                  <a:cubicBezTo>
                    <a:pt y="3223" x="52579"/>
                    <a:pt y="3342" x="52846"/>
                    <a:pt y="3420" x="53216"/>
                  </a:cubicBezTo>
                  <a:lnTo>
                    <a:pt y="3469" x="53423"/>
                  </a:lnTo>
                  <a:cubicBezTo>
                    <a:pt y="3549" x="53793"/>
                    <a:pt y="3632" x="54033"/>
                    <a:pt y="3719" x="54142"/>
                  </a:cubicBezTo>
                  <a:cubicBezTo>
                    <a:pt y="3805" x="54251"/>
                    <a:pt y="3929" x="54306"/>
                    <a:pt y="4092" x="54306"/>
                  </a:cubicBezTo>
                  <a:cubicBezTo>
                    <a:pt y="4267" x="54306"/>
                    <a:pt y="4402" x="54230"/>
                    <a:pt y="4499" x="54078"/>
                  </a:cubicBezTo>
                  <a:cubicBezTo>
                    <a:pt y="4595" x="53927"/>
                    <a:pt y="4643" x="53711"/>
                    <a:pt y="4643" x="53430"/>
                  </a:cubicBezTo>
                  <a:cubicBezTo>
                    <a:pt y="4643" x="53220"/>
                    <a:pt y="4614" x="53008"/>
                    <a:pt y="4557" x="52794"/>
                  </a:cubicBezTo>
                  <a:cubicBezTo>
                    <a:pt y="4500" x="52580"/>
                    <a:pt y="4414" x="52362"/>
                    <a:pt y="4299" x="52142"/>
                  </a:cubicBezTo>
                  <a:lnTo>
                    <a:pt y="4916" x="52142"/>
                  </a:lnTo>
                  <a:cubicBezTo>
                    <a:pt y="4991" x="52375"/>
                    <a:pt y="5048" x="52598"/>
                    <a:pt y="5086" x="52808"/>
                  </a:cubicBezTo>
                  <a:cubicBezTo>
                    <a:pt y="5124" x="53019"/>
                    <a:pt y="5143" x="53222"/>
                    <a:pt y="5143" x="53417"/>
                  </a:cubicBezTo>
                  <a:cubicBezTo>
                    <a:pt y="5143" x="53884"/>
                    <a:pt y="5044" x="54251"/>
                    <a:pt y="4847" x="54518"/>
                  </a:cubicBezTo>
                  <a:cubicBezTo>
                    <a:pt y="4651" x="54785"/>
                    <a:pt y="4384" x="54919"/>
                    <a:pt y="4046" x="54919"/>
                  </a:cubicBezTo>
                  <a:cubicBezTo>
                    <a:pt y="3750" x="54919"/>
                    <a:pt y="3519" x="54829"/>
                    <a:pt y="3354" x="54651"/>
                  </a:cubicBezTo>
                  <a:cubicBezTo>
                    <a:pt y="3188" x="54473"/>
                    <a:pt y="3060" x="54171"/>
                    <a:pt y="2969" x="53748"/>
                  </a:cubicBezTo>
                  <a:lnTo>
                    <a:pt y="2924" x="53543"/>
                  </a:lnTo>
                  <a:cubicBezTo>
                    <a:pt y="2852" x="53223"/>
                    <a:pt y="2777" x="53010"/>
                    <a:pt y="2698" x="52904"/>
                  </a:cubicBezTo>
                  <a:cubicBezTo>
                    <a:pt y="2619" x="52798"/>
                    <a:pt y="2511" x="52745"/>
                    <a:pt y="2372" x="52745"/>
                  </a:cubicBezTo>
                  <a:cubicBezTo>
                    <a:pt y="2190" x="52745"/>
                    <a:pt y="2054" x="52819"/>
                    <a:pt y="1963" x="52967"/>
                  </a:cubicBezTo>
                  <a:cubicBezTo>
                    <a:pt y="1873" x="53116"/>
                    <a:pt y="1827" x="53338"/>
                    <a:pt y="1827" x="53634"/>
                  </a:cubicBezTo>
                  <a:cubicBezTo>
                    <a:pt y="1827" x="53829"/>
                    <a:pt y="1849" x="54017"/>
                    <a:pt y="1892" x="54198"/>
                  </a:cubicBezTo>
                  <a:cubicBezTo>
                    <a:pt y="1935" x="54380"/>
                    <a:pt y="2000" x="54555"/>
                    <a:pt y="2087" x="54724"/>
                  </a:cubicBezTo>
                  <a:lnTo>
                    <a:pt y="1522" x="54724"/>
                  </a:lnTo>
                  <a:cubicBezTo>
                    <a:pt y="1457" x="54560"/>
                    <a:pt y="1409" x="54380"/>
                    <a:pt y="1376" x="54186"/>
                  </a:cubicBezTo>
                  <a:cubicBezTo>
                    <a:pt y="1344" x="53991"/>
                    <a:pt y="1328" x="53783"/>
                    <a:pt y="1328" x="53563"/>
                  </a:cubicBezTo>
                  <a:close/>
                  <a:moveTo>
                    <a:pt y="1415" x="28992"/>
                  </a:moveTo>
                  <a:lnTo>
                    <a:pt y="4990" x="30461"/>
                  </a:lnTo>
                  <a:lnTo>
                    <a:pt y="5263" x="30354"/>
                  </a:lnTo>
                  <a:cubicBezTo>
                    <a:pt y="5553" x="30244"/>
                    <a:pt y="5736" x="30143"/>
                    <a:pt y="5814" x="30052"/>
                  </a:cubicBezTo>
                  <a:cubicBezTo>
                    <a:pt y="5892" x="29961"/>
                    <a:pt y="5931" x="29834"/>
                    <a:pt y="5931" x="29670"/>
                  </a:cubicBezTo>
                  <a:lnTo>
                    <a:pt y="5931" x="29319"/>
                  </a:lnTo>
                  <a:lnTo>
                    <a:pt y="6431" x="29319"/>
                  </a:lnTo>
                  <a:lnTo>
                    <a:pt y="6431" x="29796"/>
                  </a:lnTo>
                  <a:cubicBezTo>
                    <a:pt y="6431" x="30064"/>
                    <a:pt y="6365" x="30278"/>
                    <a:pt y="6233" x="30438"/>
                  </a:cubicBezTo>
                  <a:cubicBezTo>
                    <a:pt y="6101" x="30598"/>
                    <a:pt y="5819" x="30763"/>
                    <a:pt y="5386" x="30931"/>
                  </a:cubicBezTo>
                  <a:lnTo>
                    <a:pt y="1415" x="32528"/>
                  </a:lnTo>
                  <a:lnTo>
                    <a:pt y="1415" x="31895"/>
                  </a:lnTo>
                  <a:lnTo>
                    <a:pt y="4257" x="30760"/>
                  </a:lnTo>
                  <a:lnTo>
                    <a:pt y="1415" x="29624"/>
                  </a:lnTo>
                  <a:close/>
                  <a:moveTo>
                    <a:pt y="1328" x="37203"/>
                  </a:moveTo>
                  <a:cubicBezTo>
                    <a:pt y="1328" x="36937"/>
                    <a:pt y="1380" x="36708"/>
                    <a:pt y="1485" x="36516"/>
                  </a:cubicBezTo>
                  <a:cubicBezTo>
                    <a:pt y="1590" x="36325"/>
                    <a:pt y="1750" x="36167"/>
                    <a:pt y="1967" x="36041"/>
                  </a:cubicBezTo>
                  <a:lnTo>
                    <a:pt y="1415" x="36041"/>
                  </a:lnTo>
                  <a:lnTo>
                    <a:pt y="1415" x="35441"/>
                  </a:lnTo>
                  <a:lnTo>
                    <a:pt y="6431" x="35441"/>
                  </a:lnTo>
                  <a:lnTo>
                    <a:pt y="6431" x="36041"/>
                  </a:lnTo>
                  <a:lnTo>
                    <a:pt y="4504" x="36041"/>
                  </a:lnTo>
                  <a:cubicBezTo>
                    <a:pt y="4720" x="36167"/>
                    <a:pt y="4880" x="36325"/>
                    <a:pt y="4985" x="36516"/>
                  </a:cubicBezTo>
                  <a:cubicBezTo>
                    <a:pt y="5090" x="36708"/>
                    <a:pt y="5143" x="36937"/>
                    <a:pt y="5143" x="37203"/>
                  </a:cubicBezTo>
                  <a:cubicBezTo>
                    <a:pt y="5143" x="37644"/>
                    <a:pt y="4967" x="38002"/>
                    <a:pt y="4617" x="38278"/>
                  </a:cubicBezTo>
                  <a:cubicBezTo>
                    <a:pt y="4267" x="38554"/>
                    <a:pt y="3806" x="38692"/>
                    <a:pt y="3235" x="38692"/>
                  </a:cubicBezTo>
                  <a:cubicBezTo>
                    <a:pt y="2664" x="38692"/>
                    <a:pt y="2203" x="38554"/>
                    <a:pt y="1853" x="38278"/>
                  </a:cubicBezTo>
                  <a:cubicBezTo>
                    <a:pt y="1503" x="38002"/>
                    <a:pt y="1328" x="37644"/>
                    <a:pt y="1328" x="37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y="17494100" x="30431450"/>
            <a:ext cy="6321000" cx="94221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y="17569958" x="30626053"/>
            <a:ext cy="6035963" cx="9067446"/>
            <a:chOff y="491000" x="254975"/>
            <a:chExt cy="4732975" cx="7110050"/>
          </a:xfrm>
        </p:grpSpPr>
        <p:sp>
          <p:nvSpPr>
            <p:cNvPr id="236" name="Shape 236"/>
            <p:cNvSpPr/>
            <p:nvPr/>
          </p:nvSpPr>
          <p:spPr>
            <a:xfrm>
              <a:off y="4705575" x="254975"/>
              <a:ext cy="425700" cx="1411900"/>
            </a:xfrm>
            <a:custGeom>
              <a:pathLst>
                <a:path w="56476" extrusionOk="0" fill="none" h="17028">
                  <a:moveTo>
                    <a:pt y="0" x="56476"/>
                  </a:moveTo>
                  <a:lnTo>
                    <a:pt y="0" x="56476"/>
                  </a:lnTo>
                  <a:lnTo>
                    <a:pt y="2192" x="54959"/>
                  </a:lnTo>
                  <a:lnTo>
                    <a:pt y="4046" x="53273"/>
                  </a:lnTo>
                  <a:lnTo>
                    <a:pt y="5732" x="51756"/>
                  </a:lnTo>
                  <a:lnTo>
                    <a:pt y="7418" x="50070"/>
                  </a:lnTo>
                  <a:lnTo>
                    <a:pt y="8935" x="48384"/>
                  </a:lnTo>
                  <a:lnTo>
                    <a:pt y="10284" x="46530"/>
                  </a:lnTo>
                  <a:lnTo>
                    <a:pt y="11633" x="44844"/>
                  </a:lnTo>
                  <a:lnTo>
                    <a:pt y="12644" x="42989"/>
                  </a:lnTo>
                  <a:lnTo>
                    <a:pt y="13656" x="41303"/>
                  </a:lnTo>
                  <a:lnTo>
                    <a:pt y="14498" x="39449"/>
                  </a:lnTo>
                  <a:lnTo>
                    <a:pt y="15341" x="37595"/>
                  </a:lnTo>
                  <a:lnTo>
                    <a:pt y="15847" x="35740"/>
                  </a:lnTo>
                  <a:lnTo>
                    <a:pt y="16353" x="33886"/>
                  </a:lnTo>
                  <a:lnTo>
                    <a:pt y="16690" x="32031"/>
                  </a:lnTo>
                  <a:lnTo>
                    <a:pt y="16859" x="30177"/>
                  </a:lnTo>
                  <a:lnTo>
                    <a:pt y="17027" x="28322"/>
                  </a:lnTo>
                  <a:lnTo>
                    <a:pt y="16859" x="26468"/>
                  </a:lnTo>
                  <a:lnTo>
                    <a:pt y="16690" x="24614"/>
                  </a:lnTo>
                  <a:lnTo>
                    <a:pt y="16353" x="22759"/>
                  </a:lnTo>
                  <a:lnTo>
                    <a:pt y="16016" x="20905"/>
                  </a:lnTo>
                  <a:lnTo>
                    <a:pt y="15341" x="19050"/>
                  </a:lnTo>
                  <a:lnTo>
                    <a:pt y="14667" x="17196"/>
                  </a:lnTo>
                  <a:lnTo>
                    <a:pt y="13824" x="15341"/>
                  </a:lnTo>
                  <a:lnTo>
                    <a:pt y="12813" x="13487"/>
                  </a:lnTo>
                  <a:lnTo>
                    <a:pt y="11633" x="11801"/>
                  </a:lnTo>
                  <a:lnTo>
                    <a:pt y="10452" x="9947"/>
                  </a:lnTo>
                  <a:lnTo>
                    <a:pt y="9104" x="8261"/>
                  </a:lnTo>
                  <a:lnTo>
                    <a:pt y="7587" x="6575"/>
                  </a:lnTo>
                  <a:lnTo>
                    <a:pt y="5901" x="4889"/>
                  </a:lnTo>
                  <a:lnTo>
                    <a:pt y="4046" x="3203"/>
                  </a:lnTo>
                  <a:lnTo>
                    <a:pt y="2192" x="1686"/>
                  </a:lnTo>
                  <a:lnTo>
                    <a:pt y="0" x="0"/>
                  </a:lnTo>
                </a:path>
              </a:pathLst>
            </a:custGeom>
            <a:noFill/>
            <a:ln w="33725" cap="rnd">
              <a:solidFill>
                <a:srgbClr val="82299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y="1013600" x="1696375"/>
              <a:ext cy="939875" cx="4248325"/>
            </a:xfrm>
            <a:custGeom>
              <a:pathLst>
                <a:path w="169933" extrusionOk="0" fill="none" h="37595">
                  <a:moveTo>
                    <a:pt y="37594" x="0"/>
                  </a:moveTo>
                  <a:lnTo>
                    <a:pt y="37594" x="0"/>
                  </a:lnTo>
                  <a:lnTo>
                    <a:pt y="33211" x="4720"/>
                  </a:lnTo>
                  <a:lnTo>
                    <a:pt y="28828" x="9609"/>
                  </a:lnTo>
                  <a:lnTo>
                    <a:pt y="24951" x="14498"/>
                  </a:lnTo>
                  <a:lnTo>
                    <a:pt y="21242" x="19556"/>
                  </a:lnTo>
                  <a:lnTo>
                    <a:pt y="17870" x="24613"/>
                  </a:lnTo>
                  <a:lnTo>
                    <a:pt y="14836" x="29839"/>
                  </a:lnTo>
                  <a:lnTo>
                    <a:pt y="12138" x="35234"/>
                  </a:lnTo>
                  <a:lnTo>
                    <a:pt y="9610" x="40460"/>
                  </a:lnTo>
                  <a:lnTo>
                    <a:pt y="7418" x="46024"/>
                  </a:lnTo>
                  <a:lnTo>
                    <a:pt y="5395" x="51418"/>
                  </a:lnTo>
                  <a:lnTo>
                    <a:pt y="3878" x="56982"/>
                  </a:lnTo>
                  <a:lnTo>
                    <a:pt y="2529" x="62545"/>
                  </a:lnTo>
                  <a:lnTo>
                    <a:pt y="1349" x="68108"/>
                  </a:lnTo>
                  <a:lnTo>
                    <a:pt y="675" x="73671"/>
                  </a:lnTo>
                  <a:lnTo>
                    <a:pt y="169" x="79403"/>
                  </a:lnTo>
                  <a:lnTo>
                    <a:pt y="0" x="84966"/>
                  </a:lnTo>
                  <a:lnTo>
                    <a:pt y="169" x="90530"/>
                  </a:lnTo>
                  <a:lnTo>
                    <a:pt y="675" x="96262"/>
                  </a:lnTo>
                  <a:lnTo>
                    <a:pt y="1349" x="101825"/>
                  </a:lnTo>
                  <a:lnTo>
                    <a:pt y="2360" x="107388"/>
                  </a:lnTo>
                  <a:lnTo>
                    <a:pt y="3709" x="112951"/>
                  </a:lnTo>
                  <a:lnTo>
                    <a:pt y="5226" x="118515"/>
                  </a:lnTo>
                  <a:lnTo>
                    <a:pt y="7081" x="123909"/>
                  </a:lnTo>
                  <a:lnTo>
                    <a:pt y="9272" x="129473"/>
                  </a:lnTo>
                  <a:lnTo>
                    <a:pt y="11801" x="134699"/>
                  </a:lnTo>
                  <a:lnTo>
                    <a:pt y="14667" x="140093"/>
                  </a:lnTo>
                  <a:lnTo>
                    <a:pt y="17702" x="145320"/>
                  </a:lnTo>
                  <a:lnTo>
                    <a:pt y="21073" x="150377"/>
                  </a:lnTo>
                  <a:lnTo>
                    <a:pt y="24782" x="155435"/>
                  </a:lnTo>
                  <a:lnTo>
                    <a:pt y="28828" x="160324"/>
                  </a:lnTo>
                  <a:lnTo>
                    <a:pt y="33043" x="165212"/>
                  </a:lnTo>
                  <a:lnTo>
                    <a:pt y="37594" x="169933"/>
                  </a:lnTo>
                </a:path>
              </a:pathLst>
            </a:custGeom>
            <a:noFill/>
            <a:ln w="33725" cap="rnd">
              <a:solidFill>
                <a:srgbClr val="0F649C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y="916650" x="3163050"/>
              <a:ext cy="408850" cx="1260175"/>
            </a:xfrm>
            <a:custGeom>
              <a:pathLst>
                <a:path w="50407" extrusionOk="0" h="16354">
                  <a:moveTo>
                    <a:pt y="1" x="8092"/>
                  </a:moveTo>
                  <a:lnTo>
                    <a:pt y="169" x="6407"/>
                  </a:lnTo>
                  <a:lnTo>
                    <a:pt y="675" x="4889"/>
                  </a:lnTo>
                  <a:lnTo>
                    <a:pt y="1350" x="3541"/>
                  </a:lnTo>
                  <a:lnTo>
                    <a:pt y="2361" x="2361"/>
                  </a:lnTo>
                  <a:lnTo>
                    <a:pt y="3541" x="1349"/>
                  </a:lnTo>
                  <a:lnTo>
                    <a:pt y="4890" x="675"/>
                  </a:lnTo>
                  <a:lnTo>
                    <a:pt y="6407" x="169"/>
                  </a:lnTo>
                  <a:lnTo>
                    <a:pt y="8093" x="0"/>
                  </a:lnTo>
                  <a:lnTo>
                    <a:pt y="8261" x="0"/>
                  </a:lnTo>
                  <a:lnTo>
                    <a:pt y="9779" x="169"/>
                  </a:lnTo>
                  <a:lnTo>
                    <a:pt y="11296" x="675"/>
                  </a:lnTo>
                  <a:lnTo>
                    <a:pt y="12813" x="1349"/>
                  </a:lnTo>
                  <a:lnTo>
                    <a:pt y="13993" x="2361"/>
                  </a:lnTo>
                  <a:lnTo>
                    <a:pt y="15005" x="3541"/>
                  </a:lnTo>
                  <a:lnTo>
                    <a:pt y="15679" x="4889"/>
                  </a:lnTo>
                  <a:lnTo>
                    <a:pt y="16185" x="6407"/>
                  </a:lnTo>
                  <a:lnTo>
                    <a:pt y="16353" x="8092"/>
                  </a:lnTo>
                  <a:lnTo>
                    <a:pt y="16353" x="42315"/>
                  </a:lnTo>
                  <a:lnTo>
                    <a:pt y="16185" x="44001"/>
                  </a:lnTo>
                  <a:lnTo>
                    <a:pt y="15679" x="45518"/>
                  </a:lnTo>
                  <a:lnTo>
                    <a:pt y="15005" x="46867"/>
                  </a:lnTo>
                  <a:lnTo>
                    <a:pt y="13993" x="48047"/>
                  </a:lnTo>
                  <a:lnTo>
                    <a:pt y="12813" x="49058"/>
                  </a:lnTo>
                  <a:lnTo>
                    <a:pt y="11296" x="49901"/>
                  </a:lnTo>
                  <a:lnTo>
                    <a:pt y="9779" x="50238"/>
                  </a:lnTo>
                  <a:lnTo>
                    <a:pt y="8261" x="50407"/>
                  </a:lnTo>
                  <a:lnTo>
                    <a:pt y="8093" x="50407"/>
                  </a:lnTo>
                  <a:lnTo>
                    <a:pt y="6407" x="50238"/>
                  </a:lnTo>
                  <a:lnTo>
                    <a:pt y="4890" x="49901"/>
                  </a:lnTo>
                  <a:lnTo>
                    <a:pt y="3541" x="49058"/>
                  </a:lnTo>
                  <a:lnTo>
                    <a:pt y="2361" x="48047"/>
                  </a:lnTo>
                  <a:lnTo>
                    <a:pt y="1350" x="46867"/>
                  </a:lnTo>
                  <a:lnTo>
                    <a:pt y="675" x="45518"/>
                  </a:lnTo>
                  <a:lnTo>
                    <a:pt y="169" x="44001"/>
                  </a:lnTo>
                  <a:lnTo>
                    <a:pt y="1" x="42315"/>
                  </a:lnTo>
                  <a:close/>
                </a:path>
              </a:pathLst>
            </a:custGeom>
            <a:solidFill>
              <a:srgbClr val="0F649C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y="1037250" x="3289450"/>
              <a:ext cy="164475" cx="1010550"/>
            </a:xfrm>
            <a:custGeom>
              <a:pathLst>
                <a:path w="40422" extrusionOk="0" h="6579">
                  <a:moveTo>
                    <a:pt y="0" x="27404"/>
                  </a:moveTo>
                  <a:lnTo>
                    <a:pt y="962" x="27404"/>
                  </a:lnTo>
                  <a:lnTo>
                    <a:pt y="962" x="28583"/>
                  </a:lnTo>
                  <a:lnTo>
                    <a:pt y="0" x="28583"/>
                  </a:lnTo>
                  <a:close/>
                  <a:moveTo>
                    <a:pt y="2130" x="17644"/>
                  </a:moveTo>
                  <a:cubicBezTo>
                    <a:pt y="2130" x="17855"/>
                    <a:pt y="2199" x="18026"/>
                    <a:pt y="2336" x="18156"/>
                  </a:cubicBezTo>
                  <a:cubicBezTo>
                    <a:pt y="2473" x="18287"/>
                    <a:pt y="2654" x="18352"/>
                    <a:pt y="2878" x="18352"/>
                  </a:cubicBezTo>
                  <a:lnTo>
                    <a:pt y="2878" x="16821"/>
                  </a:lnTo>
                  <a:cubicBezTo>
                    <a:pt y="2636" x="16856"/>
                    <a:pt y="2451" x="16945"/>
                    <a:pt y="2323" x="17088"/>
                  </a:cubicBezTo>
                  <a:cubicBezTo>
                    <a:pt y="2195" x="17231"/>
                    <a:pt y="2130" x="17416"/>
                    <a:pt y="2130" x="17644"/>
                  </a:cubicBezTo>
                  <a:close/>
                  <a:moveTo>
                    <a:pt y="2130" x="38502"/>
                  </a:moveTo>
                  <a:cubicBezTo>
                    <a:pt y="2130" x="38713"/>
                    <a:pt y="2199" x="38884"/>
                    <a:pt y="2336" x="39014"/>
                  </a:cubicBezTo>
                  <a:cubicBezTo>
                    <a:pt y="2473" x="39145"/>
                    <a:pt y="2654" x="39210"/>
                    <a:pt y="2878" x="39210"/>
                  </a:cubicBezTo>
                  <a:lnTo>
                    <a:pt y="2878" x="37679"/>
                  </a:lnTo>
                  <a:cubicBezTo>
                    <a:pt y="2636" x="37714"/>
                    <a:pt y="2451" x="37803"/>
                    <a:pt y="2323" x="37946"/>
                  </a:cubicBezTo>
                  <a:cubicBezTo>
                    <a:pt y="2195" x="38089"/>
                    <a:pt y="2130" x="38274"/>
                    <a:pt y="2130" x="38502"/>
                  </a:cubicBezTo>
                  <a:close/>
                  <a:moveTo>
                    <a:pt y="0" x="13572"/>
                  </a:moveTo>
                  <a:lnTo>
                    <a:pt y="5123" x="13572"/>
                  </a:lnTo>
                  <a:lnTo>
                    <a:pt y="5123" x="14751"/>
                  </a:lnTo>
                  <a:lnTo>
                    <a:pt y="0" x="14751"/>
                  </a:lnTo>
                  <a:close/>
                  <a:moveTo>
                    <a:pt y="208" x="22271"/>
                  </a:moveTo>
                  <a:lnTo>
                    <a:pt y="1166" x="22271"/>
                  </a:lnTo>
                  <a:lnTo>
                    <a:pt y="1166" x="23904"/>
                  </a:lnTo>
                  <a:lnTo>
                    <a:pt y="5123" x="23904"/>
                  </a:lnTo>
                  <a:lnTo>
                    <a:pt y="5123" x="25171"/>
                  </a:lnTo>
                  <a:lnTo>
                    <a:pt y="1166" x="25171"/>
                  </a:lnTo>
                  <a:lnTo>
                    <a:pt y="1166" x="26801"/>
                  </a:lnTo>
                  <a:lnTo>
                    <a:pt y="208" x="26801"/>
                  </a:lnTo>
                  <a:close/>
                  <a:moveTo>
                    <a:pt y="1436" x="27404"/>
                  </a:moveTo>
                  <a:lnTo>
                    <a:pt y="5123" x="27404"/>
                  </a:lnTo>
                  <a:lnTo>
                    <a:pt y="5123" x="28583"/>
                  </a:lnTo>
                  <a:lnTo>
                    <a:pt y="1436" x="28583"/>
                  </a:lnTo>
                  <a:close/>
                  <a:moveTo>
                    <a:pt y="1347" x="32013"/>
                  </a:moveTo>
                  <a:cubicBezTo>
                    <a:pt y="1347" x="31787"/>
                    <a:pt y="1400" x="31580"/>
                    <a:pt y="1505" x="31393"/>
                  </a:cubicBezTo>
                  <a:cubicBezTo>
                    <a:pt y="1610" x="31205"/>
                    <a:pt y="1767" x="31039"/>
                    <a:pt y="1976" x="30894"/>
                  </a:cubicBezTo>
                  <a:lnTo>
                    <a:pt y="1436" x="30894"/>
                  </a:lnTo>
                  <a:lnTo>
                    <a:pt y="1436" x="29708"/>
                  </a:lnTo>
                  <a:lnTo>
                    <a:pt y="5123" x="29708"/>
                  </a:lnTo>
                  <a:lnTo>
                    <a:pt y="5123" x="30894"/>
                  </a:lnTo>
                  <a:lnTo>
                    <a:pt y="3309" x="30894"/>
                  </a:lnTo>
                  <a:cubicBezTo>
                    <a:pt y="2965" x="30894"/>
                    <a:pt y="2700" x="30955"/>
                    <a:pt y="2514" x="31078"/>
                  </a:cubicBezTo>
                  <a:cubicBezTo>
                    <a:pt y="2329" x="31201"/>
                    <a:pt y="2236" x="31376"/>
                    <a:pt y="2236" x="31602"/>
                  </a:cubicBezTo>
                  <a:cubicBezTo>
                    <a:pt y="2236" x="31782"/>
                    <a:pt y="2295" x="31907"/>
                    <a:pt y="2412" x="31977"/>
                  </a:cubicBezTo>
                  <a:cubicBezTo>
                    <a:pt y="2529" x="32047"/>
                    <a:pt y="2792" x="32082"/>
                    <a:pt y="3201" x="32082"/>
                  </a:cubicBezTo>
                  <a:lnTo>
                    <a:pt y="5123" x="32082"/>
                  </a:lnTo>
                  <a:lnTo>
                    <a:pt y="5123" x="33268"/>
                  </a:lnTo>
                  <a:lnTo>
                    <a:pt y="3312" x="33268"/>
                  </a:lnTo>
                  <a:cubicBezTo>
                    <a:pt y="2963" x="33272"/>
                    <a:pt y="2697" x="33335"/>
                    <a:pt y="2512" x="33457"/>
                  </a:cubicBezTo>
                  <a:cubicBezTo>
                    <a:pt y="2328" x="33579"/>
                    <a:pt y="2236" x="33752"/>
                    <a:pt y="2236" x="33975"/>
                  </a:cubicBezTo>
                  <a:cubicBezTo>
                    <a:pt y="2236" x="34147"/>
                    <a:pt y="2295" x="34271"/>
                    <a:pt y="2412" x="34348"/>
                  </a:cubicBezTo>
                  <a:cubicBezTo>
                    <a:pt y="2529" x="34424"/>
                    <a:pt y="2719" x="34463"/>
                    <a:pt y="2980" x="34463"/>
                  </a:cubicBezTo>
                  <a:cubicBezTo>
                    <a:pt y="3037" x="34463"/>
                    <a:pt y="3081" x="34462"/>
                    <a:pt y="3112" x="34461"/>
                  </a:cubicBezTo>
                  <a:cubicBezTo>
                    <a:pt y="3142" x="34460"/>
                    <a:pt y="3172" x="34458"/>
                    <a:pt y="3201" x="34456"/>
                  </a:cubicBezTo>
                  <a:lnTo>
                    <a:pt y="5123" x="34456"/>
                  </a:lnTo>
                  <a:lnTo>
                    <a:pt y="5123" x="35641"/>
                  </a:lnTo>
                  <a:lnTo>
                    <a:pt y="2878" x="35641"/>
                  </a:lnTo>
                  <a:cubicBezTo>
                    <a:pt y="2380" x="35641"/>
                    <a:pt y="2000" x="35531"/>
                    <a:pt y="1739" x="35309"/>
                  </a:cubicBezTo>
                  <a:cubicBezTo>
                    <a:pt y="1477" x="35087"/>
                    <a:pt y="1347" x="34765"/>
                    <a:pt y="1347" x="34341"/>
                  </a:cubicBezTo>
                  <a:cubicBezTo>
                    <a:pt y="1347" x="34095"/>
                    <a:pt y="1407" x="33870"/>
                    <a:pt y="1526" x="33664"/>
                  </a:cubicBezTo>
                  <a:cubicBezTo>
                    <a:pt y="1646" x="33459"/>
                    <a:pt y="1820" x="33282"/>
                    <a:pt y="2048" x="33133"/>
                  </a:cubicBezTo>
                  <a:cubicBezTo>
                    <a:pt y="1826" x="33032"/>
                    <a:pt y="1654" x="32883"/>
                    <a:pt y="1531" x="32688"/>
                  </a:cubicBezTo>
                  <a:cubicBezTo>
                    <a:pt y="1408" x="32493"/>
                    <a:pt y="1347" x="32268"/>
                    <a:pt y="1347" x="32013"/>
                  </a:cubicBezTo>
                  <a:close/>
                  <a:moveTo>
                    <a:pt y="119" x="2664"/>
                  </a:moveTo>
                  <a:cubicBezTo>
                    <a:pt y="119" x="1845"/>
                    <a:pt y="348" x="1197"/>
                    <a:pt y="805" x="718"/>
                  </a:cubicBezTo>
                  <a:cubicBezTo>
                    <a:pt y="1263" x="240"/>
                    <a:pt y="1885" x="1"/>
                    <a:pt y="2670" x="1"/>
                  </a:cubicBezTo>
                  <a:cubicBezTo>
                    <a:pt y="3454" x="1"/>
                    <a:pt y="4075" x="240"/>
                    <a:pt y="4532" x="718"/>
                  </a:cubicBezTo>
                  <a:cubicBezTo>
                    <a:pt y="4990" x="1197"/>
                    <a:pt y="5219" x="1845"/>
                    <a:pt y="5219" x="2664"/>
                  </a:cubicBezTo>
                  <a:cubicBezTo>
                    <a:pt y="5219" x="2939"/>
                    <a:pt y="5188" x="3202"/>
                    <a:pt y="5127" x="3454"/>
                  </a:cubicBezTo>
                  <a:cubicBezTo>
                    <a:pt y="5065" x="3707"/>
                    <a:pt y="4974" x="3949"/>
                    <a:pt y="4853" x="4182"/>
                  </a:cubicBezTo>
                  <a:lnTo>
                    <a:pt y="3836" x="4182"/>
                  </a:lnTo>
                  <a:cubicBezTo>
                    <a:pt y="3996" x="3947"/>
                    <a:pt y="4114" x="3716"/>
                    <a:pt y="4188" x="3487"/>
                  </a:cubicBezTo>
                  <a:cubicBezTo>
                    <a:pt y="4263" x="3259"/>
                    <a:pt y="4300" x="3019"/>
                    <a:pt y="4300" x="2766"/>
                  </a:cubicBezTo>
                  <a:cubicBezTo>
                    <a:pt y="4300" x="2314"/>
                    <a:pt y="4155" x="1958"/>
                    <a:pt y="3866" x="1699"/>
                  </a:cubicBezTo>
                  <a:cubicBezTo>
                    <a:pt y="3576" x="1440"/>
                    <a:pt y="3177" x="1311"/>
                    <a:pt y="2670" x="1311"/>
                  </a:cubicBezTo>
                  <a:cubicBezTo>
                    <a:pt y="2161" x="1311"/>
                    <a:pt y="1762" x="1440"/>
                    <a:pt y="1472" x="1699"/>
                  </a:cubicBezTo>
                  <a:cubicBezTo>
                    <a:pt y="1182" x="1958"/>
                    <a:pt y="1037" x="2314"/>
                    <a:pt y="1037" x="2766"/>
                  </a:cubicBezTo>
                  <a:cubicBezTo>
                    <a:pt y="1037" x="3019"/>
                    <a:pt y="1075" x="3259"/>
                    <a:pt y="1149" x="3487"/>
                  </a:cubicBezTo>
                  <a:cubicBezTo>
                    <a:pt y="1224" x="3716"/>
                    <a:pt y="1341" x="3947"/>
                    <a:pt y="1502" x="4182"/>
                  </a:cubicBezTo>
                  <a:lnTo>
                    <a:pt y="484" x="4182"/>
                  </a:lnTo>
                  <a:cubicBezTo>
                    <a:pt y="363" x="3949"/>
                    <a:pt y="272" x="3707"/>
                    <a:pt y="211" x="3454"/>
                  </a:cubicBezTo>
                  <a:cubicBezTo>
                    <a:pt y="149" x="3202"/>
                    <a:pt y="119" x="2939"/>
                    <a:pt y="119" x="2664"/>
                  </a:cubicBezTo>
                  <a:close/>
                  <a:moveTo>
                    <a:pt y="1347" x="11422"/>
                  </a:moveTo>
                  <a:cubicBezTo>
                    <a:pt y="1347" x="10757"/>
                    <a:pt y="1518" x="10237"/>
                    <a:pt y="1859" x="9861"/>
                  </a:cubicBezTo>
                  <a:cubicBezTo>
                    <a:pt y="2200" x="9486"/>
                    <a:pt y="2675" x="9298"/>
                    <a:pt y="3283" x="9298"/>
                  </a:cubicBezTo>
                  <a:cubicBezTo>
                    <a:pt y="3891" x="9298"/>
                    <a:pt y="4365" x="9486"/>
                    <a:pt y="4707" x="9861"/>
                  </a:cubicBezTo>
                  <a:cubicBezTo>
                    <a:pt y="5048" x="10237"/>
                    <a:pt y="5219" x="10757"/>
                    <a:pt y="5219" x="11422"/>
                  </a:cubicBezTo>
                  <a:cubicBezTo>
                    <a:pt y="5219" x="11613"/>
                    <a:pt y="5202" x="11803"/>
                    <a:pt y="5168" x="11993"/>
                  </a:cubicBezTo>
                  <a:cubicBezTo>
                    <a:pt y="5134" x="12183"/>
                    <a:pt y="5083" x="12370"/>
                    <a:pt y="5015" x="12555"/>
                  </a:cubicBezTo>
                  <a:lnTo>
                    <a:pt y="4050" x="12555"/>
                  </a:lnTo>
                  <a:cubicBezTo>
                    <a:pt y="4158" x="12414"/>
                    <a:pt y="4239" x="12261"/>
                    <a:pt y="4294" x="12095"/>
                  </a:cubicBezTo>
                  <a:cubicBezTo>
                    <a:pt y="4348" x="11930"/>
                    <a:pt y="4376" x="11755"/>
                    <a:pt y="4376" x="11570"/>
                  </a:cubicBezTo>
                  <a:cubicBezTo>
                    <a:pt y="4376" x="11241"/>
                    <a:pt y="4280" x="10985"/>
                    <a:pt y="4088" x="10801"/>
                  </a:cubicBezTo>
                  <a:cubicBezTo>
                    <a:pt y="3896" x="10618"/>
                    <a:pt y="3627" x="10527"/>
                    <a:pt y="3283" x="10527"/>
                  </a:cubicBezTo>
                  <a:cubicBezTo>
                    <a:pt y="2938" x="10527"/>
                    <a:pt y="2670" x="10618"/>
                    <a:pt y="2478" x="10801"/>
                  </a:cubicBezTo>
                  <a:cubicBezTo>
                    <a:pt y="2286" x="10985"/>
                    <a:pt y="2190" x="11241"/>
                    <a:pt y="2190" x="11570"/>
                  </a:cubicBezTo>
                  <a:cubicBezTo>
                    <a:pt y="2190" x="11744"/>
                    <a:pt y="2216" x="11911"/>
                    <a:pt y="2269" x="12072"/>
                  </a:cubicBezTo>
                  <a:cubicBezTo>
                    <a:pt y="2321" x="12234"/>
                    <a:pt y="2403" x="12394"/>
                    <a:pt y="2512" x="12555"/>
                  </a:cubicBezTo>
                  <a:lnTo>
                    <a:pt y="1551" x="12555"/>
                  </a:lnTo>
                  <a:cubicBezTo>
                    <a:pt y="1483" x="12368"/>
                    <a:pt y="1432" x="12181"/>
                    <a:pt y="1398" x="11993"/>
                  </a:cubicBezTo>
                  <a:cubicBezTo>
                    <a:pt y="1364" x="11806"/>
                    <a:pt y="1347" x="11615"/>
                    <a:pt y="1347" x="11422"/>
                  </a:cubicBezTo>
                  <a:close/>
                  <a:moveTo>
                    <a:pt y="1347" x="17651"/>
                  </a:moveTo>
                  <a:cubicBezTo>
                    <a:pt y="1347" x="17015"/>
                    <a:pt y="1519" x="16515"/>
                    <a:pt y="1864" x="16151"/>
                  </a:cubicBezTo>
                  <a:cubicBezTo>
                    <a:pt y="2208" x="15788"/>
                    <a:pt y="2681" x="15606"/>
                    <a:pt y="3283" x="15606"/>
                  </a:cubicBezTo>
                  <a:cubicBezTo>
                    <a:pt y="3895" x="15606"/>
                    <a:pt y="4371" x="15791"/>
                    <a:pt y="4710" x="16161"/>
                  </a:cubicBezTo>
                  <a:cubicBezTo>
                    <a:pt y="5049" x="16531"/>
                    <a:pt y="5219" x="17050"/>
                    <a:pt y="5219" x="17717"/>
                  </a:cubicBezTo>
                  <a:cubicBezTo>
                    <a:pt y="5219" x="17996"/>
                    <a:pt y="5192" x="18274"/>
                    <a:pt y="5138" x="18553"/>
                  </a:cubicBezTo>
                  <a:cubicBezTo>
                    <a:pt y="5084" x="18832"/>
                    <a:pt y="5005" x="19111"/>
                    <a:pt y="4899" x="19389"/>
                  </a:cubicBezTo>
                  <a:lnTo>
                    <a:pt y="3991" x="19389"/>
                  </a:lnTo>
                  <a:cubicBezTo>
                    <a:pt y="4140" x="19115"/>
                    <a:pt y="4251" x="18848"/>
                    <a:pt y="4325" x="18588"/>
                  </a:cubicBezTo>
                  <a:cubicBezTo>
                    <a:pt y="4398" x="18328"/>
                    <a:pt y="4435" x="18074"/>
                    <a:pt y="4435" x="17826"/>
                  </a:cubicBezTo>
                  <a:cubicBezTo>
                    <a:pt y="4435" x="17518"/>
                    <a:pt y="4366" x="17279"/>
                    <a:pt y="4228" x="17108"/>
                  </a:cubicBezTo>
                  <a:cubicBezTo>
                    <a:pt y="4089" x="16937"/>
                    <a:pt y="3882" x="16837"/>
                    <a:pt y="3605" x="16808"/>
                  </a:cubicBezTo>
                  <a:lnTo>
                    <a:pt y="3605" x="19564"/>
                  </a:lnTo>
                  <a:lnTo>
                    <a:pt y="3270" x="19564"/>
                  </a:lnTo>
                  <a:cubicBezTo>
                    <a:pt y="2686" x="19564"/>
                    <a:pt y="2219" x="19390"/>
                    <a:pt y="1870" x="19042"/>
                  </a:cubicBezTo>
                  <a:cubicBezTo>
                    <a:pt y="1521" x="18694"/>
                    <a:pt y="1347" x="18231"/>
                    <a:pt y="1347" x="17651"/>
                  </a:cubicBezTo>
                  <a:close/>
                  <a:moveTo>
                    <a:pt y="1347" x="38509"/>
                  </a:moveTo>
                  <a:cubicBezTo>
                    <a:pt y="1347" x="37873"/>
                    <a:pt y="1519" x="37373"/>
                    <a:pt y="1864" x="37009"/>
                  </a:cubicBezTo>
                  <a:cubicBezTo>
                    <a:pt y="2208" x="36646"/>
                    <a:pt y="2681" x="36464"/>
                    <a:pt y="3283" x="36464"/>
                  </a:cubicBezTo>
                  <a:cubicBezTo>
                    <a:pt y="3895" x="36464"/>
                    <a:pt y="4371" x="36649"/>
                    <a:pt y="4710" x="37019"/>
                  </a:cubicBezTo>
                  <a:cubicBezTo>
                    <a:pt y="5049" x="37389"/>
                    <a:pt y="5219" x="37908"/>
                    <a:pt y="5219" x="38575"/>
                  </a:cubicBezTo>
                  <a:cubicBezTo>
                    <a:pt y="5219" x="38854"/>
                    <a:pt y="5192" x="39132"/>
                    <a:pt y="5138" x="39411"/>
                  </a:cubicBezTo>
                  <a:cubicBezTo>
                    <a:pt y="5084" x="39690"/>
                    <a:pt y="5005" x="39969"/>
                    <a:pt y="4899" x="40247"/>
                  </a:cubicBezTo>
                  <a:lnTo>
                    <a:pt y="3991" x="40247"/>
                  </a:lnTo>
                  <a:cubicBezTo>
                    <a:pt y="4140" x="39973"/>
                    <a:pt y="4251" x="39706"/>
                    <a:pt y="4325" x="39446"/>
                  </a:cubicBezTo>
                  <a:cubicBezTo>
                    <a:pt y="4398" x="39186"/>
                    <a:pt y="4435" x="38932"/>
                    <a:pt y="4435" x="38684"/>
                  </a:cubicBezTo>
                  <a:cubicBezTo>
                    <a:pt y="4435" x="38376"/>
                    <a:pt y="4366" x="38137"/>
                    <a:pt y="4228" x="37966"/>
                  </a:cubicBezTo>
                  <a:cubicBezTo>
                    <a:pt y="4089" x="37795"/>
                    <a:pt y="3882" x="37695"/>
                    <a:pt y="3605" x="37666"/>
                  </a:cubicBezTo>
                  <a:lnTo>
                    <a:pt y="3605" x="40422"/>
                  </a:lnTo>
                  <a:lnTo>
                    <a:pt y="3270" x="40422"/>
                  </a:lnTo>
                  <a:cubicBezTo>
                    <a:pt y="2686" x="40422"/>
                    <a:pt y="2219" x="40248"/>
                    <a:pt y="1870" x="39900"/>
                  </a:cubicBezTo>
                  <a:cubicBezTo>
                    <a:pt y="1521" x="39552"/>
                    <a:pt y="1347" x="39089"/>
                    <a:pt y="1347" x="38509"/>
                  </a:cubicBezTo>
                  <a:close/>
                  <a:moveTo>
                    <a:pt y="1436" x="4696"/>
                  </a:moveTo>
                  <a:lnTo>
                    <a:pt y="5265" x="6339"/>
                  </a:lnTo>
                  <a:lnTo>
                    <a:pt y="5367" x="6306"/>
                  </a:lnTo>
                  <a:cubicBezTo>
                    <a:pt y="5532" x="6256"/>
                    <a:pt y="5646" x="6185"/>
                    <a:pt y="5709" x="6094"/>
                  </a:cubicBezTo>
                  <a:cubicBezTo>
                    <a:pt y="5773" x="6003"/>
                    <a:pt y="5805" x="5857"/>
                    <a:pt y="5805" x="5657"/>
                  </a:cubicBezTo>
                  <a:lnTo>
                    <a:pt y="5805" x="5289"/>
                  </a:lnTo>
                  <a:lnTo>
                    <a:pt y="6579" x="5289"/>
                  </a:lnTo>
                  <a:lnTo>
                    <a:pt y="6579" x="5970"/>
                  </a:lnTo>
                  <a:cubicBezTo>
                    <a:pt y="6579" x="6310"/>
                    <a:pt y="6497" x="6584"/>
                    <a:pt y="6333" x="6792"/>
                  </a:cubicBezTo>
                  <a:cubicBezTo>
                    <a:pt y="6170" x="6999"/>
                    <a:pt y="5883" x="7181"/>
                    <a:pt y="5472" x="7337"/>
                  </a:cubicBezTo>
                  <a:lnTo>
                    <a:pt y="1436" x="8887"/>
                  </a:lnTo>
                  <a:lnTo>
                    <a:pt y="1436" x="7709"/>
                  </a:lnTo>
                  <a:lnTo>
                    <a:pt y="3938" x="6866"/>
                  </a:lnTo>
                  <a:lnTo>
                    <a:pt y="1436" x="58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y="693275" x="259175"/>
              <a:ext cy="1260200" cx="5685525"/>
            </a:xfrm>
            <a:custGeom>
              <a:pathLst>
                <a:path w="227421" extrusionOk="0" fill="none" h="50408">
                  <a:moveTo>
                    <a:pt y="50407" x="1"/>
                  </a:moveTo>
                  <a:lnTo>
                    <a:pt y="50407" x="1"/>
                  </a:lnTo>
                  <a:lnTo>
                    <a:pt y="44338" x="6239"/>
                  </a:lnTo>
                  <a:lnTo>
                    <a:pt y="38775" x="12813"/>
                  </a:lnTo>
                  <a:lnTo>
                    <a:pt y="33380" x="19388"/>
                  </a:lnTo>
                  <a:lnTo>
                    <a:pt y="28492" x="26131"/>
                  </a:lnTo>
                  <a:lnTo>
                    <a:pt y="23940" x="33043"/>
                  </a:lnTo>
                  <a:lnTo>
                    <a:pt y="19894" x="39955"/>
                  </a:lnTo>
                  <a:lnTo>
                    <a:pt y="16185" x="47036"/>
                  </a:lnTo>
                  <a:lnTo>
                    <a:pt y="12813" x="54285"/>
                  </a:lnTo>
                  <a:lnTo>
                    <a:pt y="9779" x="61534"/>
                  </a:lnTo>
                  <a:lnTo>
                    <a:pt y="7250" x="68783"/>
                  </a:lnTo>
                  <a:lnTo>
                    <a:pt y="5058" x="76201"/>
                  </a:lnTo>
                  <a:lnTo>
                    <a:pt y="3204" x="83619"/>
                  </a:lnTo>
                  <a:lnTo>
                    <a:pt y="1855" x="91205"/>
                  </a:lnTo>
                  <a:lnTo>
                    <a:pt y="844" x="98623"/>
                  </a:lnTo>
                  <a:lnTo>
                    <a:pt y="338" x="106209"/>
                  </a:lnTo>
                  <a:lnTo>
                    <a:pt y="1" x="113627"/>
                  </a:lnTo>
                  <a:lnTo>
                    <a:pt y="170" x="121213"/>
                  </a:lnTo>
                  <a:lnTo>
                    <a:pt y="844" x="128799"/>
                  </a:lnTo>
                  <a:lnTo>
                    <a:pt y="1687" x="136217"/>
                  </a:lnTo>
                  <a:lnTo>
                    <a:pt y="3035" x="143803"/>
                  </a:lnTo>
                  <a:lnTo>
                    <a:pt y="4890" x="151221"/>
                  </a:lnTo>
                  <a:lnTo>
                    <a:pt y="7081" x="158639"/>
                  </a:lnTo>
                  <a:lnTo>
                    <a:pt y="9610" x="165888"/>
                  </a:lnTo>
                  <a:lnTo>
                    <a:pt y="12476" x="173137"/>
                  </a:lnTo>
                  <a:lnTo>
                    <a:pt y="15848" x="180386"/>
                  </a:lnTo>
                  <a:lnTo>
                    <a:pt y="19557" x="187466"/>
                  </a:lnTo>
                  <a:lnTo>
                    <a:pt y="23771" x="194378"/>
                  </a:lnTo>
                  <a:lnTo>
                    <a:pt y="28323" x="201290"/>
                  </a:lnTo>
                  <a:lnTo>
                    <a:pt y="33212" x="208034"/>
                  </a:lnTo>
                  <a:lnTo>
                    <a:pt y="38607" x="214608"/>
                  </a:lnTo>
                  <a:lnTo>
                    <a:pt y="44338" x="221015"/>
                  </a:lnTo>
                  <a:lnTo>
                    <a:pt y="50407" x="227421"/>
                  </a:lnTo>
                </a:path>
              </a:pathLst>
            </a:custGeom>
            <a:noFill/>
            <a:ln w="33725" cap="rnd">
              <a:solidFill>
                <a:srgbClr val="3E9D46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y="491000" x="2686800"/>
              <a:ext cy="408825" cx="1264400"/>
            </a:xfrm>
            <a:custGeom>
              <a:pathLst>
                <a:path w="50576" extrusionOk="0" h="16353">
                  <a:moveTo>
                    <a:pt y="0" x="8092"/>
                  </a:moveTo>
                  <a:lnTo>
                    <a:pt y="169" x="6407"/>
                  </a:lnTo>
                  <a:lnTo>
                    <a:pt y="674" x="4889"/>
                  </a:lnTo>
                  <a:lnTo>
                    <a:pt y="1349" x="3541"/>
                  </a:lnTo>
                  <a:lnTo>
                    <a:pt y="2360" x="2361"/>
                  </a:lnTo>
                  <a:lnTo>
                    <a:pt y="3540" x="1349"/>
                  </a:lnTo>
                  <a:lnTo>
                    <a:pt y="5057" x="675"/>
                  </a:lnTo>
                  <a:lnTo>
                    <a:pt y="6575" x="169"/>
                  </a:lnTo>
                  <a:lnTo>
                    <a:pt y="8092" x="0"/>
                  </a:lnTo>
                  <a:lnTo>
                    <a:pt y="8261" x="0"/>
                  </a:lnTo>
                  <a:lnTo>
                    <a:pt y="9946" x="169"/>
                  </a:lnTo>
                  <a:lnTo>
                    <a:pt y="11464" x="675"/>
                  </a:lnTo>
                  <a:lnTo>
                    <a:pt y="12812" x="1349"/>
                  </a:lnTo>
                  <a:lnTo>
                    <a:pt y="13992" x="2361"/>
                  </a:lnTo>
                  <a:lnTo>
                    <a:pt y="15004" x="3541"/>
                  </a:lnTo>
                  <a:lnTo>
                    <a:pt y="15678" x="4889"/>
                  </a:lnTo>
                  <a:lnTo>
                    <a:pt y="16184" x="6407"/>
                  </a:lnTo>
                  <a:lnTo>
                    <a:pt y="16353" x="8092"/>
                  </a:lnTo>
                  <a:lnTo>
                    <a:pt y="16353" x="42484"/>
                  </a:lnTo>
                  <a:lnTo>
                    <a:pt y="16184" x="44001"/>
                  </a:lnTo>
                  <a:lnTo>
                    <a:pt y="15678" x="45518"/>
                  </a:lnTo>
                  <a:lnTo>
                    <a:pt y="15004" x="46867"/>
                  </a:lnTo>
                  <a:lnTo>
                    <a:pt y="13992" x="48215"/>
                  </a:lnTo>
                  <a:lnTo>
                    <a:pt y="12812" x="49058"/>
                  </a:lnTo>
                  <a:lnTo>
                    <a:pt y="11464" x="49901"/>
                  </a:lnTo>
                  <a:lnTo>
                    <a:pt y="9946" x="50407"/>
                  </a:lnTo>
                  <a:lnTo>
                    <a:pt y="8261" x="50576"/>
                  </a:lnTo>
                  <a:lnTo>
                    <a:pt y="8092" x="50576"/>
                  </a:lnTo>
                  <a:lnTo>
                    <a:pt y="6575" x="50407"/>
                  </a:lnTo>
                  <a:lnTo>
                    <a:pt y="5057" x="49901"/>
                  </a:lnTo>
                  <a:lnTo>
                    <a:pt y="3540" x="49058"/>
                  </a:lnTo>
                  <a:lnTo>
                    <a:pt y="2360" x="48215"/>
                  </a:lnTo>
                  <a:lnTo>
                    <a:pt y="1349" x="46867"/>
                  </a:lnTo>
                  <a:lnTo>
                    <a:pt y="674" x="45518"/>
                  </a:lnTo>
                  <a:lnTo>
                    <a:pt y="169" x="44001"/>
                  </a:lnTo>
                  <a:lnTo>
                    <a:pt y="0" x="42484"/>
                  </a:lnTo>
                  <a:close/>
                </a:path>
              </a:pathLst>
            </a:custGeom>
            <a:solidFill>
              <a:srgbClr val="3E9D46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y="611575" x="2845575"/>
              <a:ext cy="130475" cx="954025"/>
            </a:xfrm>
            <a:custGeom>
              <a:pathLst>
                <a:path w="38161" extrusionOk="0" h="5219">
                  <a:moveTo>
                    <a:pt y="0" x="25143"/>
                  </a:moveTo>
                  <a:lnTo>
                    <a:pt y="962" x="25143"/>
                  </a:lnTo>
                  <a:lnTo>
                    <a:pt y="962" x="26321"/>
                  </a:lnTo>
                  <a:lnTo>
                    <a:pt y="0" x="26321"/>
                  </a:lnTo>
                  <a:close/>
                  <a:moveTo>
                    <a:pt y="2131" x="6006"/>
                  </a:moveTo>
                  <a:cubicBezTo>
                    <a:pt y="2131" x="6217"/>
                    <a:pt y="2199" x="6387"/>
                    <a:pt y="2336" x="6518"/>
                  </a:cubicBezTo>
                  <a:cubicBezTo>
                    <a:pt y="2474" x="6649"/>
                    <a:pt y="2654" x="6714"/>
                    <a:pt y="2878" x="6714"/>
                  </a:cubicBezTo>
                  <a:lnTo>
                    <a:pt y="2878" x="5183"/>
                  </a:lnTo>
                  <a:cubicBezTo>
                    <a:pt y="2636" x="5218"/>
                    <a:pt y="2452" x="5307"/>
                    <a:pt y="2323" x="5450"/>
                  </a:cubicBezTo>
                  <a:cubicBezTo>
                    <a:pt y="2195" x="5592"/>
                    <a:pt y="2131" x="5778"/>
                    <a:pt y="2131" x="6006"/>
                  </a:cubicBezTo>
                  <a:close/>
                  <a:moveTo>
                    <a:pt y="2131" x="36241"/>
                  </a:moveTo>
                  <a:cubicBezTo>
                    <a:pt y="2131" x="36452"/>
                    <a:pt y="2199" x="36622"/>
                    <a:pt y="2336" x="36753"/>
                  </a:cubicBezTo>
                  <a:cubicBezTo>
                    <a:pt y="2474" x="36884"/>
                    <a:pt y="2654" x="36949"/>
                    <a:pt y="2878" x="36949"/>
                  </a:cubicBezTo>
                  <a:lnTo>
                    <a:pt y="2878" x="35418"/>
                  </a:lnTo>
                  <a:cubicBezTo>
                    <a:pt y="2636" x="35453"/>
                    <a:pt y="2452" x="35542"/>
                    <a:pt y="2323" x="35685"/>
                  </a:cubicBezTo>
                  <a:cubicBezTo>
                    <a:pt y="2195" x="35827"/>
                    <a:pt y="2131" x="36013"/>
                    <a:pt y="2131" x="36241"/>
                  </a:cubicBezTo>
                  <a:close/>
                  <a:moveTo>
                    <a:pt y="2203" x="15099"/>
                  </a:moveTo>
                  <a:cubicBezTo>
                    <a:pt y="2203" x="15352"/>
                    <a:pt y="2295" x="15544"/>
                    <a:pt y="2480" x="15677"/>
                  </a:cubicBezTo>
                  <a:cubicBezTo>
                    <a:pt y="2664" x="15810"/>
                    <a:pt y="2932" x="15876"/>
                    <a:pt y="3283" x="15876"/>
                  </a:cubicBezTo>
                  <a:cubicBezTo>
                    <a:pt y="3634" x="15876"/>
                    <a:pt y="3902" x="15810"/>
                    <a:pt y="4086" x="15677"/>
                  </a:cubicBezTo>
                  <a:cubicBezTo>
                    <a:pt y="4271" x="15544"/>
                    <a:pt y="4363" x="15352"/>
                    <a:pt y="4363" x="15099"/>
                  </a:cubicBezTo>
                  <a:cubicBezTo>
                    <a:pt y="4363" x="14849"/>
                    <a:pt y="4271" x="14658"/>
                    <a:pt y="4086" x="14525"/>
                  </a:cubicBezTo>
                  <a:cubicBezTo>
                    <a:pt y="3902" x="14392"/>
                    <a:pt y="3634" x="14326"/>
                    <a:pt y="3283" x="14326"/>
                  </a:cubicBezTo>
                  <a:cubicBezTo>
                    <a:pt y="2932" x="14326"/>
                    <a:pt y="2664" x="14392"/>
                    <a:pt y="2480" x="14525"/>
                  </a:cubicBezTo>
                  <a:cubicBezTo>
                    <a:pt y="2295" x="14658"/>
                    <a:pt y="2203" x="14849"/>
                    <a:pt y="2203" x="15099"/>
                  </a:cubicBezTo>
                  <a:close/>
                  <a:moveTo>
                    <a:pt y="3464" x="11083"/>
                  </a:moveTo>
                  <a:lnTo>
                    <a:pt y="3599" x="11083"/>
                  </a:lnTo>
                  <a:cubicBezTo>
                    <a:pt y="3838" x="11083"/>
                    <a:pt y="4037" x="11007"/>
                    <a:pt y="4197" x="10856"/>
                  </a:cubicBezTo>
                  <a:cubicBezTo>
                    <a:pt y="4356" x="10704"/>
                    <a:pt y="4435" x="10518"/>
                    <a:pt y="4435" x="10296"/>
                  </a:cubicBezTo>
                  <a:cubicBezTo>
                    <a:pt y="4435" x="10118"/>
                    <a:pt y="4393" x="9979"/>
                    <a:pt y="4309" x="9879"/>
                  </a:cubicBezTo>
                  <a:cubicBezTo>
                    <a:pt y="4224" x="9779"/>
                    <a:pt y="4107" x="9730"/>
                    <a:pt y="3958" x="9730"/>
                  </a:cubicBezTo>
                  <a:cubicBezTo>
                    <a:pt y="3795" x="9730"/>
                    <a:pt y="3673" x="9792"/>
                    <a:pt y="3589" x="9916"/>
                  </a:cubicBezTo>
                  <a:cubicBezTo>
                    <a:pt y="3506" x="10040"/>
                    <a:pt y="3464" x="10224"/>
                    <a:pt y="3464" x="10470"/>
                  </a:cubicBezTo>
                  <a:close/>
                  <a:moveTo>
                    <a:pt y="208" x="0"/>
                  </a:moveTo>
                  <a:lnTo>
                    <a:pt y="5123" x="0"/>
                  </a:lnTo>
                  <a:lnTo>
                    <a:pt y="5123" x="3494"/>
                  </a:lnTo>
                  <a:lnTo>
                    <a:pt y="4165" x="3494"/>
                  </a:lnTo>
                  <a:lnTo>
                    <a:pt y="4165" x="1268"/>
                  </a:lnTo>
                  <a:lnTo>
                    <a:pt y="208" x="1268"/>
                  </a:lnTo>
                  <a:close/>
                  <a:moveTo>
                    <a:pt y="208" x="20009"/>
                  </a:moveTo>
                  <a:lnTo>
                    <a:pt y="1166" x="20009"/>
                  </a:lnTo>
                  <a:lnTo>
                    <a:pt y="1166" x="21642"/>
                  </a:lnTo>
                  <a:lnTo>
                    <a:pt y="5123" x="21642"/>
                  </a:lnTo>
                  <a:lnTo>
                    <a:pt y="5123" x="22910"/>
                  </a:lnTo>
                  <a:lnTo>
                    <a:pt y="1166" x="22910"/>
                  </a:lnTo>
                  <a:lnTo>
                    <a:pt y="1166" x="24540"/>
                  </a:lnTo>
                  <a:lnTo>
                    <a:pt y="208" x="24540"/>
                  </a:lnTo>
                  <a:close/>
                  <a:moveTo>
                    <a:pt y="1436" x="25143"/>
                  </a:moveTo>
                  <a:lnTo>
                    <a:pt y="5123" x="25143"/>
                  </a:lnTo>
                  <a:lnTo>
                    <a:pt y="5123" x="26321"/>
                  </a:lnTo>
                  <a:lnTo>
                    <a:pt y="1436" x="26321"/>
                  </a:lnTo>
                  <a:close/>
                  <a:moveTo>
                    <a:pt y="1347" x="29752"/>
                  </a:moveTo>
                  <a:cubicBezTo>
                    <a:pt y="1347" x="29526"/>
                    <a:pt y="1400" x="29319"/>
                    <a:pt y="1505" x="29131"/>
                  </a:cubicBezTo>
                  <a:cubicBezTo>
                    <a:pt y="1610" x="28943"/>
                    <a:pt y="1767" x="28777"/>
                    <a:pt y="1976" x="28632"/>
                  </a:cubicBezTo>
                  <a:lnTo>
                    <a:pt y="1436" x="28632"/>
                  </a:lnTo>
                  <a:lnTo>
                    <a:pt y="1436" x="27447"/>
                  </a:lnTo>
                  <a:lnTo>
                    <a:pt y="5123" x="27447"/>
                  </a:lnTo>
                  <a:lnTo>
                    <a:pt y="5123" x="28632"/>
                  </a:lnTo>
                  <a:lnTo>
                    <a:pt y="3309" x="28632"/>
                  </a:lnTo>
                  <a:cubicBezTo>
                    <a:pt y="2965" x="28632"/>
                    <a:pt y="2700" x="28694"/>
                    <a:pt y="2514" x="28817"/>
                  </a:cubicBezTo>
                  <a:cubicBezTo>
                    <a:pt y="2329" x="28940"/>
                    <a:pt y="2236" x="29114"/>
                    <a:pt y="2236" x="29340"/>
                  </a:cubicBezTo>
                  <a:cubicBezTo>
                    <a:pt y="2236" x="29520"/>
                    <a:pt y="2295" x="29645"/>
                    <a:pt y="2412" x="29715"/>
                  </a:cubicBezTo>
                  <a:cubicBezTo>
                    <a:pt y="2529" x="29786"/>
                    <a:pt y="2792" x="29821"/>
                    <a:pt y="3201" x="29821"/>
                  </a:cubicBezTo>
                  <a:lnTo>
                    <a:pt y="5123" x="29821"/>
                  </a:lnTo>
                  <a:lnTo>
                    <a:pt y="5123" x="31006"/>
                  </a:lnTo>
                  <a:lnTo>
                    <a:pt y="3313" x="31006"/>
                  </a:lnTo>
                  <a:cubicBezTo>
                    <a:pt y="2964" x="31010"/>
                    <a:pt y="2697" x="31074"/>
                    <a:pt y="2512" x="31195"/>
                  </a:cubicBezTo>
                  <a:cubicBezTo>
                    <a:pt y="2328" x="31317"/>
                    <a:pt y="2236" x="31490"/>
                    <a:pt y="2236" x="31714"/>
                  </a:cubicBezTo>
                  <a:cubicBezTo>
                    <a:pt y="2236" x="31885"/>
                    <a:pt y="2295" x="32009"/>
                    <a:pt y="2412" x="32086"/>
                  </a:cubicBezTo>
                  <a:cubicBezTo>
                    <a:pt y="2529" x="32163"/>
                    <a:pt y="2719" x="32201"/>
                    <a:pt y="2980" x="32201"/>
                  </a:cubicBezTo>
                  <a:cubicBezTo>
                    <a:pt y="3037" x="32201"/>
                    <a:pt y="3081" x="32201"/>
                    <a:pt y="3112" x="32200"/>
                  </a:cubicBezTo>
                  <a:cubicBezTo>
                    <a:pt y="3142" x="32199"/>
                    <a:pt y="3172" x="32197"/>
                    <a:pt y="3201" x="32195"/>
                  </a:cubicBezTo>
                  <a:lnTo>
                    <a:pt y="5123" x="32195"/>
                  </a:lnTo>
                  <a:lnTo>
                    <a:pt y="5123" x="33380"/>
                  </a:lnTo>
                  <a:lnTo>
                    <a:pt y="2878" x="33380"/>
                  </a:lnTo>
                  <a:cubicBezTo>
                    <a:pt y="2380" x="33380"/>
                    <a:pt y="2000" x="33269"/>
                    <a:pt y="1739" x="33047"/>
                  </a:cubicBezTo>
                  <a:cubicBezTo>
                    <a:pt y="1478" x="32826"/>
                    <a:pt y="1347" x="32503"/>
                    <a:pt y="1347" x="32079"/>
                  </a:cubicBezTo>
                  <a:cubicBezTo>
                    <a:pt y="1347" x="31834"/>
                    <a:pt y="1407" x="31608"/>
                    <a:pt y="1526" x="31403"/>
                  </a:cubicBezTo>
                  <a:cubicBezTo>
                    <a:pt y="1646" x="31198"/>
                    <a:pt y="1820" x="31020"/>
                    <a:pt y="2048" x="30871"/>
                  </a:cubicBezTo>
                  <a:cubicBezTo>
                    <a:pt y="1827" x="30770"/>
                    <a:pt y="1654" x="30622"/>
                    <a:pt y="1531" x="30427"/>
                  </a:cubicBezTo>
                  <a:cubicBezTo>
                    <a:pt y="1408" x="30231"/>
                    <a:pt y="1347" x="30006"/>
                    <a:pt y="1347" x="29752"/>
                  </a:cubicBezTo>
                  <a:close/>
                  <a:moveTo>
                    <a:pt y="1347" x="6013"/>
                  </a:moveTo>
                  <a:cubicBezTo>
                    <a:pt y="1347" x="5376"/>
                    <a:pt y="1519" x="4876"/>
                    <a:pt y="1864" x="4513"/>
                  </a:cubicBezTo>
                  <a:cubicBezTo>
                    <a:pt y="2208" x="4150"/>
                    <a:pt y="2681" x="3968"/>
                    <a:pt y="3283" x="3968"/>
                  </a:cubicBezTo>
                  <a:cubicBezTo>
                    <a:pt y="3895" x="3968"/>
                    <a:pt y="4371" x="4153"/>
                    <a:pt y="4710" x="4523"/>
                  </a:cubicBezTo>
                  <a:cubicBezTo>
                    <a:pt y="5049" x="4893"/>
                    <a:pt y="5219" x="5411"/>
                    <a:pt y="5219" x="6078"/>
                  </a:cubicBezTo>
                  <a:cubicBezTo>
                    <a:pt y="5219" x="6357"/>
                    <a:pt y="5192" x="6636"/>
                    <a:pt y="5138" x="6915"/>
                  </a:cubicBezTo>
                  <a:cubicBezTo>
                    <a:pt y="5084" x="7193"/>
                    <a:pt y="5005" x="7472"/>
                    <a:pt y="4900" x="7751"/>
                  </a:cubicBezTo>
                  <a:lnTo>
                    <a:pt y="3991" x="7751"/>
                  </a:lnTo>
                  <a:cubicBezTo>
                    <a:pt y="4140" x="7477"/>
                    <a:pt y="4251" x="7209"/>
                    <a:pt y="4325" x="6949"/>
                  </a:cubicBezTo>
                  <a:cubicBezTo>
                    <a:pt y="4399" x="6689"/>
                    <a:pt y="4435" x="6435"/>
                    <a:pt y="4435" x="6187"/>
                  </a:cubicBezTo>
                  <a:cubicBezTo>
                    <a:pt y="4435" x="5880"/>
                    <a:pt y="4366" x="5641"/>
                    <a:pt y="4228" x="5469"/>
                  </a:cubicBezTo>
                  <a:cubicBezTo>
                    <a:pt y="4090" x="5298"/>
                    <a:pt y="3882" x="5198"/>
                    <a:pt y="3606" x="5170"/>
                  </a:cubicBezTo>
                  <a:lnTo>
                    <a:pt y="3606" x="7926"/>
                  </a:lnTo>
                  <a:lnTo>
                    <a:pt y="3270" x="7926"/>
                  </a:lnTo>
                  <a:cubicBezTo>
                    <a:pt y="2686" x="7926"/>
                    <a:pt y="2219" x="7752"/>
                    <a:pt y="1870" x="7404"/>
                  </a:cubicBezTo>
                  <a:cubicBezTo>
                    <a:pt y="1521" x="7056"/>
                    <a:pt y="1347" x="6592"/>
                    <a:pt y="1347" x="6013"/>
                  </a:cubicBezTo>
                  <a:close/>
                  <a:moveTo>
                    <a:pt y="1347" x="10388"/>
                  </a:moveTo>
                  <a:cubicBezTo>
                    <a:pt y="1347" x="10133"/>
                    <a:pt y="1363" x="9879"/>
                    <a:pt y="1395" x="9624"/>
                  </a:cubicBezTo>
                  <a:cubicBezTo>
                    <a:pt y="1427" x="9370"/>
                    <a:pt y="1473" x="9116"/>
                    <a:pt y="1535" x="8864"/>
                  </a:cubicBezTo>
                  <a:lnTo>
                    <a:pt y="2433" x="8864"/>
                  </a:lnTo>
                  <a:cubicBezTo>
                    <a:pt y="2332" x="9050"/>
                    <a:pt y="2257" x="9252"/>
                    <a:pt y="2206" x="9469"/>
                  </a:cubicBezTo>
                  <a:cubicBezTo>
                    <a:pt y="2156" x="9687"/>
                    <a:pt y="2131" x="9922"/>
                    <a:pt y="2131" x="10174"/>
                  </a:cubicBezTo>
                  <a:cubicBezTo>
                    <a:pt y="2131" x="10486"/>
                    <a:pt y="2174" x="10715"/>
                    <a:pt y="2261" x="10862"/>
                  </a:cubicBezTo>
                  <a:cubicBezTo>
                    <a:pt y="2347" x="11009"/>
                    <a:pt y="2484" x="11083"/>
                    <a:pt y="2671" x="11083"/>
                  </a:cubicBezTo>
                  <a:lnTo>
                    <a:pt y="2763" x="11083"/>
                  </a:lnTo>
                  <a:lnTo>
                    <a:pt y="2763" x="10388"/>
                  </a:lnTo>
                  <a:cubicBezTo>
                    <a:pt y="2763" x="9751"/>
                    <a:pt y="2864" x="9284"/>
                    <a:pt y="3066" x="8987"/>
                  </a:cubicBezTo>
                  <a:cubicBezTo>
                    <a:pt y="3268" x="8690"/>
                    <a:pt y="3585" x="8541"/>
                    <a:pt y="4017" x="8541"/>
                  </a:cubicBezTo>
                  <a:cubicBezTo>
                    <a:pt y="4373" x="8541"/>
                    <a:pt y="4662" x="8660"/>
                    <a:pt y="4885" x="8898"/>
                  </a:cubicBezTo>
                  <a:cubicBezTo>
                    <a:pt y="5108" x="9136"/>
                    <a:pt y="5219" x="9446"/>
                    <a:pt y="5219" x="9828"/>
                  </a:cubicBezTo>
                  <a:cubicBezTo>
                    <a:pt y="5219" x="10111"/>
                    <a:pt y="5168" x="10352"/>
                    <a:pt y="5066" x="10549"/>
                  </a:cubicBezTo>
                  <a:cubicBezTo>
                    <a:pt y="4964" x="10747"/>
                    <a:pt y="4801" x="10925"/>
                    <a:pt y="4577" x="11083"/>
                  </a:cubicBezTo>
                  <a:lnTo>
                    <a:pt y="5123" x="11083"/>
                  </a:lnTo>
                  <a:lnTo>
                    <a:pt y="5123" x="12271"/>
                  </a:lnTo>
                  <a:lnTo>
                    <a:pt y="3020" x="12271"/>
                  </a:lnTo>
                  <a:cubicBezTo>
                    <a:pt y="2429" x="12271"/>
                    <a:pt y="2003" x="12124"/>
                    <a:pt y="1740" x="11828"/>
                  </a:cubicBezTo>
                  <a:cubicBezTo>
                    <a:pt y="1478" x="11533"/>
                    <a:pt y="1347" x="11053"/>
                    <a:pt y="1347" x="10388"/>
                  </a:cubicBezTo>
                  <a:close/>
                  <a:moveTo>
                    <a:pt y="0" x="15876"/>
                  </a:moveTo>
                  <a:lnTo>
                    <a:pt y="1976" x="15876"/>
                  </a:lnTo>
                  <a:cubicBezTo>
                    <a:pt y="1761" x="15714"/>
                    <a:pt y="1602" x="15535"/>
                    <a:pt y="1500" x="15338"/>
                  </a:cubicBezTo>
                  <a:cubicBezTo>
                    <a:pt y="1398" x="15142"/>
                    <a:pt y="1347" x="14916"/>
                    <a:pt y="1347" x="14661"/>
                  </a:cubicBezTo>
                  <a:cubicBezTo>
                    <a:pt y="1347" x="14207"/>
                    <a:pt y="1527" x="13834"/>
                    <a:pt y="1889" x="13542"/>
                  </a:cubicBezTo>
                  <a:cubicBezTo>
                    <a:pt y="2250" x="13250"/>
                    <a:pt y="2714" x="13104"/>
                    <a:pt y="3283" x="13104"/>
                  </a:cubicBezTo>
                  <a:cubicBezTo>
                    <a:pt y="3851" x="13104"/>
                    <a:pt y="4316" x="13250"/>
                    <a:pt y="4677" x="13542"/>
                  </a:cubicBezTo>
                  <a:cubicBezTo>
                    <a:pt y="5038" x="13834"/>
                    <a:pt y="5219" x="14207"/>
                    <a:pt y="5219" x="14661"/>
                  </a:cubicBezTo>
                  <a:cubicBezTo>
                    <a:pt y="5219" x="14918"/>
                    <a:pt y="5168" x="15144"/>
                    <a:pt y="5067" x="15340"/>
                  </a:cubicBezTo>
                  <a:cubicBezTo>
                    <a:pt y="4966" x="15535"/>
                    <a:pt y="4807" x="15714"/>
                    <a:pt y="4590" x="15876"/>
                  </a:cubicBezTo>
                  <a:lnTo>
                    <a:pt y="5123" x="15876"/>
                  </a:lnTo>
                  <a:lnTo>
                    <a:pt y="5123" x="17062"/>
                  </a:lnTo>
                  <a:lnTo>
                    <a:pt y="0" x="17062"/>
                  </a:lnTo>
                  <a:close/>
                  <a:moveTo>
                    <a:pt y="1347" x="36248"/>
                  </a:moveTo>
                  <a:cubicBezTo>
                    <a:pt y="1347" x="35611"/>
                    <a:pt y="1519" x="35111"/>
                    <a:pt y="1864" x="34748"/>
                  </a:cubicBezTo>
                  <a:cubicBezTo>
                    <a:pt y="2208" x="34385"/>
                    <a:pt y="2681" x="34203"/>
                    <a:pt y="3283" x="34203"/>
                  </a:cubicBezTo>
                  <a:cubicBezTo>
                    <a:pt y="3895" x="34203"/>
                    <a:pt y="4371" x="34388"/>
                    <a:pt y="4710" x="34758"/>
                  </a:cubicBezTo>
                  <a:cubicBezTo>
                    <a:pt y="5049" x="35128"/>
                    <a:pt y="5219" x="35646"/>
                    <a:pt y="5219" x="36313"/>
                  </a:cubicBezTo>
                  <a:cubicBezTo>
                    <a:pt y="5219" x="36592"/>
                    <a:pt y="5192" x="36871"/>
                    <a:pt y="5138" x="37150"/>
                  </a:cubicBezTo>
                  <a:cubicBezTo>
                    <a:pt y="5084" x="37428"/>
                    <a:pt y="5005" x="37707"/>
                    <a:pt y="4900" x="37986"/>
                  </a:cubicBezTo>
                  <a:lnTo>
                    <a:pt y="3991" x="37986"/>
                  </a:lnTo>
                  <a:cubicBezTo>
                    <a:pt y="4140" x="37712"/>
                    <a:pt y="4251" x="37444"/>
                    <a:pt y="4325" x="37184"/>
                  </a:cubicBezTo>
                  <a:cubicBezTo>
                    <a:pt y="4399" x="36924"/>
                    <a:pt y="4435" x="36670"/>
                    <a:pt y="4435" x="36422"/>
                  </a:cubicBezTo>
                  <a:cubicBezTo>
                    <a:pt y="4435" x="36115"/>
                    <a:pt y="4366" x="35876"/>
                    <a:pt y="4228" x="35704"/>
                  </a:cubicBezTo>
                  <a:cubicBezTo>
                    <a:pt y="4090" x="35533"/>
                    <a:pt y="3882" x="35433"/>
                    <a:pt y="3606" x="35405"/>
                  </a:cubicBezTo>
                  <a:lnTo>
                    <a:pt y="3606" x="38161"/>
                  </a:lnTo>
                  <a:lnTo>
                    <a:pt y="3270" x="38161"/>
                  </a:lnTo>
                  <a:cubicBezTo>
                    <a:pt y="2686" x="38161"/>
                    <a:pt y="2219" x="37987"/>
                    <a:pt y="1870" x="37639"/>
                  </a:cubicBezTo>
                  <a:cubicBezTo>
                    <a:pt y="1521" x="37291"/>
                    <a:pt y="1347" x="36827"/>
                    <a:pt y="1347" x="362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y="1961875" x="254975"/>
              <a:ext cy="2743725" cx="7110050"/>
            </a:xfrm>
            <a:custGeom>
              <a:pathLst>
                <a:path w="284402" extrusionOk="0" h="109749">
                  <a:moveTo>
                    <a:pt y="1" x="0"/>
                  </a:moveTo>
                  <a:lnTo>
                    <a:pt y="109748" x="0"/>
                  </a:lnTo>
                  <a:lnTo>
                    <a:pt y="109748" x="284402"/>
                  </a:lnTo>
                  <a:lnTo>
                    <a:pt y="1" x="284402"/>
                  </a:lnTo>
                  <a:close/>
                </a:path>
              </a:pathLst>
            </a:custGeom>
            <a:solidFill>
              <a:srgbClr val="DAEFFA"/>
            </a:solidFill>
            <a:ln w="337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y="1961875" x="3099825"/>
              <a:ext cy="2743725" cx="1420350"/>
            </a:xfrm>
            <a:custGeom>
              <a:pathLst>
                <a:path w="56814" extrusionOk="0" fill="none" h="109749">
                  <a:moveTo>
                    <a:pt y="109748" x="56813"/>
                  </a:moveTo>
                  <a:lnTo>
                    <a:pt y="109748" x="1"/>
                  </a:lnTo>
                  <a:lnTo>
                    <a:pt y="1" x="1"/>
                  </a:lnTo>
                  <a:lnTo>
                    <a:pt y="1" x="56813"/>
                  </a:lnTo>
                  <a:lnTo>
                    <a:pt y="109748" x="56813"/>
                  </a:lnTo>
                  <a:close/>
                </a:path>
              </a:pathLst>
            </a:custGeom>
            <a:noFill/>
            <a:ln w="337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y="1961875" x="254975"/>
              <a:ext cy="2743725" cx="1424550"/>
            </a:xfrm>
            <a:custGeom>
              <a:pathLst>
                <a:path w="56982" extrusionOk="0" fill="none" h="109749">
                  <a:moveTo>
                    <a:pt y="109748" x="56982"/>
                  </a:moveTo>
                  <a:lnTo>
                    <a:pt y="109748" x="0"/>
                  </a:lnTo>
                  <a:lnTo>
                    <a:pt y="1" x="0"/>
                  </a:lnTo>
                  <a:lnTo>
                    <a:pt y="1" x="56982"/>
                  </a:lnTo>
                  <a:lnTo>
                    <a:pt y="109748" x="56982"/>
                  </a:lnTo>
                  <a:close/>
                </a:path>
              </a:pathLst>
            </a:custGeom>
            <a:noFill/>
            <a:ln w="337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y="1961875" x="5940475"/>
              <a:ext cy="2743725" cx="1424550"/>
            </a:xfrm>
            <a:custGeom>
              <a:pathLst>
                <a:path w="56982" extrusionOk="0" fill="none" h="109749">
                  <a:moveTo>
                    <a:pt y="109748" x="56982"/>
                  </a:moveTo>
                  <a:lnTo>
                    <a:pt y="109748" x="0"/>
                  </a:lnTo>
                  <a:lnTo>
                    <a:pt y="1" x="0"/>
                  </a:lnTo>
                  <a:lnTo>
                    <a:pt y="1" x="56982"/>
                  </a:lnTo>
                  <a:lnTo>
                    <a:pt y="109748" x="56982"/>
                  </a:lnTo>
                  <a:close/>
                </a:path>
              </a:pathLst>
            </a:custGeom>
            <a:noFill/>
            <a:ln w="337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y="1953450" x="254975"/>
              <a:ext cy="421475" cx="7110050"/>
            </a:xfrm>
            <a:custGeom>
              <a:pathLst>
                <a:path w="284402" extrusionOk="0" h="16859">
                  <a:moveTo>
                    <a:pt y="0" x="0"/>
                  </a:moveTo>
                  <a:lnTo>
                    <a:pt y="16859" x="0"/>
                  </a:lnTo>
                  <a:lnTo>
                    <a:pt y="16859" x="284402"/>
                  </a:lnTo>
                  <a:lnTo>
                    <a:pt y="0" x="284402"/>
                  </a:lnTo>
                  <a:close/>
                </a:path>
              </a:pathLst>
            </a:custGeom>
            <a:solidFill>
              <a:srgbClr val="FFFFFF"/>
            </a:solidFill>
            <a:ln w="337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y="1953450" x="3099825"/>
              <a:ext cy="421475" cx="1420350"/>
            </a:xfrm>
            <a:custGeom>
              <a:pathLst>
                <a:path w="56814" extrusionOk="0" h="16859">
                  <a:moveTo>
                    <a:pt y="0" x="1"/>
                  </a:moveTo>
                  <a:lnTo>
                    <a:pt y="16859" x="1"/>
                  </a:lnTo>
                  <a:lnTo>
                    <a:pt y="16859" x="56813"/>
                  </a:lnTo>
                  <a:lnTo>
                    <a:pt y="0" x="56813"/>
                  </a:lnTo>
                  <a:close/>
                </a:path>
              </a:pathLst>
            </a:custGeom>
            <a:solidFill>
              <a:srgbClr val="FFFFFF"/>
            </a:solidFill>
            <a:ln w="337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y="1953450" x="254975"/>
              <a:ext cy="421475" cx="1424550"/>
            </a:xfrm>
            <a:custGeom>
              <a:pathLst>
                <a:path w="56982" extrusionOk="0" h="16859">
                  <a:moveTo>
                    <a:pt y="0" x="0"/>
                  </a:moveTo>
                  <a:lnTo>
                    <a:pt y="16859" x="0"/>
                  </a:lnTo>
                  <a:lnTo>
                    <a:pt y="16859" x="56982"/>
                  </a:lnTo>
                  <a:lnTo>
                    <a:pt y="0" x="56982"/>
                  </a:lnTo>
                  <a:close/>
                </a:path>
              </a:pathLst>
            </a:custGeom>
            <a:solidFill>
              <a:srgbClr val="FFFFFF"/>
            </a:solidFill>
            <a:ln w="337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y="1953450" x="5940475"/>
              <a:ext cy="421475" cx="1424550"/>
            </a:xfrm>
            <a:custGeom>
              <a:pathLst>
                <a:path w="56982" extrusionOk="0" h="16859">
                  <a:moveTo>
                    <a:pt y="0" x="0"/>
                  </a:moveTo>
                  <a:lnTo>
                    <a:pt y="16859" x="0"/>
                  </a:lnTo>
                  <a:lnTo>
                    <a:pt y="16859" x="56982"/>
                  </a:lnTo>
                  <a:lnTo>
                    <a:pt y="0" x="56982"/>
                  </a:lnTo>
                  <a:close/>
                </a:path>
              </a:pathLst>
            </a:custGeom>
            <a:solidFill>
              <a:srgbClr val="FFFFFF"/>
            </a:solidFill>
            <a:ln w="33725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y="3643500" x="503625"/>
              <a:ext cy="564775" cx="855600"/>
            </a:xfrm>
            <a:custGeom>
              <a:pathLst>
                <a:path w="34224" extrusionOk="0" h="22591">
                  <a:moveTo>
                    <a:pt y="0" x="1"/>
                  </a:moveTo>
                  <a:lnTo>
                    <a:pt y="22590" x="1"/>
                  </a:lnTo>
                  <a:lnTo>
                    <a:pt y="22590" x="34223"/>
                  </a:lnTo>
                  <a:lnTo>
                    <a:pt y="0" x="34223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y="2893300" x="1793300"/>
              <a:ext cy="569000" cx="855600"/>
            </a:xfrm>
            <a:custGeom>
              <a:pathLst>
                <a:path w="34224" extrusionOk="0" h="22760">
                  <a:moveTo>
                    <a:pt y="0" x="1"/>
                  </a:moveTo>
                  <a:lnTo>
                    <a:pt y="22759" x="1"/>
                  </a:lnTo>
                  <a:lnTo>
                    <a:pt y="22759" x="34223"/>
                  </a:lnTo>
                  <a:lnTo>
                    <a:pt y="0" x="34223"/>
                  </a:lnTo>
                  <a:close/>
                </a:path>
              </a:pathLst>
            </a:custGeom>
            <a:solidFill>
              <a:srgbClr val="FFFFFF"/>
            </a:solidFill>
            <a:ln w="168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y="2691000" x="503625"/>
              <a:ext cy="564775" cx="855600"/>
            </a:xfrm>
            <a:custGeom>
              <a:pathLst>
                <a:path w="34224" extrusionOk="0" h="22591">
                  <a:moveTo>
                    <a:pt y="0" x="1"/>
                  </a:moveTo>
                  <a:lnTo>
                    <a:pt y="22591" x="1"/>
                  </a:lnTo>
                  <a:lnTo>
                    <a:pt y="22591" x="34223"/>
                  </a:lnTo>
                  <a:lnTo>
                    <a:pt y="0" x="34223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y="4086025" x="722800"/>
              <a:ext cy="564775" cx="855575"/>
            </a:xfrm>
            <a:custGeom>
              <a:pathLst>
                <a:path w="34223" extrusionOk="0" h="22591">
                  <a:moveTo>
                    <a:pt y="1" x="0"/>
                  </a:moveTo>
                  <a:lnTo>
                    <a:pt y="22591" x="0"/>
                  </a:lnTo>
                  <a:lnTo>
                    <a:pt y="22591" x="34223"/>
                  </a:lnTo>
                  <a:lnTo>
                    <a:pt y="1" x="34223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y="3803650" x="2067250"/>
              <a:ext cy="569000" cx="851375"/>
            </a:xfrm>
            <a:custGeom>
              <a:pathLst>
                <a:path w="34055" extrusionOk="0" h="22760">
                  <a:moveTo>
                    <a:pt y="0" x="0"/>
                  </a:moveTo>
                  <a:lnTo>
                    <a:pt y="22759" x="0"/>
                  </a:lnTo>
                  <a:lnTo>
                    <a:pt y="22759" x="34054"/>
                  </a:lnTo>
                  <a:lnTo>
                    <a:pt y="0" x="34054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y="2893300" x="1793300"/>
              <a:ext cy="569000" cx="855600"/>
            </a:xfrm>
            <a:custGeom>
              <a:pathLst>
                <a:path w="34224" extrusionOk="0" h="22760">
                  <a:moveTo>
                    <a:pt y="0" x="1"/>
                  </a:moveTo>
                  <a:lnTo>
                    <a:pt y="22759" x="1"/>
                  </a:lnTo>
                  <a:lnTo>
                    <a:pt y="22759" x="34223"/>
                  </a:lnTo>
                  <a:lnTo>
                    <a:pt y="0" x="34223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y="2775300" x="3399075"/>
              <a:ext cy="568975" cx="855575"/>
            </a:xfrm>
            <a:custGeom>
              <a:pathLst>
                <a:path w="34223" extrusionOk="0" h="22759">
                  <a:moveTo>
                    <a:pt y="0" x="0"/>
                  </a:moveTo>
                  <a:lnTo>
                    <a:pt y="22759" x="0"/>
                  </a:lnTo>
                  <a:lnTo>
                    <a:pt y="22759" x="34223"/>
                  </a:lnTo>
                  <a:lnTo>
                    <a:pt y="0" x="34223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y="2981800" x="4853100"/>
              <a:ext cy="564775" cx="855600"/>
            </a:xfrm>
            <a:custGeom>
              <a:pathLst>
                <a:path w="34224" extrusionOk="0" h="22591">
                  <a:moveTo>
                    <a:pt y="1" x="1"/>
                  </a:moveTo>
                  <a:lnTo>
                    <a:pt y="22591" x="1"/>
                  </a:lnTo>
                  <a:lnTo>
                    <a:pt y="22591" x="34223"/>
                  </a:lnTo>
                  <a:lnTo>
                    <a:pt y="1" x="34223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y="3833150" x="4692950"/>
              <a:ext cy="564775" cx="851375"/>
            </a:xfrm>
            <a:custGeom>
              <a:pathLst>
                <a:path w="34055" extrusionOk="0" h="22591">
                  <a:moveTo>
                    <a:pt y="1" x="0"/>
                  </a:moveTo>
                  <a:lnTo>
                    <a:pt y="22591" x="0"/>
                  </a:lnTo>
                  <a:lnTo>
                    <a:pt y="22591" x="34054"/>
                  </a:lnTo>
                  <a:lnTo>
                    <a:pt y="1" x="34054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y="2610925" x="6172275"/>
              <a:ext cy="564775" cx="851375"/>
            </a:xfrm>
            <a:custGeom>
              <a:pathLst>
                <a:path w="34055" extrusionOk="0" h="22591">
                  <a:moveTo>
                    <a:pt y="0" x="0"/>
                  </a:moveTo>
                  <a:lnTo>
                    <a:pt y="22591" x="0"/>
                  </a:lnTo>
                  <a:lnTo>
                    <a:pt y="22591" x="34054"/>
                  </a:lnTo>
                  <a:lnTo>
                    <a:pt y="0" x="34054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y="3011300" x="6345075"/>
              <a:ext cy="569000" cx="855575"/>
            </a:xfrm>
            <a:custGeom>
              <a:pathLst>
                <a:path w="34223" extrusionOk="0" h="22760">
                  <a:moveTo>
                    <a:pt y="1" x="0"/>
                  </a:moveTo>
                  <a:lnTo>
                    <a:pt y="22760" x="0"/>
                  </a:lnTo>
                  <a:lnTo>
                    <a:pt y="22760" x="34223"/>
                  </a:lnTo>
                  <a:lnTo>
                    <a:pt y="1" x="34223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y="3740425" x="6345075"/>
              <a:ext cy="569000" cx="855575"/>
            </a:xfrm>
            <a:custGeom>
              <a:pathLst>
                <a:path w="34223" extrusionOk="0" h="22760">
                  <a:moveTo>
                    <a:pt y="1" x="0"/>
                  </a:moveTo>
                  <a:lnTo>
                    <a:pt y="22759" x="0"/>
                  </a:lnTo>
                  <a:lnTo>
                    <a:pt y="22759" x="34223"/>
                  </a:lnTo>
                  <a:lnTo>
                    <a:pt y="1" x="34223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y="3917450" x="6012125"/>
              <a:ext cy="568975" cx="851375"/>
            </a:xfrm>
            <a:custGeom>
              <a:pathLst>
                <a:path w="34055" extrusionOk="0" h="22759">
                  <a:moveTo>
                    <a:pt y="0" x="0"/>
                  </a:moveTo>
                  <a:lnTo>
                    <a:pt y="22759" x="0"/>
                  </a:lnTo>
                  <a:lnTo>
                    <a:pt y="22759" x="34054"/>
                  </a:lnTo>
                  <a:lnTo>
                    <a:pt y="0" x="34054"/>
                  </a:lnTo>
                  <a:close/>
                </a:path>
              </a:pathLst>
            </a:custGeom>
            <a:solidFill>
              <a:srgbClr val="FBF4AB"/>
            </a:solidFill>
            <a:ln w="16850" cap="rnd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y="2065425" x="533300"/>
              <a:ext cy="180950" cx="790900"/>
            </a:xfrm>
            <a:custGeom>
              <a:pathLst>
                <a:path w="31636" extrusionOk="0" h="7238">
                  <a:moveTo>
                    <a:pt y="1178" x="2167"/>
                  </a:moveTo>
                  <a:cubicBezTo>
                    <a:pt y="1178" x="2386"/>
                    <a:pt y="1227" x="2553"/>
                    <a:pt y="1324" x="2666"/>
                  </a:cubicBezTo>
                  <a:cubicBezTo>
                    <a:pt y="1422" x="2780"/>
                    <a:pt y="1564" x="2837"/>
                    <a:pt y="1750" x="2837"/>
                  </a:cubicBezTo>
                  <a:cubicBezTo>
                    <a:pt y="1938" x="2837"/>
                    <a:pt y="2081" x="2780"/>
                    <a:pt y="2177" x="2666"/>
                  </a:cubicBezTo>
                  <a:cubicBezTo>
                    <a:pt y="2274" x="2553"/>
                    <a:pt y="2322" x="2386"/>
                    <a:pt y="2322" x="2167"/>
                  </a:cubicBezTo>
                  <a:lnTo>
                    <a:pt y="2322" x="1395"/>
                  </a:lnTo>
                  <a:lnTo>
                    <a:pt y="1178" x="1395"/>
                  </a:lnTo>
                  <a:close/>
                  <a:moveTo>
                    <a:pt y="3271" x="2214"/>
                  </a:moveTo>
                  <a:cubicBezTo>
                    <a:pt y="3271" x="2496"/>
                    <a:pt y="3330" x="2707"/>
                    <a:pt y="3447" x="2847"/>
                  </a:cubicBezTo>
                  <a:cubicBezTo>
                    <a:pt y="3564" x="2988"/>
                    <a:pt y="3740" x="3058"/>
                    <a:pt y="3974" x="3058"/>
                  </a:cubicBezTo>
                  <a:cubicBezTo>
                    <a:pt y="4213" x="3058"/>
                    <a:pt y="4392" x="2987"/>
                    <a:pt y="4510" x="2846"/>
                  </a:cubicBezTo>
                  <a:cubicBezTo>
                    <a:pt y="4628" x="2704"/>
                    <a:pt y="4687" x="2494"/>
                    <a:pt y="4687" x="2214"/>
                  </a:cubicBezTo>
                  <a:lnTo>
                    <a:pt y="4687" x="1395"/>
                  </a:lnTo>
                  <a:lnTo>
                    <a:pt y="3271" x="1395"/>
                  </a:lnTo>
                  <a:close/>
                  <a:moveTo>
                    <a:pt y="2424" x="29477"/>
                  </a:moveTo>
                  <a:cubicBezTo>
                    <a:pt y="2424" x="29747"/>
                    <a:pt y="2523" x="29957"/>
                    <a:pt y="2721" x="30107"/>
                  </a:cubicBezTo>
                  <a:cubicBezTo>
                    <a:pt y="2919" x="30257"/>
                    <a:pt y="3199" x="30332"/>
                    <a:pt y="3561" x="30332"/>
                  </a:cubicBezTo>
                  <a:cubicBezTo>
                    <a:pt y="3921" x="30332"/>
                    <a:pt y="4200" x="30257"/>
                    <a:pt y="4398" x="30107"/>
                  </a:cubicBezTo>
                  <a:cubicBezTo>
                    <a:pt y="4596" x="29957"/>
                    <a:pt y="4695" x="29747"/>
                    <a:pt y="4695" x="29477"/>
                  </a:cubicBezTo>
                  <a:cubicBezTo>
                    <a:pt y="4695" x="29199"/>
                    <a:pt y="4599" x="28988"/>
                    <a:pt y="4407" x="28843"/>
                  </a:cubicBezTo>
                  <a:cubicBezTo>
                    <a:pt y="4215" x="28698"/>
                    <a:pt y="3933" x="28626"/>
                    <a:pt y="3561" x="28626"/>
                  </a:cubicBezTo>
                  <a:cubicBezTo>
                    <a:pt y="3199" x="28626"/>
                    <a:pt y="2919" x="28700"/>
                    <a:pt y="2721" x="28850"/>
                  </a:cubicBezTo>
                  <a:cubicBezTo>
                    <a:pt y="2523" x="29000"/>
                    <a:pt y="2424" x="29209"/>
                    <a:pt y="2424" x="29477"/>
                  </a:cubicBezTo>
                  <a:close/>
                  <a:moveTo>
                    <a:pt y="2409" x="24406"/>
                  </a:moveTo>
                  <a:cubicBezTo>
                    <a:pt y="2409" x="24689"/>
                    <a:pt y="2512" x="24905"/>
                    <a:pt y="2719" x="25054"/>
                  </a:cubicBezTo>
                  <a:cubicBezTo>
                    <a:pt y="2925" x="25204"/>
                    <a:pt y="3223" x="25279"/>
                    <a:pt y="3612" x="25279"/>
                  </a:cubicBezTo>
                  <a:cubicBezTo>
                    <a:pt y="4000" x="25279"/>
                    <a:pt y="4298" x="25204"/>
                    <a:pt y="4505" x="25054"/>
                  </a:cubicBezTo>
                  <a:cubicBezTo>
                    <a:pt y="4711" x="24905"/>
                    <a:pt y="4814" x="24689"/>
                    <a:pt y="4814" x="24406"/>
                  </a:cubicBezTo>
                  <a:cubicBezTo>
                    <a:pt y="4814" x="24119"/>
                    <a:pt y="4711" x="23900"/>
                    <a:pt y="4505" x="23749"/>
                  </a:cubicBezTo>
                  <a:cubicBezTo>
                    <a:pt y="4298" x="23598"/>
                    <a:pt y="4000" x="23522"/>
                    <a:pt y="3612" x="23522"/>
                  </a:cubicBezTo>
                  <a:cubicBezTo>
                    <a:pt y="3223" x="23522"/>
                    <a:pt y="2925" x="23598"/>
                    <a:pt y="2719" x="23749"/>
                  </a:cubicBezTo>
                  <a:cubicBezTo>
                    <a:pt y="2512" x="23900"/>
                    <a:pt y="2409" x="24119"/>
                    <a:pt y="2409" x="24406"/>
                  </a:cubicBezTo>
                  <a:close/>
                  <a:moveTo>
                    <a:pt y="3811" x="8089"/>
                  </a:moveTo>
                  <a:lnTo>
                    <a:pt y="3959" x="8089"/>
                  </a:lnTo>
                  <a:cubicBezTo>
                    <a:pt y="4223" x="8089"/>
                    <a:pt y="4442" x="8005"/>
                    <a:pt y="4617" x="7839"/>
                  </a:cubicBezTo>
                  <a:cubicBezTo>
                    <a:pt y="4792" x="7672"/>
                    <a:pt y="4879" x="7467"/>
                    <a:pt y="4879" x="7223"/>
                  </a:cubicBezTo>
                  <a:cubicBezTo>
                    <a:pt y="4879" x="7027"/>
                    <a:pt y="4833" x="6875"/>
                    <a:pt y="4740" x="6765"/>
                  </a:cubicBezTo>
                  <a:cubicBezTo>
                    <a:pt y="4647" x="6655"/>
                    <a:pt y="4518" x="6600"/>
                    <a:pt y="4354" x="6600"/>
                  </a:cubicBezTo>
                  <a:cubicBezTo>
                    <a:pt y="4175" x="6600"/>
                    <a:pt y="4040" x="6668"/>
                    <a:pt y="3948" x="6805"/>
                  </a:cubicBezTo>
                  <a:cubicBezTo>
                    <a:pt y="3857" x="6941"/>
                    <a:pt y="3811" x="7144"/>
                    <a:pt y="3811" x="7415"/>
                  </a:cubicBezTo>
                  <a:close/>
                  <a:moveTo>
                    <a:pt y="229" x="1"/>
                  </a:moveTo>
                  <a:lnTo>
                    <a:pt y="5636" x="1"/>
                  </a:lnTo>
                  <a:lnTo>
                    <a:pt y="5636" x="2315"/>
                  </a:lnTo>
                  <a:cubicBezTo>
                    <a:pt y="5636" x="3035"/>
                    <a:pt y="5508" x="3571"/>
                    <a:pt y="5252" x="3923"/>
                  </a:cubicBezTo>
                  <a:cubicBezTo>
                    <a:pt y="4996" x="4276"/>
                    <a:pt y="4608" x="4452"/>
                    <a:pt y="4086" x="4452"/>
                  </a:cubicBezTo>
                  <a:cubicBezTo>
                    <a:pt y="3746" x="4452"/>
                    <a:pt y="3458" x="4370"/>
                    <a:pt y="3224" x="4206"/>
                  </a:cubicBezTo>
                  <a:cubicBezTo>
                    <a:pt y="2990" x="4042"/>
                    <a:pt y="2829" x="3810"/>
                    <a:pt y="2742" x="3510"/>
                  </a:cubicBezTo>
                  <a:cubicBezTo>
                    <a:pt y="2653" x="3745"/>
                    <a:pt y="2516" x="3923"/>
                    <a:pt y="2331" x="4046"/>
                  </a:cubicBezTo>
                  <a:cubicBezTo>
                    <a:pt y="2147" x="4170"/>
                    <a:pt y="1923" x="4231"/>
                    <a:pt y="1659" x="4231"/>
                  </a:cubicBezTo>
                  <a:cubicBezTo>
                    <a:pt y="1160" x="4231"/>
                    <a:pt y="796" x="4063"/>
                    <a:pt y="569" x="3726"/>
                  </a:cubicBezTo>
                  <a:cubicBezTo>
                    <a:pt y="342" x="3389"/>
                    <a:pt y="229" x="2845"/>
                    <a:pt y="229" x="2094"/>
                  </a:cubicBezTo>
                  <a:close/>
                  <a:moveTo>
                    <a:pt y="0" x="15000"/>
                  </a:moveTo>
                  <a:lnTo>
                    <a:pt y="5636" x="15000"/>
                  </a:lnTo>
                  <a:lnTo>
                    <a:pt y="5636" x="16296"/>
                  </a:lnTo>
                  <a:lnTo>
                    <a:pt y="3945" x="16296"/>
                  </a:lnTo>
                  <a:lnTo>
                    <a:pt y="5636" x="17879"/>
                  </a:lnTo>
                  <a:lnTo>
                    <a:pt y="5636" x="19451"/>
                  </a:lnTo>
                  <a:lnTo>
                    <a:pt y="3441" x="17314"/>
                  </a:lnTo>
                  <a:lnTo>
                    <a:pt y="1580" x="19295"/>
                  </a:lnTo>
                  <a:lnTo>
                    <a:pt y="1580" x="17789"/>
                  </a:lnTo>
                  <a:lnTo>
                    <a:pt y="3068" x="16296"/>
                  </a:lnTo>
                  <a:lnTo>
                    <a:pt y="0" x="16296"/>
                  </a:lnTo>
                  <a:close/>
                  <a:moveTo>
                    <a:pt y="0" x="19933"/>
                  </a:moveTo>
                  <a:lnTo>
                    <a:pt y="5636" x="19933"/>
                  </a:lnTo>
                  <a:lnTo>
                    <a:pt y="5636" x="21229"/>
                  </a:lnTo>
                  <a:lnTo>
                    <a:pt y="0" x="21229"/>
                  </a:lnTo>
                  <a:close/>
                  <a:moveTo>
                    <a:pt y="1482" x="7324"/>
                  </a:moveTo>
                  <a:cubicBezTo>
                    <a:pt y="1482" x="7044"/>
                    <a:pt y="1499" x="6764"/>
                    <a:pt y="1534" x="6484"/>
                  </a:cubicBezTo>
                  <a:cubicBezTo>
                    <a:pt y="1569" x="6204"/>
                    <a:pt y="1621" x="5925"/>
                    <a:pt y="1688" x="5647"/>
                  </a:cubicBezTo>
                  <a:lnTo>
                    <a:pt y="2677" x="5647"/>
                  </a:lnTo>
                  <a:cubicBezTo>
                    <a:pt y="2566" x="5852"/>
                    <a:pt y="2483" x="6075"/>
                    <a:pt y="2427" x="6314"/>
                  </a:cubicBezTo>
                  <a:cubicBezTo>
                    <a:pt y="2372" x="6553"/>
                    <a:pt y="2344" x="6811"/>
                    <a:pt y="2344" x="7089"/>
                  </a:cubicBezTo>
                  <a:cubicBezTo>
                    <a:pt y="2344" x="7432"/>
                    <a:pt y="2392" x="7684"/>
                    <a:pt y="2487" x="7846"/>
                  </a:cubicBezTo>
                  <a:cubicBezTo>
                    <a:pt y="2582" x="8008"/>
                    <a:pt y="2733" x="8089"/>
                    <a:pt y="2938" x="8089"/>
                  </a:cubicBezTo>
                  <a:lnTo>
                    <a:pt y="3039" x="8089"/>
                  </a:lnTo>
                  <a:lnTo>
                    <a:pt y="3039" x="7324"/>
                  </a:lnTo>
                  <a:cubicBezTo>
                    <a:pt y="3039" x="6624"/>
                    <a:pt y="3150" x="6110"/>
                    <a:pt y="3373" x="5783"/>
                  </a:cubicBezTo>
                  <a:cubicBezTo>
                    <a:pt y="3595" x="5456"/>
                    <a:pt y="3944" x="5292"/>
                    <a:pt y="4419" x="5292"/>
                  </a:cubicBezTo>
                  <a:cubicBezTo>
                    <a:pt y="4811" x="5292"/>
                    <a:pt y="5129" x="5423"/>
                    <a:pt y="5374" x="5685"/>
                  </a:cubicBezTo>
                  <a:cubicBezTo>
                    <a:pt y="5619" x="5947"/>
                    <a:pt y="5741" x="6288"/>
                    <a:pt y="5741" x="6709"/>
                  </a:cubicBezTo>
                  <a:cubicBezTo>
                    <a:pt y="5741" x="7020"/>
                    <a:pt y="5685" x="7284"/>
                    <a:pt y="5573" x="7502"/>
                  </a:cubicBezTo>
                  <a:cubicBezTo>
                    <a:pt y="5461" x="7719"/>
                    <a:pt y="5281" x="7915"/>
                    <a:pt y="5035" x="8089"/>
                  </a:cubicBezTo>
                  <a:lnTo>
                    <a:pt y="5636" x="8089"/>
                  </a:lnTo>
                  <a:lnTo>
                    <a:pt y="5636" x="9396"/>
                  </a:lnTo>
                  <a:lnTo>
                    <a:pt y="3322" x="9396"/>
                  </a:lnTo>
                  <a:cubicBezTo>
                    <a:pt y="2672" x="9396"/>
                    <a:pt y="2203" x="9234"/>
                    <a:pt y="1915" x="8909"/>
                  </a:cubicBezTo>
                  <a:cubicBezTo>
                    <a:pt y="1626" x="8584"/>
                    <a:pt y="1482" x="8056"/>
                    <a:pt y="1482" x="7324"/>
                  </a:cubicBezTo>
                  <a:close/>
                  <a:moveTo>
                    <a:pt y="1482" x="12635"/>
                  </a:moveTo>
                  <a:cubicBezTo>
                    <a:pt y="1482" x="11903"/>
                    <a:pt y="1670" x="11331"/>
                    <a:pt y="2045" x="10918"/>
                  </a:cubicBezTo>
                  <a:cubicBezTo>
                    <a:pt y="2421" x="10505"/>
                    <a:pt y="2943" x="10298"/>
                    <a:pt y="3612" x="10298"/>
                  </a:cubicBezTo>
                  <a:cubicBezTo>
                    <a:pt y="4281" x="10298"/>
                    <a:pt y="4803" x="10505"/>
                    <a:pt y="5178" x="10918"/>
                  </a:cubicBezTo>
                  <a:cubicBezTo>
                    <a:pt y="5554" x="11331"/>
                    <a:pt y="5741" x="11903"/>
                    <a:pt y="5741" x="12635"/>
                  </a:cubicBezTo>
                  <a:cubicBezTo>
                    <a:pt y="5741" x="12845"/>
                    <a:pt y="5723" x="13054"/>
                    <a:pt y="5685" x="13263"/>
                  </a:cubicBezTo>
                  <a:cubicBezTo>
                    <a:pt y="5648" x="13472"/>
                    <a:pt y="5592" x="13678"/>
                    <a:pt y="5517" x="13881"/>
                  </a:cubicBezTo>
                  <a:lnTo>
                    <a:pt y="4456" x="13881"/>
                  </a:lnTo>
                  <a:cubicBezTo>
                    <a:pt y="4574" x="13726"/>
                    <a:pt y="4663" x="13558"/>
                    <a:pt y="4724" x="13375"/>
                  </a:cubicBezTo>
                  <a:cubicBezTo>
                    <a:pt y="4784" x="13193"/>
                    <a:pt y="4814" x="13000"/>
                    <a:pt y="4814" x="12798"/>
                  </a:cubicBezTo>
                  <a:cubicBezTo>
                    <a:pt y="4814" x="12435"/>
                    <a:pt y="4709" x="12153"/>
                    <a:pt y="4497" x="11952"/>
                  </a:cubicBezTo>
                  <a:cubicBezTo>
                    <a:pt y="4286" x="11750"/>
                    <a:pt y="3991" x="11649"/>
                    <a:pt y="3612" x="11649"/>
                  </a:cubicBezTo>
                  <a:cubicBezTo>
                    <a:pt y="3233" x="11649"/>
                    <a:pt y="2937" x="11750"/>
                    <a:pt y="2726" x="11952"/>
                  </a:cubicBezTo>
                  <a:cubicBezTo>
                    <a:pt y="2515" x="12153"/>
                    <a:pt y="2409" x="12435"/>
                    <a:pt y="2409" x="12798"/>
                  </a:cubicBezTo>
                  <a:cubicBezTo>
                    <a:pt y="2409" x="12988"/>
                    <a:pt y="2438" x="13172"/>
                    <a:pt y="2496" x="13350"/>
                  </a:cubicBezTo>
                  <a:cubicBezTo>
                    <a:pt y="2554" x="13527"/>
                    <a:pt y="2643" x="13704"/>
                    <a:pt y="2764" x="13881"/>
                  </a:cubicBezTo>
                  <a:lnTo>
                    <a:pt y="1706" x="13881"/>
                  </a:lnTo>
                  <a:cubicBezTo>
                    <a:pt y="1632" x="13675"/>
                    <a:pt y="1575" x="13469"/>
                    <a:pt y="1538" x="13263"/>
                  </a:cubicBezTo>
                  <a:cubicBezTo>
                    <a:pt y="1501" x="13056"/>
                    <a:pt y="1482" x="12847"/>
                    <a:pt y="1482" x="12635"/>
                  </a:cubicBezTo>
                  <a:close/>
                  <a:moveTo>
                    <a:pt y="1482" x="24406"/>
                  </a:moveTo>
                  <a:cubicBezTo>
                    <a:pt y="1482" x="23706"/>
                    <a:pt y="1670" x="23158"/>
                    <a:pt y="2047" x="22763"/>
                  </a:cubicBezTo>
                  <a:cubicBezTo>
                    <a:pt y="2424" x="22369"/>
                    <a:pt y="2945" x="22171"/>
                    <a:pt y="3612" x="22171"/>
                  </a:cubicBezTo>
                  <a:cubicBezTo>
                    <a:pt y="4278" x="22171"/>
                    <a:pt y="4800" x="22369"/>
                    <a:pt y="5176" x="22763"/>
                  </a:cubicBezTo>
                  <a:cubicBezTo>
                    <a:pt y="5553" x="23158"/>
                    <a:pt y="5741" x="23706"/>
                    <a:pt y="5741" x="24406"/>
                  </a:cubicBezTo>
                  <a:cubicBezTo>
                    <a:pt y="5741" x="25104"/>
                    <a:pt y="5553" x="25649"/>
                    <a:pt y="5176" x="26041"/>
                  </a:cubicBezTo>
                  <a:cubicBezTo>
                    <a:pt y="4800" x="26434"/>
                    <a:pt y="4278" x="26630"/>
                    <a:pt y="3612" x="26630"/>
                  </a:cubicBezTo>
                  <a:cubicBezTo>
                    <a:pt y="2945" x="26630"/>
                    <a:pt y="2424" x="26434"/>
                    <a:pt y="2047" x="26041"/>
                  </a:cubicBezTo>
                  <a:cubicBezTo>
                    <a:pt y="1670" x="25649"/>
                    <a:pt y="1482" x="25104"/>
                    <a:pt y="1482" x="24406"/>
                  </a:cubicBezTo>
                  <a:close/>
                  <a:moveTo>
                    <a:pt y="1489" x="28995"/>
                  </a:moveTo>
                  <a:cubicBezTo>
                    <a:pt y="1489" x="28500"/>
                    <a:pt y="1683" x="28091"/>
                    <a:pt y="2070" x="27767"/>
                  </a:cubicBezTo>
                  <a:cubicBezTo>
                    <a:pt y="2458" x="27444"/>
                    <a:pt y="2955" x="27282"/>
                    <a:pt y="3561" x="27282"/>
                  </a:cubicBezTo>
                  <a:cubicBezTo>
                    <a:pt y="4165" x="27282"/>
                    <a:pt y="4661" x="27444"/>
                    <a:pt y="5051" x="27767"/>
                  </a:cubicBezTo>
                  <a:cubicBezTo>
                    <a:pt y="5441" x="28091"/>
                    <a:pt y="5636" x="28500"/>
                    <a:pt y="5636" x="28995"/>
                  </a:cubicBezTo>
                  <a:cubicBezTo>
                    <a:pt y="5636" x="29278"/>
                    <a:pt y="5581" x="29526"/>
                    <a:pt y="5470" x="29741"/>
                  </a:cubicBezTo>
                  <a:cubicBezTo>
                    <a:pt y="5359" x="29956"/>
                    <a:pt y="5185" x="30153"/>
                    <a:pt y="4948" x="30332"/>
                  </a:cubicBezTo>
                  <a:lnTo>
                    <a:pt y="5227" x="30332"/>
                  </a:lnTo>
                  <a:cubicBezTo>
                    <a:pt y="5623" x="30332"/>
                    <a:pt y="5914" x="30233"/>
                    <a:pt y="6100" x="30035"/>
                  </a:cubicBezTo>
                  <a:cubicBezTo>
                    <a:pt y="6286" x="29837"/>
                    <a:pt y="6379" x="29525"/>
                    <a:pt y="6379" x="29100"/>
                  </a:cubicBezTo>
                  <a:cubicBezTo>
                    <a:pt y="6379" x="28880"/>
                    <a:pt y="6347" x="28662"/>
                    <a:pt y="6283" x="28444"/>
                  </a:cubicBezTo>
                  <a:cubicBezTo>
                    <a:pt y="6219" x="28227"/>
                    <a:pt y="6122" x="28005"/>
                    <a:pt y="5991" x="27778"/>
                  </a:cubicBezTo>
                  <a:lnTo>
                    <a:pt y="7002" x="27778"/>
                  </a:lnTo>
                  <a:cubicBezTo>
                    <a:pt y="7082" x="28017"/>
                    <a:pt y="7141" x="28255"/>
                    <a:pt y="7179" x="28492"/>
                  </a:cubicBezTo>
                  <a:cubicBezTo>
                    <a:pt y="7218" x="28728"/>
                    <a:pt y="7237" x="28973"/>
                    <a:pt y="7237" x="29227"/>
                  </a:cubicBezTo>
                  <a:cubicBezTo>
                    <a:pt y="7237" x="30009"/>
                    <a:pt y="7065" x="30606"/>
                    <a:pt y="6721" x="31018"/>
                  </a:cubicBezTo>
                  <a:cubicBezTo>
                    <a:pt y="6377" x="31430"/>
                    <a:pt y="5879" x="31636"/>
                    <a:pt y="5227" x="31636"/>
                  </a:cubicBezTo>
                  <a:lnTo>
                    <a:pt y="1580" x="31636"/>
                  </a:lnTo>
                  <a:lnTo>
                    <a:pt y="1580" x="30332"/>
                  </a:lnTo>
                  <a:lnTo>
                    <a:pt y="2181" x="30332"/>
                  </a:lnTo>
                  <a:cubicBezTo>
                    <a:pt y="1942" x="30153"/>
                    <a:pt y="1767" x="29956"/>
                    <a:pt y="1656" x="29741"/>
                  </a:cubicBezTo>
                  <a:cubicBezTo>
                    <a:pt y="1545" x="29526"/>
                    <a:pt y="1489" x="29278"/>
                    <a:pt y="1489" x="289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y="2071125" x="6345225"/>
              <a:ext cy="137850" cx="513200"/>
            </a:xfrm>
            <a:custGeom>
              <a:pathLst>
                <a:path w="20528" extrusionOk="0" h="5514">
                  <a:moveTo>
                    <a:pt y="2116" x="18416"/>
                  </a:moveTo>
                  <a:cubicBezTo>
                    <a:pt y="2116" x="18648"/>
                    <a:pt y="2191" x="18835"/>
                    <a:pt y="2342" x="18979"/>
                  </a:cubicBezTo>
                  <a:cubicBezTo>
                    <a:pt y="2493" x="19123"/>
                    <a:pt y="2692" x="19195"/>
                    <a:pt y="2938" x="19195"/>
                  </a:cubicBezTo>
                  <a:lnTo>
                    <a:pt y="2938" x="17510"/>
                  </a:lnTo>
                  <a:cubicBezTo>
                    <a:pt y="2673" x="17549"/>
                    <a:pt y="2469" x="17647"/>
                    <a:pt y="2328" x="17804"/>
                  </a:cubicBezTo>
                  <a:cubicBezTo>
                    <a:pt y="2187" x="17961"/>
                    <a:pt y="2116" x="18165"/>
                    <a:pt y="2116" x="18416"/>
                  </a:cubicBezTo>
                  <a:close/>
                  <a:moveTo>
                    <a:pt y="1055" x="1895"/>
                  </a:moveTo>
                  <a:cubicBezTo>
                    <a:pt y="1055" x="2468"/>
                    <a:pt y="1195" x="2903"/>
                    <a:pt y="1475" x="3203"/>
                  </a:cubicBezTo>
                  <a:cubicBezTo>
                    <a:pt y="1755" x="3502"/>
                    <a:pt y="2163" x="3652"/>
                    <a:pt y="2699" x="3652"/>
                  </a:cubicBezTo>
                  <a:cubicBezTo>
                    <a:pt y="3238" x="3652"/>
                    <a:pt y="3648" x="3502"/>
                    <a:pt y="3931" x="3201"/>
                  </a:cubicBezTo>
                  <a:cubicBezTo>
                    <a:pt y="4213" x="2900"/>
                    <a:pt y="4354" x="2465"/>
                    <a:pt y="4354" x="1895"/>
                  </a:cubicBezTo>
                  <a:lnTo>
                    <a:pt y="4354" x="1395"/>
                  </a:lnTo>
                  <a:lnTo>
                    <a:pt y="1055" x="1395"/>
                  </a:lnTo>
                  <a:close/>
                  <a:moveTo>
                    <a:pt y="2181" x="8032"/>
                  </a:moveTo>
                  <a:cubicBezTo>
                    <a:pt y="2181" x="8314"/>
                    <a:pt y="2284" x="8530"/>
                    <a:pt y="2491" x="8680"/>
                  </a:cubicBezTo>
                  <a:cubicBezTo>
                    <a:pt y="2697" x="8830"/>
                    <a:pt y="2995" x="8904"/>
                    <a:pt y="3384" x="8904"/>
                  </a:cubicBezTo>
                  <a:cubicBezTo>
                    <a:pt y="3772" x="8904"/>
                    <a:pt y="4070" x="8830"/>
                    <a:pt y="4277" x="8680"/>
                  </a:cubicBezTo>
                  <a:cubicBezTo>
                    <a:pt y="4483" x="8530"/>
                    <a:pt y="4586" x="8314"/>
                    <a:pt y="4586" x="8032"/>
                  </a:cubicBezTo>
                  <a:cubicBezTo>
                    <a:pt y="4586" x="7744"/>
                    <a:pt y="4483" x="7525"/>
                    <a:pt y="4277" x="7374"/>
                  </a:cubicBezTo>
                  <a:cubicBezTo>
                    <a:pt y="4070" x="7223"/>
                    <a:pt y="3772" x="7148"/>
                    <a:pt y="3384" x="7148"/>
                  </a:cubicBezTo>
                  <a:cubicBezTo>
                    <a:pt y="2995" x="7148"/>
                    <a:pt y="2697" x="7223"/>
                    <a:pt y="2491" x="7374"/>
                  </a:cubicBezTo>
                  <a:cubicBezTo>
                    <a:pt y="2284" x="7525"/>
                    <a:pt y="2181" x="7744"/>
                    <a:pt y="2181" x="8032"/>
                  </a:cubicBezTo>
                  <a:close/>
                  <a:moveTo>
                    <a:pt y="1" x="1"/>
                  </a:moveTo>
                  <a:lnTo>
                    <a:pt y="5408" x="1"/>
                  </a:lnTo>
                  <a:lnTo>
                    <a:pt y="5408" x="1472"/>
                  </a:lnTo>
                  <a:cubicBezTo>
                    <a:pt y="5408" x="2283"/>
                    <a:pt y="5350" x="2891"/>
                    <a:pt y="5233" x="3297"/>
                  </a:cubicBezTo>
                  <a:cubicBezTo>
                    <a:pt y="5116" x="3703"/>
                    <a:pt y="4917" x="4050"/>
                    <a:pt y="4637" x="4340"/>
                  </a:cubicBezTo>
                  <a:cubicBezTo>
                    <a:pt y="4393" x="4594"/>
                    <a:pt y="4111" x="4782"/>
                    <a:pt y="3791" x="4905"/>
                  </a:cubicBezTo>
                  <a:cubicBezTo>
                    <a:pt y="3471" x="5028"/>
                    <a:pt y="3107" x="5090"/>
                    <a:pt y="2699" x="5090"/>
                  </a:cubicBezTo>
                  <a:cubicBezTo>
                    <a:pt y="2296" x="5090"/>
                    <a:pt y="1935" x="5028"/>
                    <a:pt y="1616" x="4905"/>
                  </a:cubicBezTo>
                  <a:cubicBezTo>
                    <a:pt y="1297" x="4782"/>
                    <a:pt y="1016" x="4594"/>
                    <a:pt y="772" x="4340"/>
                  </a:cubicBezTo>
                  <a:cubicBezTo>
                    <a:pt y="492" x="4053"/>
                    <a:pt y="293" x="3708"/>
                    <a:pt y="176" x="3306"/>
                  </a:cubicBezTo>
                  <a:cubicBezTo>
                    <a:pt y="59" x="2904"/>
                    <a:pt y="1" x="2293"/>
                    <a:pt y="1" x="1472"/>
                  </a:cubicBezTo>
                  <a:close/>
                  <a:moveTo>
                    <a:pt y="1254" x="13845"/>
                  </a:moveTo>
                  <a:cubicBezTo>
                    <a:pt y="1254" x="13579"/>
                    <a:pt y="1310" x="13336"/>
                    <a:pt y="1422" x="13117"/>
                  </a:cubicBezTo>
                  <a:cubicBezTo>
                    <a:pt y="1535" x="12897"/>
                    <a:pt y="1709" x="12689"/>
                    <a:pt y="1946" x="12494"/>
                  </a:cubicBezTo>
                  <a:lnTo>
                    <a:pt y="1352" x="12494"/>
                  </a:lnTo>
                  <a:lnTo>
                    <a:pt y="1352" x="11197"/>
                  </a:lnTo>
                  <a:lnTo>
                    <a:pt y="5408" x="11197"/>
                  </a:lnTo>
                  <a:lnTo>
                    <a:pt y="5408" x="12494"/>
                  </a:lnTo>
                  <a:lnTo>
                    <a:pt y="3413" x="12494"/>
                  </a:lnTo>
                  <a:cubicBezTo>
                    <a:pt y="3043" x="12494"/>
                    <a:pt y="2754" x="12571"/>
                    <a:pt y="2545" x="12726"/>
                  </a:cubicBezTo>
                  <a:cubicBezTo>
                    <a:pt y="2336" x="12880"/>
                    <a:pt y="2232" x="13093"/>
                    <a:pt y="2232" x="13363"/>
                  </a:cubicBezTo>
                  <a:cubicBezTo>
                    <a:pt y="2232" x="13474"/>
                    <a:pt y="2255" x="13573"/>
                    <a:pt y="2302" x="13660"/>
                  </a:cubicBezTo>
                  <a:cubicBezTo>
                    <a:pt y="2350" x="13747"/>
                    <a:pt y="2415" x="13816"/>
                    <a:pt y="2500" x="13866"/>
                  </a:cubicBezTo>
                  <a:cubicBezTo>
                    <a:pt y="2563" x="13905"/>
                    <a:pt y="2660" x="13932"/>
                    <a:pt y="2793" x="13948"/>
                  </a:cubicBezTo>
                  <a:cubicBezTo>
                    <a:pt y="2926" x="13964"/>
                    <a:pt y="3168" x="13972"/>
                    <a:pt y="3518" x="13972"/>
                  </a:cubicBezTo>
                  <a:lnTo>
                    <a:pt y="5006" x="13972"/>
                  </a:lnTo>
                  <a:lnTo>
                    <a:pt y="5408" x="13972"/>
                  </a:lnTo>
                  <a:lnTo>
                    <a:pt y="5408" x="15275"/>
                  </a:lnTo>
                  <a:lnTo>
                    <a:pt y="2938" x="15275"/>
                  </a:lnTo>
                  <a:cubicBezTo>
                    <a:pt y="2390" x="15275"/>
                    <a:pt y="1972" x="15154"/>
                    <a:pt y="1685" x="14911"/>
                  </a:cubicBezTo>
                  <a:cubicBezTo>
                    <a:pt y="1398" x="14669"/>
                    <a:pt y="1254" x="14313"/>
                    <a:pt y="1254" x="13845"/>
                  </a:cubicBezTo>
                  <a:close/>
                  <a:moveTo>
                    <a:pt y="1254" x="8032"/>
                  </a:moveTo>
                  <a:cubicBezTo>
                    <a:pt y="1254" x="7331"/>
                    <a:pt y="1442" x="6784"/>
                    <a:pt y="1819" x="6389"/>
                  </a:cubicBezTo>
                  <a:cubicBezTo>
                    <a:pt y="2196" x="5994"/>
                    <a:pt y="2717" x="5797"/>
                    <a:pt y="3384" x="5797"/>
                  </a:cubicBezTo>
                  <a:cubicBezTo>
                    <a:pt y="4050" x="5797"/>
                    <a:pt y="4572" x="5994"/>
                    <a:pt y="4948" x="6389"/>
                  </a:cubicBezTo>
                  <a:cubicBezTo>
                    <a:pt y="5325" x="6784"/>
                    <a:pt y="5513" x="7331"/>
                    <a:pt y="5513" x="8032"/>
                  </a:cubicBezTo>
                  <a:cubicBezTo>
                    <a:pt y="5513" x="8729"/>
                    <a:pt y="5325" x="9275"/>
                    <a:pt y="4948" x="9667"/>
                  </a:cubicBezTo>
                  <a:cubicBezTo>
                    <a:pt y="4572" x="10059"/>
                    <a:pt y="4050" x="10256"/>
                    <a:pt y="3384" x="10256"/>
                  </a:cubicBezTo>
                  <a:cubicBezTo>
                    <a:pt y="2717" x="10256"/>
                    <a:pt y="2196" x="10059"/>
                    <a:pt y="1819" x="9667"/>
                  </a:cubicBezTo>
                  <a:cubicBezTo>
                    <a:pt y="1442" x="9275"/>
                    <a:pt y="1254" x="8729"/>
                    <a:pt y="1254" x="8032"/>
                  </a:cubicBezTo>
                  <a:close/>
                  <a:moveTo>
                    <a:pt y="1254" x="18423"/>
                  </a:moveTo>
                  <a:cubicBezTo>
                    <a:pt y="1254" x="17723"/>
                    <a:pt y="1443" x="17173"/>
                    <a:pt y="1823" x="16773"/>
                  </a:cubicBezTo>
                  <a:cubicBezTo>
                    <a:pt y="2202" x="16374"/>
                    <a:pt y="2722" x="16174"/>
                    <a:pt y="3384" x="16174"/>
                  </a:cubicBezTo>
                  <a:cubicBezTo>
                    <a:pt y="4057" x="16174"/>
                    <a:pt y="4581" x="16377"/>
                    <a:pt y="4954" x="16784"/>
                  </a:cubicBezTo>
                  <a:cubicBezTo>
                    <a:pt y="5327" x="17191"/>
                    <a:pt y="5513" x="17761"/>
                    <a:pt y="5513" x="18495"/>
                  </a:cubicBezTo>
                  <a:cubicBezTo>
                    <a:pt y="5513" x="18802"/>
                    <a:pt y="5484" x="19109"/>
                    <a:pt y="5425" x="19415"/>
                  </a:cubicBezTo>
                  <a:cubicBezTo>
                    <a:pt y="5366" x="19722"/>
                    <a:pt y="5278" x="20029"/>
                    <a:pt y="5162" x="20336"/>
                  </a:cubicBezTo>
                  <a:lnTo>
                    <a:pt y="4162" x="20336"/>
                  </a:lnTo>
                  <a:cubicBezTo>
                    <a:pt y="4327" x="20034"/>
                    <a:pt y="4449" x="19740"/>
                    <a:pt y="4530" x="19454"/>
                  </a:cubicBezTo>
                  <a:cubicBezTo>
                    <a:pt y="4611" x="19167"/>
                    <a:pt y="4651" x="18888"/>
                    <a:pt y="4651" x="18615"/>
                  </a:cubicBezTo>
                  <a:cubicBezTo>
                    <a:pt y="4651" x="18277"/>
                    <a:pt y="4575" x="18014"/>
                    <a:pt y="4423" x="17825"/>
                  </a:cubicBezTo>
                  <a:cubicBezTo>
                    <a:pt y="4271" x="17637"/>
                    <a:pt y="4043" x="17527"/>
                    <a:pt y="3739" x="17496"/>
                  </a:cubicBezTo>
                  <a:lnTo>
                    <a:pt y="3739" x="20527"/>
                  </a:lnTo>
                  <a:lnTo>
                    <a:pt y="3369" x="20527"/>
                  </a:lnTo>
                  <a:cubicBezTo>
                    <a:pt y="2727" x="20527"/>
                    <a:pt y="2214" x="20336"/>
                    <a:pt y="1830" x="19953"/>
                  </a:cubicBezTo>
                  <a:cubicBezTo>
                    <a:pt y="1446" x="19571"/>
                    <a:pt y="1254" x="19061"/>
                    <a:pt y="1254" x="184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y="2071125" x="1785025"/>
              <a:ext cy="175250" cx="1165325"/>
            </a:xfrm>
            <a:custGeom>
              <a:pathLst>
                <a:path w="46613" extrusionOk="0" h="7010">
                  <a:moveTo>
                    <a:pt y="1011" x="12791"/>
                  </a:moveTo>
                  <a:cubicBezTo>
                    <a:pt y="1011" x="13061"/>
                    <a:pt y="1076" x="13270"/>
                    <a:pt y="1207" x="13418"/>
                  </a:cubicBezTo>
                  <a:cubicBezTo>
                    <a:pt y="1337" x="13565"/>
                    <a:pt y="1523" x="13639"/>
                    <a:pt y="1765" x="13639"/>
                  </a:cubicBezTo>
                  <a:cubicBezTo>
                    <a:pt y="2006" x="13639"/>
                    <a:pt y="2193" x="13565"/>
                    <a:pt y="2324" x="13418"/>
                  </a:cubicBezTo>
                  <a:cubicBezTo>
                    <a:pt y="2456" x="13270"/>
                    <a:pt y="2522" x="13061"/>
                    <a:pt y="2522" x="12791"/>
                  </a:cubicBezTo>
                  <a:lnTo>
                    <a:pt y="2522" x="12019"/>
                  </a:lnTo>
                  <a:lnTo>
                    <a:pt y="1011" x="12019"/>
                  </a:lnTo>
                  <a:close/>
                  <a:moveTo>
                    <a:pt y="2116" x="35664"/>
                  </a:moveTo>
                  <a:cubicBezTo>
                    <a:pt y="2116" x="35896"/>
                    <a:pt y="2191" x="36083"/>
                    <a:pt y="2342" x="36227"/>
                  </a:cubicBezTo>
                  <a:cubicBezTo>
                    <a:pt y="2493" x="36371"/>
                    <a:pt y="2692" x="36443"/>
                    <a:pt y="2938" x="36443"/>
                  </a:cubicBezTo>
                  <a:lnTo>
                    <a:pt y="2938" x="34758"/>
                  </a:lnTo>
                  <a:cubicBezTo>
                    <a:pt y="2673" x="34797"/>
                    <a:pt y="2469" x="34895"/>
                    <a:pt y="2328" x="35052"/>
                  </a:cubicBezTo>
                  <a:cubicBezTo>
                    <a:pt y="2187" x="35209"/>
                    <a:pt y="2116" x="35413"/>
                    <a:pt y="2116" x="35664"/>
                  </a:cubicBezTo>
                  <a:close/>
                  <a:moveTo>
                    <a:pt y="2196" x="26663"/>
                  </a:moveTo>
                  <a:cubicBezTo>
                    <a:pt y="2196" x="26934"/>
                    <a:pt y="2295" x="27144"/>
                    <a:pt y="2493" x="27293"/>
                  </a:cubicBezTo>
                  <a:cubicBezTo>
                    <a:pt y="2691" x="27443"/>
                    <a:pt y="2971" x="27518"/>
                    <a:pt y="3333" x="27518"/>
                  </a:cubicBezTo>
                  <a:cubicBezTo>
                    <a:pt y="3693" x="27518"/>
                    <a:pt y="3972" x="27443"/>
                    <a:pt y="4170" x="27293"/>
                  </a:cubicBezTo>
                  <a:cubicBezTo>
                    <a:pt y="4368" x="27144"/>
                    <a:pt y="4467" x="26934"/>
                    <a:pt y="4467" x="26663"/>
                  </a:cubicBezTo>
                  <a:cubicBezTo>
                    <a:pt y="4467" x="26386"/>
                    <a:pt y="4371" x="26174"/>
                    <a:pt y="4179" x="26029"/>
                  </a:cubicBezTo>
                  <a:cubicBezTo>
                    <a:pt y="3987" x="25884"/>
                    <a:pt y="3705" x="25812"/>
                    <a:pt y="3333" x="25812"/>
                  </a:cubicBezTo>
                  <a:cubicBezTo>
                    <a:pt y="2971" x="25812"/>
                    <a:pt y="2691" x="25887"/>
                    <a:pt y="2493" x="26037"/>
                  </a:cubicBezTo>
                  <a:cubicBezTo>
                    <a:pt y="2295" x="26186"/>
                    <a:pt y="2196" x="26395"/>
                    <a:pt y="2196" x="26663"/>
                  </a:cubicBezTo>
                  <a:close/>
                  <a:moveTo>
                    <a:pt y="2181" x="21593"/>
                  </a:moveTo>
                  <a:cubicBezTo>
                    <a:pt y="2181" x="21875"/>
                    <a:pt y="2284" x="22091"/>
                    <a:pt y="2491" x="22241"/>
                  </a:cubicBezTo>
                  <a:cubicBezTo>
                    <a:pt y="2697" x="22391"/>
                    <a:pt y="2995" x="22466"/>
                    <a:pt y="3384" x="22466"/>
                  </a:cubicBezTo>
                  <a:cubicBezTo>
                    <a:pt y="3772" x="22466"/>
                    <a:pt y="4070" x="22391"/>
                    <a:pt y="4277" x="22241"/>
                  </a:cubicBezTo>
                  <a:cubicBezTo>
                    <a:pt y="4483" x="22091"/>
                    <a:pt y="4586" x="21875"/>
                    <a:pt y="4586" x="21593"/>
                  </a:cubicBezTo>
                  <a:cubicBezTo>
                    <a:pt y="4586" x="21305"/>
                    <a:pt y="4483" x="21086"/>
                    <a:pt y="4277" x="20935"/>
                  </a:cubicBezTo>
                  <a:cubicBezTo>
                    <a:pt y="4070" x="20784"/>
                    <a:pt y="3772" x="20709"/>
                    <a:pt y="3384" x="20709"/>
                  </a:cubicBezTo>
                  <a:cubicBezTo>
                    <a:pt y="2995" x="20709"/>
                    <a:pt y="2697" x="20784"/>
                    <a:pt y="2491" x="20935"/>
                  </a:cubicBezTo>
                  <a:cubicBezTo>
                    <a:pt y="2284" x="21086"/>
                    <a:pt y="2181" x="21305"/>
                    <a:pt y="2181" x="21593"/>
                  </a:cubicBezTo>
                  <a:close/>
                  <a:moveTo>
                    <a:pt y="1" x="1"/>
                  </a:moveTo>
                  <a:lnTo>
                    <a:pt y="5408" x="1"/>
                  </a:lnTo>
                  <a:lnTo>
                    <a:pt y="5408" x="1395"/>
                  </a:lnTo>
                  <a:lnTo>
                    <a:pt y="1" x="1395"/>
                  </a:lnTo>
                  <a:close/>
                  <a:moveTo>
                    <a:pt y="1254" x="5351"/>
                  </a:moveTo>
                  <a:cubicBezTo>
                    <a:pt y="1254" x="5085"/>
                    <a:pt y="1310" x="4842"/>
                    <a:pt y="1422" x="4623"/>
                  </a:cubicBezTo>
                  <a:cubicBezTo>
                    <a:pt y="1535" x="4403"/>
                    <a:pt y="1709" x="4195"/>
                    <a:pt y="1946" x="4000"/>
                  </a:cubicBezTo>
                  <a:lnTo>
                    <a:pt y="1352" x="4000"/>
                  </a:lnTo>
                  <a:lnTo>
                    <a:pt y="1352" x="2703"/>
                  </a:lnTo>
                  <a:lnTo>
                    <a:pt y="5408" x="2703"/>
                  </a:lnTo>
                  <a:lnTo>
                    <a:pt y="5408" x="4000"/>
                  </a:lnTo>
                  <a:lnTo>
                    <a:pt y="3413" x="4000"/>
                  </a:lnTo>
                  <a:cubicBezTo>
                    <a:pt y="3043" x="4000"/>
                    <a:pt y="2754" x="4077"/>
                    <a:pt y="2545" x="4232"/>
                  </a:cubicBezTo>
                  <a:cubicBezTo>
                    <a:pt y="2336" x="4386"/>
                    <a:pt y="2232" x="4599"/>
                    <a:pt y="2232" x="4869"/>
                  </a:cubicBezTo>
                  <a:cubicBezTo>
                    <a:pt y="2232" x="4980"/>
                    <a:pt y="2255" x="5079"/>
                    <a:pt y="2302" x="5166"/>
                  </a:cubicBezTo>
                  <a:cubicBezTo>
                    <a:pt y="2350" x="5253"/>
                    <a:pt y="2415" x="5322"/>
                    <a:pt y="2500" x="5372"/>
                  </a:cubicBezTo>
                  <a:cubicBezTo>
                    <a:pt y="2563" x="5411"/>
                    <a:pt y="2660" x="5438"/>
                    <a:pt y="2793" x="5454"/>
                  </a:cubicBezTo>
                  <a:cubicBezTo>
                    <a:pt y="2926" x="5470"/>
                    <a:pt y="3168" x="5478"/>
                    <a:pt y="3518" x="5478"/>
                  </a:cubicBezTo>
                  <a:lnTo>
                    <a:pt y="5006" x="5478"/>
                  </a:lnTo>
                  <a:lnTo>
                    <a:pt y="5408" x="5478"/>
                  </a:lnTo>
                  <a:lnTo>
                    <a:pt y="5408" x="6781"/>
                  </a:lnTo>
                  <a:lnTo>
                    <a:pt y="2938" x="6781"/>
                  </a:lnTo>
                  <a:cubicBezTo>
                    <a:pt y="2390" x="6781"/>
                    <a:pt y="1972" x="6660"/>
                    <a:pt y="1685" x="6417"/>
                  </a:cubicBezTo>
                  <a:cubicBezTo>
                    <a:pt y="1398" x="6175"/>
                    <a:pt y="1254" x="5819"/>
                    <a:pt y="1254" x="5351"/>
                  </a:cubicBezTo>
                  <a:close/>
                  <a:moveTo>
                    <a:pt y="1" x="10625"/>
                  </a:moveTo>
                  <a:lnTo>
                    <a:pt y="5408" x="10625"/>
                  </a:lnTo>
                  <a:lnTo>
                    <a:pt y="5408" x="12019"/>
                  </a:lnTo>
                  <a:lnTo>
                    <a:pt y="3532" x="12019"/>
                  </a:lnTo>
                  <a:lnTo>
                    <a:pt y="3532" x="12939"/>
                  </a:lnTo>
                  <a:cubicBezTo>
                    <a:pt y="3532" x="13628"/>
                    <a:pt y="3379" x="14156"/>
                    <a:pt y="3074" x="14524"/>
                  </a:cubicBezTo>
                  <a:cubicBezTo>
                    <a:pt y="2769" x="14892"/>
                    <a:pt y="2332" x="15076"/>
                    <a:pt y="1765" x="15076"/>
                  </a:cubicBezTo>
                  <a:cubicBezTo>
                    <a:pt y="1200" x="15076"/>
                    <a:pt y="764" x="14892"/>
                    <a:pt y="459" x="14524"/>
                  </a:cubicBezTo>
                  <a:cubicBezTo>
                    <a:pt y="153" x="14156"/>
                    <a:pt y="1" x="13628"/>
                    <a:pt y="1" x="12939"/>
                  </a:cubicBezTo>
                  <a:close/>
                  <a:moveTo>
                    <a:pt y="1254" x="18652"/>
                  </a:moveTo>
                  <a:cubicBezTo>
                    <a:pt y="1254" x="18350"/>
                    <a:pt y="1315" x="18091"/>
                    <a:pt y="1437" x="17875"/>
                  </a:cubicBezTo>
                  <a:cubicBezTo>
                    <a:pt y="1559" x="17659"/>
                    <a:pt y="1753" x="17467"/>
                    <a:pt y="2018" x="17301"/>
                  </a:cubicBezTo>
                  <a:lnTo>
                    <a:pt y="1352" x="17301"/>
                  </a:lnTo>
                  <a:lnTo>
                    <a:pt y="1352" x="16004"/>
                  </a:lnTo>
                  <a:lnTo>
                    <a:pt y="5408" x="16004"/>
                  </a:lnTo>
                  <a:lnTo>
                    <a:pt y="5408" x="17301"/>
                  </a:lnTo>
                  <a:lnTo>
                    <a:pt y="3539" x="17301"/>
                  </a:lnTo>
                  <a:cubicBezTo>
                    <a:pt y="3141" x="17301"/>
                    <a:pt y="2835" x="17391"/>
                    <a:pt y="2621" x="17571"/>
                  </a:cubicBezTo>
                  <a:cubicBezTo>
                    <a:pt y="2408" x="17750"/>
                    <a:pt y="2301" x="18007"/>
                    <a:pt y="2301" x="18340"/>
                  </a:cubicBezTo>
                  <a:cubicBezTo>
                    <a:pt y="2301" x="18454"/>
                    <a:pt y="2313" x="18567"/>
                    <a:pt y="2339" x="18679"/>
                  </a:cubicBezTo>
                  <a:cubicBezTo>
                    <a:pt y="2364" x="18791"/>
                    <a:pt y="2403" x="18904"/>
                    <a:pt y="2456" x="19018"/>
                  </a:cubicBezTo>
                  <a:lnTo>
                    <a:pt y="1283" x="19014"/>
                  </a:lnTo>
                  <a:cubicBezTo>
                    <a:pt y="1271" x="18917"/>
                    <a:pt y="1263" x="18844"/>
                    <a:pt y="1259" x="18793"/>
                  </a:cubicBezTo>
                  <a:cubicBezTo>
                    <a:pt y="1256" x="18742"/>
                    <a:pt y="1254" x="18695"/>
                    <a:pt y="1254" x="18652"/>
                  </a:cubicBezTo>
                  <a:close/>
                  <a:moveTo>
                    <a:pt y="1254" x="32716"/>
                  </a:moveTo>
                  <a:cubicBezTo>
                    <a:pt y="1254" x="32414"/>
                    <a:pt y="1315" x="32155"/>
                    <a:pt y="1437" x="31939"/>
                  </a:cubicBezTo>
                  <a:cubicBezTo>
                    <a:pt y="1559" x="31723"/>
                    <a:pt y="1753" x="31531"/>
                    <a:pt y="2018" x="31365"/>
                  </a:cubicBezTo>
                  <a:lnTo>
                    <a:pt y="1352" x="31365"/>
                  </a:lnTo>
                  <a:lnTo>
                    <a:pt y="1352" x="30068"/>
                  </a:lnTo>
                  <a:lnTo>
                    <a:pt y="5408" x="30068"/>
                  </a:lnTo>
                  <a:lnTo>
                    <a:pt y="5408" x="31365"/>
                  </a:lnTo>
                  <a:lnTo>
                    <a:pt y="3539" x="31365"/>
                  </a:lnTo>
                  <a:cubicBezTo>
                    <a:pt y="3141" x="31365"/>
                    <a:pt y="2835" x="31455"/>
                    <a:pt y="2621" x="31635"/>
                  </a:cubicBezTo>
                  <a:cubicBezTo>
                    <a:pt y="2408" x="31814"/>
                    <a:pt y="2301" x="32071"/>
                    <a:pt y="2301" x="32404"/>
                  </a:cubicBezTo>
                  <a:cubicBezTo>
                    <a:pt y="2301" x="32518"/>
                    <a:pt y="2313" x="32631"/>
                    <a:pt y="2339" x="32743"/>
                  </a:cubicBezTo>
                  <a:cubicBezTo>
                    <a:pt y="2364" x="32855"/>
                    <a:pt y="2403" x="32968"/>
                    <a:pt y="2456" x="33082"/>
                  </a:cubicBezTo>
                  <a:lnTo>
                    <a:pt y="1283" x="33078"/>
                  </a:lnTo>
                  <a:cubicBezTo>
                    <a:pt y="1271" x="32981"/>
                    <a:pt y="1263" x="32908"/>
                    <a:pt y="1259" x="32857"/>
                  </a:cubicBezTo>
                  <a:cubicBezTo>
                    <a:pt y="1256" x="32806"/>
                    <a:pt y="1254" x="32759"/>
                    <a:pt y="1254" x="32716"/>
                  </a:cubicBezTo>
                  <a:close/>
                  <a:moveTo>
                    <a:pt y="1254" x="21593"/>
                  </a:moveTo>
                  <a:cubicBezTo>
                    <a:pt y="1254" x="20892"/>
                    <a:pt y="1442" x="20345"/>
                    <a:pt y="1819" x="19950"/>
                  </a:cubicBezTo>
                  <a:cubicBezTo>
                    <a:pt y="2196" x="19555"/>
                    <a:pt y="2717" x="19358"/>
                    <a:pt y="3384" x="19358"/>
                  </a:cubicBezTo>
                  <a:cubicBezTo>
                    <a:pt y="4050" x="19358"/>
                    <a:pt y="4572" x="19555"/>
                    <a:pt y="4948" x="19950"/>
                  </a:cubicBezTo>
                  <a:cubicBezTo>
                    <a:pt y="5325" x="20345"/>
                    <a:pt y="5513" x="20892"/>
                    <a:pt y="5513" x="21593"/>
                  </a:cubicBezTo>
                  <a:cubicBezTo>
                    <a:pt y="5513" x="22290"/>
                    <a:pt y="5325" x="22836"/>
                    <a:pt y="4948" x="23228"/>
                  </a:cubicBezTo>
                  <a:cubicBezTo>
                    <a:pt y="4572" x="23620"/>
                    <a:pt y="4050" x="23817"/>
                    <a:pt y="3384" x="23817"/>
                  </a:cubicBezTo>
                  <a:cubicBezTo>
                    <a:pt y="2717" x="23817"/>
                    <a:pt y="2196" x="23620"/>
                    <a:pt y="1819" x="23228"/>
                  </a:cubicBezTo>
                  <a:cubicBezTo>
                    <a:pt y="1442" x="22836"/>
                    <a:pt y="1254" x="22290"/>
                    <a:pt y="1254" x="21593"/>
                  </a:cubicBezTo>
                  <a:close/>
                  <a:moveTo>
                    <a:pt y="1254" x="35671"/>
                  </a:moveTo>
                  <a:cubicBezTo>
                    <a:pt y="1254" x="34971"/>
                    <a:pt y="1443" x="34421"/>
                    <a:pt y="1823" x="34021"/>
                  </a:cubicBezTo>
                  <a:cubicBezTo>
                    <a:pt y="2202" x="33622"/>
                    <a:pt y="2722" x="33422"/>
                    <a:pt y="3384" x="33422"/>
                  </a:cubicBezTo>
                  <a:cubicBezTo>
                    <a:pt y="4057" x="33422"/>
                    <a:pt y="4581" x="33625"/>
                    <a:pt y="4954" x="34032"/>
                  </a:cubicBezTo>
                  <a:cubicBezTo>
                    <a:pt y="5327" x="34439"/>
                    <a:pt y="5513" x="35009"/>
                    <a:pt y="5513" x="35744"/>
                  </a:cubicBezTo>
                  <a:cubicBezTo>
                    <a:pt y="5513" x="36050"/>
                    <a:pt y="5484" x="36357"/>
                    <a:pt y="5425" x="36664"/>
                  </a:cubicBezTo>
                  <a:cubicBezTo>
                    <a:pt y="5366" x="36970"/>
                    <a:pt y="5278" x="37277"/>
                    <a:pt y="5162" x="37584"/>
                  </a:cubicBezTo>
                  <a:lnTo>
                    <a:pt y="4162" x="37584"/>
                  </a:lnTo>
                  <a:cubicBezTo>
                    <a:pt y="4327" x="37282"/>
                    <a:pt y="4449" x="36988"/>
                    <a:pt y="4530" x="36702"/>
                  </a:cubicBezTo>
                  <a:cubicBezTo>
                    <a:pt y="4611" x="36415"/>
                    <a:pt y="4651" x="36136"/>
                    <a:pt y="4651" x="35863"/>
                  </a:cubicBezTo>
                  <a:cubicBezTo>
                    <a:pt y="4651" x="35525"/>
                    <a:pt y="4575" x="35262"/>
                    <a:pt y="4423" x="35073"/>
                  </a:cubicBezTo>
                  <a:cubicBezTo>
                    <a:pt y="4271" x="34885"/>
                    <a:pt y="4043" x="34775"/>
                    <a:pt y="3739" x="34744"/>
                  </a:cubicBezTo>
                  <a:lnTo>
                    <a:pt y="3739" x="37775"/>
                  </a:lnTo>
                  <a:lnTo>
                    <a:pt y="3369" x="37775"/>
                  </a:lnTo>
                  <a:cubicBezTo>
                    <a:pt y="2727" x="37775"/>
                    <a:pt y="2214" x="37584"/>
                    <a:pt y="1830" x="37201"/>
                  </a:cubicBezTo>
                  <a:cubicBezTo>
                    <a:pt y="1446" x="36819"/>
                    <a:pt y="1254" x="36309"/>
                    <a:pt y="1254" x="35671"/>
                  </a:cubicBezTo>
                  <a:close/>
                  <a:moveTo>
                    <a:pt y="1254" x="40315"/>
                  </a:moveTo>
                  <a:cubicBezTo>
                    <a:pt y="1254" x="39706"/>
                    <a:pt y="1358" x="39254"/>
                    <a:pt y="1565" x="38960"/>
                  </a:cubicBezTo>
                  <a:cubicBezTo>
                    <a:pt y="1773" x="38665"/>
                    <a:pt y="2092" x="38518"/>
                    <a:pt y="2522" x="38518"/>
                  </a:cubicBezTo>
                  <a:cubicBezTo>
                    <a:pt y="2920" x="38518"/>
                    <a:pt y="3217" x="38634"/>
                    <a:pt y="3413" x="38866"/>
                  </a:cubicBezTo>
                  <a:cubicBezTo>
                    <a:pt y="3608" x="39097"/>
                    <a:pt y="3742" x="39502"/>
                    <a:pt y="3815" x="40079"/>
                  </a:cubicBezTo>
                  <a:lnTo>
                    <a:pt y="3844" x="40307"/>
                  </a:lnTo>
                  <a:cubicBezTo>
                    <a:pt y="3875" x="40570"/>
                    <a:pt y="3919" x="40746"/>
                    <a:pt y="3976" x="40834"/>
                  </a:cubicBezTo>
                  <a:cubicBezTo>
                    <a:pt y="4033" x="40922"/>
                    <a:pt y="4119" x="40966"/>
                    <a:pt y="4235" x="40966"/>
                  </a:cubicBezTo>
                  <a:cubicBezTo>
                    <a:pt y="4372" x="40966"/>
                    <a:pt y="4476" x="40902"/>
                    <a:pt y="4546" x="40775"/>
                  </a:cubicBezTo>
                  <a:cubicBezTo>
                    <a:pt y="4616" x="40647"/>
                    <a:pt y="4651" x="40456"/>
                    <a:pt y="4651" x="40202"/>
                  </a:cubicBezTo>
                  <a:cubicBezTo>
                    <a:pt y="4651" x="39922"/>
                    <a:pt y="4620" x="39646"/>
                    <a:pt y="4557" x="39375"/>
                  </a:cubicBezTo>
                  <a:cubicBezTo>
                    <a:pt y="4494" x="39103"/>
                    <a:pt y="4400" x="38838"/>
                    <a:pt y="4275" x="38580"/>
                  </a:cubicBezTo>
                  <a:lnTo>
                    <a:pt y="5260" x="38580"/>
                  </a:lnTo>
                  <a:cubicBezTo>
                    <a:pt y="5344" x="38881"/>
                    <a:pt y="5408" x="39175"/>
                    <a:pt y="5450" x="39462"/>
                  </a:cubicBezTo>
                  <a:cubicBezTo>
                    <a:pt y="5492" x="39748"/>
                    <a:pt y="5513" x="40025"/>
                    <a:pt y="5513" x="40293"/>
                  </a:cubicBezTo>
                  <a:cubicBezTo>
                    <a:pt y="5513" x="40925"/>
                    <a:pt y="5405" x="41401"/>
                    <a:pt y="5187" x="41720"/>
                  </a:cubicBezTo>
                  <a:cubicBezTo>
                    <a:pt y="4970" x="42039"/>
                    <a:pt y="4645" x="42198"/>
                    <a:pt y="4213" x="42198"/>
                  </a:cubicBezTo>
                  <a:cubicBezTo>
                    <a:pt y="3800" x="42198"/>
                    <a:pt y="3497" x="42083"/>
                    <a:pt y="3304" x="41854"/>
                  </a:cubicBezTo>
                  <a:cubicBezTo>
                    <a:pt y="3111" x="41624"/>
                    <a:pt y="2972" x="41178"/>
                    <a:pt y="2887" x="40514"/>
                  </a:cubicBezTo>
                  <a:lnTo>
                    <a:pt y="2855" x="40286"/>
                  </a:lnTo>
                  <a:cubicBezTo>
                    <a:pt y="2828" x="40051"/>
                    <a:pt y="2787" x="39889"/>
                    <a:pt y="2732" x="39798"/>
                  </a:cubicBezTo>
                  <a:cubicBezTo>
                    <a:pt y="2676" x="39708"/>
                    <a:pt y="2596" x="39663"/>
                    <a:pt y="2493" x="39663"/>
                  </a:cubicBezTo>
                  <a:cubicBezTo>
                    <a:pt y="2365" x="39663"/>
                    <a:pt y="2270" x="39722"/>
                    <a:pt y="2208" x="39842"/>
                  </a:cubicBezTo>
                  <a:cubicBezTo>
                    <a:pt y="2147" x="39961"/>
                    <a:pt y="2116" x="40144"/>
                    <a:pt y="2116" x="40391"/>
                  </a:cubicBezTo>
                  <a:cubicBezTo>
                    <a:pt y="2116" x="40620"/>
                    <a:pt y="2145" x="40864"/>
                    <a:pt y="2203" x="41122"/>
                  </a:cubicBezTo>
                  <a:cubicBezTo>
                    <a:pt y="2261" x="41381"/>
                    <a:pt y="2348" x="41649"/>
                    <a:pt y="2464" x="41926"/>
                  </a:cubicBezTo>
                  <a:lnTo>
                    <a:pt y="1478" x="41926"/>
                  </a:lnTo>
                  <a:cubicBezTo>
                    <a:pt y="1401" x="41617"/>
                    <a:pt y="1344" x="41331"/>
                    <a:pt y="1308" x="41068"/>
                  </a:cubicBezTo>
                  <a:cubicBezTo>
                    <a:pt y="1272" x="40805"/>
                    <a:pt y="1254" x="40554"/>
                    <a:pt y="1254" x="40315"/>
                  </a:cubicBezTo>
                  <a:close/>
                  <a:moveTo>
                    <a:pt y="1254" x="44730"/>
                  </a:moveTo>
                  <a:cubicBezTo>
                    <a:pt y="1254" x="44121"/>
                    <a:pt y="1358" x="43669"/>
                    <a:pt y="1565" x="43375"/>
                  </a:cubicBezTo>
                  <a:cubicBezTo>
                    <a:pt y="1773" x="43080"/>
                    <a:pt y="2092" x="42933"/>
                    <a:pt y="2522" x="42933"/>
                  </a:cubicBezTo>
                  <a:cubicBezTo>
                    <a:pt y="2920" x="42933"/>
                    <a:pt y="3217" x="43049"/>
                    <a:pt y="3413" x="43281"/>
                  </a:cubicBezTo>
                  <a:cubicBezTo>
                    <a:pt y="3608" x="43512"/>
                    <a:pt y="3742" x="43917"/>
                    <a:pt y="3815" x="44494"/>
                  </a:cubicBezTo>
                  <a:lnTo>
                    <a:pt y="3844" x="44722"/>
                  </a:lnTo>
                  <a:cubicBezTo>
                    <a:pt y="3875" x="44985"/>
                    <a:pt y="3919" x="45161"/>
                    <a:pt y="3976" x="45249"/>
                  </a:cubicBezTo>
                  <a:cubicBezTo>
                    <a:pt y="4033" x="45337"/>
                    <a:pt y="4119" x="45381"/>
                    <a:pt y="4235" x="45381"/>
                  </a:cubicBezTo>
                  <a:cubicBezTo>
                    <a:pt y="4372" x="45381"/>
                    <a:pt y="4476" x="45317"/>
                    <a:pt y="4546" x="45190"/>
                  </a:cubicBezTo>
                  <a:cubicBezTo>
                    <a:pt y="4616" x="45062"/>
                    <a:pt y="4651" x="44871"/>
                    <a:pt y="4651" x="44617"/>
                  </a:cubicBezTo>
                  <a:cubicBezTo>
                    <a:pt y="4651" x="44337"/>
                    <a:pt y="4620" x="44061"/>
                    <a:pt y="4557" x="43790"/>
                  </a:cubicBezTo>
                  <a:cubicBezTo>
                    <a:pt y="4494" x="43518"/>
                    <a:pt y="4400" x="43253"/>
                    <a:pt y="4275" x="42995"/>
                  </a:cubicBezTo>
                  <a:lnTo>
                    <a:pt y="5260" x="42995"/>
                  </a:lnTo>
                  <a:cubicBezTo>
                    <a:pt y="5344" x="43296"/>
                    <a:pt y="5408" x="43590"/>
                    <a:pt y="5450" x="43877"/>
                  </a:cubicBezTo>
                  <a:cubicBezTo>
                    <a:pt y="5492" x="44163"/>
                    <a:pt y="5513" x="44440"/>
                    <a:pt y="5513" x="44708"/>
                  </a:cubicBezTo>
                  <a:cubicBezTo>
                    <a:pt y="5513" x="45340"/>
                    <a:pt y="5405" x="45816"/>
                    <a:pt y="5187" x="46135"/>
                  </a:cubicBezTo>
                  <a:cubicBezTo>
                    <a:pt y="4970" x="46454"/>
                    <a:pt y="4645" x="46613"/>
                    <a:pt y="4213" x="46613"/>
                  </a:cubicBezTo>
                  <a:cubicBezTo>
                    <a:pt y="3800" x="46613"/>
                    <a:pt y="3497" x="46498"/>
                    <a:pt y="3304" x="46269"/>
                  </a:cubicBezTo>
                  <a:cubicBezTo>
                    <a:pt y="3111" x="46039"/>
                    <a:pt y="2972" x="45593"/>
                    <a:pt y="2887" x="44929"/>
                  </a:cubicBezTo>
                  <a:lnTo>
                    <a:pt y="2855" x="44701"/>
                  </a:lnTo>
                  <a:cubicBezTo>
                    <a:pt y="2828" x="44466"/>
                    <a:pt y="2787" x="44304"/>
                    <a:pt y="2732" x="44213"/>
                  </a:cubicBezTo>
                  <a:cubicBezTo>
                    <a:pt y="2676" x="44123"/>
                    <a:pt y="2596" x="44078"/>
                    <a:pt y="2493" x="44078"/>
                  </a:cubicBezTo>
                  <a:cubicBezTo>
                    <a:pt y="2365" x="44078"/>
                    <a:pt y="2270" x="44137"/>
                    <a:pt y="2208" x="44257"/>
                  </a:cubicBezTo>
                  <a:cubicBezTo>
                    <a:pt y="2147" x="44376"/>
                    <a:pt y="2116" x="44559"/>
                    <a:pt y="2116" x="44806"/>
                  </a:cubicBezTo>
                  <a:cubicBezTo>
                    <a:pt y="2116" x="45035"/>
                    <a:pt y="2145" x="45279"/>
                    <a:pt y="2203" x="45537"/>
                  </a:cubicBezTo>
                  <a:cubicBezTo>
                    <a:pt y="2261" x="45796"/>
                    <a:pt y="2348" x="46064"/>
                    <a:pt y="2464" x="46341"/>
                  </a:cubicBezTo>
                  <a:lnTo>
                    <a:pt y="1478" x="46341"/>
                  </a:lnTo>
                  <a:cubicBezTo>
                    <a:pt y="1401" x="46032"/>
                    <a:pt y="1344" x="45746"/>
                    <a:pt y="1308" x="45483"/>
                  </a:cubicBezTo>
                  <a:cubicBezTo>
                    <a:pt y="1272" x="45220"/>
                    <a:pt y="1254" x="44969"/>
                    <a:pt y="1254" x="44730"/>
                  </a:cubicBezTo>
                  <a:close/>
                  <a:moveTo>
                    <a:pt y="1261" x="26181"/>
                  </a:moveTo>
                  <a:cubicBezTo>
                    <a:pt y="1261" x="25686"/>
                    <a:pt y="1455" x="25277"/>
                    <a:pt y="1842" x="24954"/>
                  </a:cubicBezTo>
                  <a:cubicBezTo>
                    <a:pt y="2230" x="24630"/>
                    <a:pt y="2727" x="24468"/>
                    <a:pt y="3333" x="24468"/>
                  </a:cubicBezTo>
                  <a:cubicBezTo>
                    <a:pt y="3937" x="24468"/>
                    <a:pt y="4433" x="24630"/>
                    <a:pt y="4823" x="24954"/>
                  </a:cubicBezTo>
                  <a:cubicBezTo>
                    <a:pt y="5213" x="25277"/>
                    <a:pt y="5408" x="25686"/>
                    <a:pt y="5408" x="26181"/>
                  </a:cubicBezTo>
                  <a:cubicBezTo>
                    <a:pt y="5408" x="26464"/>
                    <a:pt y="5353" x="26713"/>
                    <a:pt y="5242" x="26928"/>
                  </a:cubicBezTo>
                  <a:cubicBezTo>
                    <a:pt y="5131" x="27143"/>
                    <a:pt y="4957" x="27339"/>
                    <a:pt y="4720" x="27518"/>
                  </a:cubicBezTo>
                  <a:lnTo>
                    <a:pt y="4999" x="27518"/>
                  </a:lnTo>
                  <a:cubicBezTo>
                    <a:pt y="5395" x="27518"/>
                    <a:pt y="5686" x="27419"/>
                    <a:pt y="5872" x="27221"/>
                  </a:cubicBezTo>
                  <a:cubicBezTo>
                    <a:pt y="6058" x="27023"/>
                    <a:pt y="6151" x="26712"/>
                    <a:pt y="6151" x="26287"/>
                  </a:cubicBezTo>
                  <a:cubicBezTo>
                    <a:pt y="6151" x="26067"/>
                    <a:pt y="6119" x="25848"/>
                    <a:pt y="6055" x="25631"/>
                  </a:cubicBezTo>
                  <a:cubicBezTo>
                    <a:pt y="5991" x="25414"/>
                    <a:pt y="5894" x="25191"/>
                    <a:pt y="5763" x="24964"/>
                  </a:cubicBezTo>
                  <a:lnTo>
                    <a:pt y="6774" x="24964"/>
                  </a:lnTo>
                  <a:cubicBezTo>
                    <a:pt y="6854" x="25204"/>
                    <a:pt y="6913" x="25441"/>
                    <a:pt y="6951" x="25678"/>
                  </a:cubicBezTo>
                  <a:cubicBezTo>
                    <a:pt y="6990" x="25915"/>
                    <a:pt y="7009" x="26160"/>
                    <a:pt y="7009" x="26413"/>
                  </a:cubicBezTo>
                  <a:cubicBezTo>
                    <a:pt y="7009" x="27196"/>
                    <a:pt y="6837" x="27793"/>
                    <a:pt y="6493" x="28204"/>
                  </a:cubicBezTo>
                  <a:cubicBezTo>
                    <a:pt y="6149" x="28616"/>
                    <a:pt y="5651" x="28822"/>
                    <a:pt y="4999" x="28822"/>
                  </a:cubicBezTo>
                  <a:lnTo>
                    <a:pt y="1352" x="28822"/>
                  </a:lnTo>
                  <a:lnTo>
                    <a:pt y="1352" x="27518"/>
                  </a:lnTo>
                  <a:lnTo>
                    <a:pt y="1953" x="27518"/>
                  </a:lnTo>
                  <a:cubicBezTo>
                    <a:pt y="1714" x="27339"/>
                    <a:pt y="1539" x="27143"/>
                    <a:pt y="1428" x="26928"/>
                  </a:cubicBezTo>
                  <a:cubicBezTo>
                    <a:pt y="1317" x="26713"/>
                    <a:pt y="1261" x="26464"/>
                    <a:pt y="1261" x="261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y="2065425" x="3399225"/>
              <a:ext cy="143550" cx="726700"/>
            </a:xfrm>
            <a:custGeom>
              <a:pathLst>
                <a:path w="29068" extrusionOk="0" h="5742">
                  <a:moveTo>
                    <a:pt y="0" x="15521"/>
                  </a:moveTo>
                  <a:lnTo>
                    <a:pt y="1058" x="15521"/>
                  </a:lnTo>
                  <a:lnTo>
                    <a:pt y="1058" x="16817"/>
                  </a:lnTo>
                  <a:lnTo>
                    <a:pt y="0" x="16817"/>
                  </a:lnTo>
                  <a:close/>
                  <a:moveTo>
                    <a:pt y="1239" x="1982"/>
                  </a:moveTo>
                  <a:cubicBezTo>
                    <a:pt y="1239" x="2274"/>
                    <a:pt y="1292" x="2484"/>
                    <a:pt y="1399" x="2610"/>
                  </a:cubicBezTo>
                  <a:cubicBezTo>
                    <a:pt y="1505" x="2737"/>
                    <a:pt y="1681" x="2801"/>
                    <a:pt y="1927" x="2801"/>
                  </a:cubicBezTo>
                  <a:cubicBezTo>
                    <a:pt y="2176" x="2801"/>
                    <a:pt y="2355" x="2737"/>
                    <a:pt y="2463" x="2610"/>
                  </a:cubicBezTo>
                  <a:cubicBezTo>
                    <a:pt y="2572" x="2484"/>
                    <a:pt y="2626" x="2274"/>
                    <a:pt y="2626" x="1982"/>
                  </a:cubicBezTo>
                  <a:lnTo>
                    <a:pt y="2626" x="1395"/>
                  </a:lnTo>
                  <a:lnTo>
                    <a:pt y="1239" x="1395"/>
                  </a:lnTo>
                  <a:close/>
                  <a:moveTo>
                    <a:pt y="2344" x="7593"/>
                  </a:moveTo>
                  <a:cubicBezTo>
                    <a:pt y="2344" x="7824"/>
                    <a:pt y="2419" x="8012"/>
                    <a:pt y="2570" x="8156"/>
                  </a:cubicBezTo>
                  <a:cubicBezTo>
                    <a:pt y="2721" x="8299"/>
                    <a:pt y="2920" x="8371"/>
                    <a:pt y="3166" x="8371"/>
                  </a:cubicBezTo>
                  <a:lnTo>
                    <a:pt y="3166" x="6687"/>
                  </a:lnTo>
                  <a:cubicBezTo>
                    <a:pt y="2901" x="6726"/>
                    <a:pt y="2697" x="6823"/>
                    <a:pt y="2556" x="6980"/>
                  </a:cubicBezTo>
                  <a:cubicBezTo>
                    <a:pt y="2415" x="7137"/>
                    <a:pt y="2344" x="7341"/>
                    <a:pt y="2344" x="7593"/>
                  </a:cubicBezTo>
                  <a:close/>
                  <a:moveTo>
                    <a:pt y="2344" x="20002"/>
                  </a:moveTo>
                  <a:cubicBezTo>
                    <a:pt y="2344" x="20233"/>
                    <a:pt y="2419" x="20421"/>
                    <a:pt y="2570" x="20565"/>
                  </a:cubicBezTo>
                  <a:cubicBezTo>
                    <a:pt y="2721" x="20708"/>
                    <a:pt y="2920" x="20780"/>
                    <a:pt y="3166" x="20780"/>
                  </a:cubicBezTo>
                  <a:lnTo>
                    <a:pt y="3166" x="19096"/>
                  </a:lnTo>
                  <a:cubicBezTo>
                    <a:pt y="2901" x="19135"/>
                    <a:pt y="2697" x="19232"/>
                    <a:pt y="2556" x="19389"/>
                  </a:cubicBezTo>
                  <a:cubicBezTo>
                    <a:pt y="2415" x="19546"/>
                    <a:pt y="2344" x="19750"/>
                    <a:pt y="2344" x="20002"/>
                  </a:cubicBezTo>
                  <a:close/>
                  <a:moveTo>
                    <a:pt y="229" x="1"/>
                  </a:moveTo>
                  <a:lnTo>
                    <a:pt y="5636" x="1"/>
                  </a:lnTo>
                  <a:lnTo>
                    <a:pt y="5636" x="1395"/>
                  </a:lnTo>
                  <a:lnTo>
                    <a:pt y="3590" x="1395"/>
                  </a:lnTo>
                  <a:lnTo>
                    <a:pt y="3590" x="1790"/>
                  </a:lnTo>
                  <a:cubicBezTo>
                    <a:pt y="3590" x="2017"/>
                    <a:pt y="3639" x="2199"/>
                    <a:pt y="3738" x="2335"/>
                  </a:cubicBezTo>
                  <a:cubicBezTo>
                    <a:pt y="3837" x="2472"/>
                    <a:pt y="4022" x="2606"/>
                    <a:pt y="4293" x="2739"/>
                  </a:cubicBezTo>
                  <a:lnTo>
                    <a:pt y="5636" x="3398"/>
                  </a:lnTo>
                  <a:lnTo>
                    <a:pt y="5636" x="4883"/>
                  </a:lnTo>
                  <a:lnTo>
                    <a:pt y="4101" x="4126"/>
                  </a:lnTo>
                  <a:cubicBezTo>
                    <a:pt y="3789" x="3972"/>
                    <a:pt y="3557" x="3819"/>
                    <a:pt y="3403" x="3668"/>
                  </a:cubicBezTo>
                  <a:cubicBezTo>
                    <a:pt y="3250" x="3517"/>
                    <a:pt y="3152" x="3346"/>
                    <a:pt y="3108" x="3155"/>
                  </a:cubicBezTo>
                  <a:cubicBezTo>
                    <a:pt y="3000" x="3503"/>
                    <a:pt y="2830" x="3763"/>
                    <a:pt y="2601" x="3936"/>
                  </a:cubicBezTo>
                  <a:cubicBezTo>
                    <a:pt y="2372" x="4109"/>
                    <a:pt y="2078" x="4195"/>
                    <a:pt y="1721" x="4195"/>
                  </a:cubicBezTo>
                  <a:cubicBezTo>
                    <a:pt y="1204" x="4195"/>
                    <a:pt y="826" x="4029"/>
                    <a:pt y="587" x="3697"/>
                  </a:cubicBezTo>
                  <a:cubicBezTo>
                    <a:pt y="348" x="3365"/>
                    <a:pt y="229" x="2843"/>
                    <a:pt y="229" x="2130"/>
                  </a:cubicBezTo>
                  <a:close/>
                  <a:moveTo>
                    <a:pt y="1580" x="10175"/>
                  </a:moveTo>
                  <a:lnTo>
                    <a:pt y="5636" x="11769"/>
                  </a:lnTo>
                  <a:lnTo>
                    <a:pt y="5636" x="13192"/>
                  </a:lnTo>
                  <a:lnTo>
                    <a:pt y="1580" x="14790"/>
                  </a:lnTo>
                  <a:lnTo>
                    <a:pt y="1580" x="13489"/>
                  </a:lnTo>
                  <a:lnTo>
                    <a:pt y="4383" x="12482"/>
                  </a:lnTo>
                  <a:lnTo>
                    <a:pt y="1580" x="11472"/>
                  </a:lnTo>
                  <a:close/>
                  <a:moveTo>
                    <a:pt y="1580" x="15521"/>
                  </a:moveTo>
                  <a:lnTo>
                    <a:pt y="5636" x="15521"/>
                  </a:lnTo>
                  <a:lnTo>
                    <a:pt y="5636" x="16817"/>
                  </a:lnTo>
                  <a:lnTo>
                    <a:pt y="1580" x="16817"/>
                  </a:lnTo>
                  <a:close/>
                  <a:moveTo>
                    <a:pt y="1580" x="22733"/>
                  </a:moveTo>
                  <a:lnTo>
                    <a:pt y="5636" x="23801"/>
                  </a:lnTo>
                  <a:lnTo>
                    <a:pt y="5636" x="25217"/>
                  </a:lnTo>
                  <a:lnTo>
                    <a:pt y="2847" x="25898"/>
                  </a:lnTo>
                  <a:lnTo>
                    <a:pt y="5636" x="26583"/>
                  </a:lnTo>
                  <a:lnTo>
                    <a:pt y="5636" x="27999"/>
                  </a:lnTo>
                  <a:lnTo>
                    <a:pt y="1580" x="29068"/>
                  </a:lnTo>
                  <a:lnTo>
                    <a:pt y="1580" x="27807"/>
                  </a:lnTo>
                  <a:lnTo>
                    <a:pt y="4347" x="27122"/>
                  </a:lnTo>
                  <a:lnTo>
                    <a:pt y="1580" x="26442"/>
                  </a:lnTo>
                  <a:lnTo>
                    <a:pt y="1580" x="25359"/>
                  </a:lnTo>
                  <a:lnTo>
                    <a:pt y="4376" x="24674"/>
                  </a:lnTo>
                  <a:lnTo>
                    <a:pt y="1580" x="23993"/>
                  </a:lnTo>
                  <a:close/>
                  <a:moveTo>
                    <a:pt y="1482" x="7600"/>
                  </a:moveTo>
                  <a:cubicBezTo>
                    <a:pt y="1482" x="6899"/>
                    <a:pt y="1671" x="6350"/>
                    <a:pt y="2051" x="5950"/>
                  </a:cubicBezTo>
                  <a:cubicBezTo>
                    <a:pt y="2430" x="5550"/>
                    <a:pt y="2950" x="5350"/>
                    <a:pt y="3612" x="5350"/>
                  </a:cubicBezTo>
                  <a:cubicBezTo>
                    <a:pt y="4285" x="5350"/>
                    <a:pt y="4809" x="5554"/>
                    <a:pt y="5182" x="5961"/>
                  </a:cubicBezTo>
                  <a:cubicBezTo>
                    <a:pt y="5555" x="6368"/>
                    <a:pt y="5741" x="6938"/>
                    <a:pt y="5741" x="7672"/>
                  </a:cubicBezTo>
                  <a:cubicBezTo>
                    <a:pt y="5741" x="7979"/>
                    <a:pt y="5712" x="8286"/>
                    <a:pt y="5653" x="8592"/>
                  </a:cubicBezTo>
                  <a:cubicBezTo>
                    <a:pt y="5594" x="8899"/>
                    <a:pt y="5506" x="9206"/>
                    <a:pt y="5390" x="9512"/>
                  </a:cubicBezTo>
                  <a:lnTo>
                    <a:pt y="4390" x="9512"/>
                  </a:lnTo>
                  <a:cubicBezTo>
                    <a:pt y="4555" x="9210"/>
                    <a:pt y="4677" x="8916"/>
                    <a:pt y="4758" x="8630"/>
                  </a:cubicBezTo>
                  <a:cubicBezTo>
                    <a:pt y="4839" x="8344"/>
                    <a:pt y="4879" x="8065"/>
                    <a:pt y="4879" x="7792"/>
                  </a:cubicBezTo>
                  <a:cubicBezTo>
                    <a:pt y="4879" x="7454"/>
                    <a:pt y="4803" x="7190"/>
                    <a:pt y="4651" x="7002"/>
                  </a:cubicBezTo>
                  <a:cubicBezTo>
                    <a:pt y="4499" x="6814"/>
                    <a:pt y="4271" x="6704"/>
                    <a:pt y="3967" x="6673"/>
                  </a:cubicBezTo>
                  <a:lnTo>
                    <a:pt y="3967" x="9704"/>
                  </a:lnTo>
                  <a:lnTo>
                    <a:pt y="3597" x="9704"/>
                  </a:lnTo>
                  <a:cubicBezTo>
                    <a:pt y="2955" x="9704"/>
                    <a:pt y="2442" x="9513"/>
                    <a:pt y="2058" x="9130"/>
                  </a:cubicBezTo>
                  <a:cubicBezTo>
                    <a:pt y="1674" x="8747"/>
                    <a:pt y="1482" x="8237"/>
                    <a:pt y="1482" x="7600"/>
                  </a:cubicBezTo>
                  <a:close/>
                  <a:moveTo>
                    <a:pt y="1482" x="20009"/>
                  </a:moveTo>
                  <a:cubicBezTo>
                    <a:pt y="1482" x="19308"/>
                    <a:pt y="1671" x="18759"/>
                    <a:pt y="2051" x="18359"/>
                  </a:cubicBezTo>
                  <a:cubicBezTo>
                    <a:pt y="2430" x="17959"/>
                    <a:pt y="2950" x="17759"/>
                    <a:pt y="3612" x="17759"/>
                  </a:cubicBezTo>
                  <a:cubicBezTo>
                    <a:pt y="4285" x="17759"/>
                    <a:pt y="4809" x="17963"/>
                    <a:pt y="5182" x="18370"/>
                  </a:cubicBezTo>
                  <a:cubicBezTo>
                    <a:pt y="5555" x="18777"/>
                    <a:pt y="5741" x="19347"/>
                    <a:pt y="5741" x="20081"/>
                  </a:cubicBezTo>
                  <a:cubicBezTo>
                    <a:pt y="5741" x="20388"/>
                    <a:pt y="5712" x="20695"/>
                    <a:pt y="5653" x="21001"/>
                  </a:cubicBezTo>
                  <a:cubicBezTo>
                    <a:pt y="5594" x="21308"/>
                    <a:pt y="5506" x="21615"/>
                    <a:pt y="5390" x="21921"/>
                  </a:cubicBezTo>
                  <a:lnTo>
                    <a:pt y="4390" x="21921"/>
                  </a:lnTo>
                  <a:cubicBezTo>
                    <a:pt y="4555" x="21619"/>
                    <a:pt y="4677" x="21325"/>
                    <a:pt y="4758" x="21039"/>
                  </a:cubicBezTo>
                  <a:cubicBezTo>
                    <a:pt y="4839" x="20753"/>
                    <a:pt y="4879" x="20474"/>
                    <a:pt y="4879" x="20201"/>
                  </a:cubicBezTo>
                  <a:cubicBezTo>
                    <a:pt y="4879" x="19863"/>
                    <a:pt y="4803" x="19599"/>
                    <a:pt y="4651" x="19411"/>
                  </a:cubicBezTo>
                  <a:cubicBezTo>
                    <a:pt y="4499" x="19223"/>
                    <a:pt y="4271" x="19113"/>
                    <a:pt y="3967" x="19082"/>
                  </a:cubicBezTo>
                  <a:lnTo>
                    <a:pt y="3967" x="22113"/>
                  </a:lnTo>
                  <a:lnTo>
                    <a:pt y="3597" x="22113"/>
                  </a:lnTo>
                  <a:cubicBezTo>
                    <a:pt y="2955" x="22113"/>
                    <a:pt y="2442" x="21922"/>
                    <a:pt y="2058" x="21539"/>
                  </a:cubicBezTo>
                  <a:cubicBezTo>
                    <a:pt y="1674" x="21156"/>
                    <a:pt y="1482" x="20646"/>
                    <a:pt y="1482" x="20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y="2071125" x="4634850"/>
              <a:ext cy="173800" cx="1193575"/>
            </a:xfrm>
            <a:custGeom>
              <a:pathLst>
                <a:path w="47743" extrusionOk="0" h="6952">
                  <a:moveTo>
                    <a:pt y="2116" x="17060"/>
                  </a:moveTo>
                  <a:cubicBezTo>
                    <a:pt y="2116" x="17292"/>
                    <a:pt y="2191" x="17480"/>
                    <a:pt y="2342" x="17623"/>
                  </a:cubicBezTo>
                  <a:cubicBezTo>
                    <a:pt y="2493" x="17767"/>
                    <a:pt y="2692" x="17839"/>
                    <a:pt y="2938" x="17839"/>
                  </a:cubicBezTo>
                  <a:lnTo>
                    <a:pt y="2938" x="16154"/>
                  </a:lnTo>
                  <a:cubicBezTo>
                    <a:pt y="2673" x="16193"/>
                    <a:pt y="2469" x="16291"/>
                    <a:pt y="2328" x="16448"/>
                  </a:cubicBezTo>
                  <a:cubicBezTo>
                    <a:pt y="2187" x="16605"/>
                    <a:pt y="2116" x="16809"/>
                    <a:pt y="2116" x="17060"/>
                  </a:cubicBezTo>
                  <a:close/>
                  <a:moveTo>
                    <a:pt y="2116" x="45631"/>
                  </a:moveTo>
                  <a:cubicBezTo>
                    <a:pt y="2116" x="45863"/>
                    <a:pt y="2191" x="46051"/>
                    <a:pt y="2342" x="46194"/>
                  </a:cubicBezTo>
                  <a:cubicBezTo>
                    <a:pt y="2493" x="46338"/>
                    <a:pt y="2692" x="46410"/>
                    <a:pt y="2938" x="46410"/>
                  </a:cubicBezTo>
                  <a:lnTo>
                    <a:pt y="2938" x="44725"/>
                  </a:lnTo>
                  <a:cubicBezTo>
                    <a:pt y="2673" x="44764"/>
                    <a:pt y="2469" x="44862"/>
                    <a:pt y="2328" x="45019"/>
                  </a:cubicBezTo>
                  <a:cubicBezTo>
                    <a:pt y="2187" x="45176"/>
                    <a:pt y="2116" x="45380"/>
                    <a:pt y="2116" x="45631"/>
                  </a:cubicBezTo>
                  <a:close/>
                  <a:moveTo>
                    <a:pt y="1268" x="2836"/>
                  </a:moveTo>
                  <a:lnTo>
                    <a:pt y="3420" x="3575"/>
                  </a:lnTo>
                  <a:lnTo>
                    <a:pt y="3420" x="2094"/>
                  </a:lnTo>
                  <a:lnTo>
                    <a:pt y="1268" x="2836"/>
                  </a:lnTo>
                  <a:close/>
                  <a:moveTo>
                    <a:pt y="2196" x="22312"/>
                  </a:moveTo>
                  <a:cubicBezTo>
                    <a:pt y="2196" x="22590"/>
                    <a:pt y="2297" x="22802"/>
                    <a:pt y="2500" x="22948"/>
                  </a:cubicBezTo>
                  <a:cubicBezTo>
                    <a:pt y="2703" x="23094"/>
                    <a:pt y="2997" x="23167"/>
                    <a:pt y="3384" x="23167"/>
                  </a:cubicBezTo>
                  <a:cubicBezTo>
                    <a:pt y="3770" x="23167"/>
                    <a:pt y="4065" x="23094"/>
                    <a:pt y="4267" x="22948"/>
                  </a:cubicBezTo>
                  <a:cubicBezTo>
                    <a:pt y="4470" x="22802"/>
                    <a:pt y="4572" x="22590"/>
                    <a:pt y="4572" x="22312"/>
                  </a:cubicBezTo>
                  <a:cubicBezTo>
                    <a:pt y="4572" x="22034"/>
                    <a:pt y="4470" x="21821"/>
                    <a:pt y="4266" x="21673"/>
                  </a:cubicBezTo>
                  <a:cubicBezTo>
                    <a:pt y="4062" x="21524"/>
                    <a:pt y="3768" x="21450"/>
                    <a:pt y="3384" x="21450"/>
                  </a:cubicBezTo>
                  <a:cubicBezTo>
                    <a:pt y="3000" x="21450"/>
                    <a:pt y="2706" x="21524"/>
                    <a:pt y="2502" x="21673"/>
                  </a:cubicBezTo>
                  <a:cubicBezTo>
                    <a:pt y="2298" x="21821"/>
                    <a:pt y="2196" x="22034"/>
                    <a:pt y="2196" x="22312"/>
                  </a:cubicBezTo>
                  <a:close/>
                  <a:moveTo>
                    <a:pt y="3583" x="31501"/>
                  </a:moveTo>
                  <a:lnTo>
                    <a:pt y="3731" x="31501"/>
                  </a:lnTo>
                  <a:cubicBezTo>
                    <a:pt y="3995" x="31501"/>
                    <a:pt y="4214" x="31418"/>
                    <a:pt y="4389" x="31251"/>
                  </a:cubicBezTo>
                  <a:cubicBezTo>
                    <a:pt y="4564" x="31085"/>
                    <a:pt y="4651" x="30879"/>
                    <a:pt y="4651" x="30636"/>
                  </a:cubicBezTo>
                  <a:cubicBezTo>
                    <a:pt y="4651" x="30440"/>
                    <a:pt y="4605" x="30287"/>
                    <a:pt y="4512" x="30177"/>
                  </a:cubicBezTo>
                  <a:cubicBezTo>
                    <a:pt y="4419" x="30067"/>
                    <a:pt y="4290" x="30012"/>
                    <a:pt y="4126" x="30012"/>
                  </a:cubicBezTo>
                  <a:cubicBezTo>
                    <a:pt y="3947" x="30012"/>
                    <a:pt y="3812" x="30081"/>
                    <a:pt y="3720" x="30217"/>
                  </a:cubicBezTo>
                  <a:cubicBezTo>
                    <a:pt y="3629" x="30354"/>
                    <a:pt y="3583" x="30557"/>
                    <a:pt y="3583" x="30827"/>
                  </a:cubicBezTo>
                  <a:close/>
                  <a:moveTo>
                    <a:pt y="1" x="2003"/>
                  </a:moveTo>
                  <a:lnTo>
                    <a:pt y="5408" x="0"/>
                  </a:lnTo>
                  <a:lnTo>
                    <a:pt y="5408" x="1402"/>
                  </a:lnTo>
                  <a:lnTo>
                    <a:pt y="4423" x="1746"/>
                  </a:lnTo>
                  <a:lnTo>
                    <a:pt y="4423" x="3927"/>
                  </a:lnTo>
                  <a:lnTo>
                    <a:pt y="5408" x="4267"/>
                  </a:lnTo>
                  <a:lnTo>
                    <a:pt y="5408" x="5669"/>
                  </a:lnTo>
                  <a:lnTo>
                    <a:pt y="1" x="3666"/>
                  </a:lnTo>
                  <a:close/>
                  <a:moveTo>
                    <a:pt y="200" x="25583"/>
                  </a:moveTo>
                  <a:lnTo>
                    <a:pt y="1352" x="25583"/>
                  </a:lnTo>
                  <a:lnTo>
                    <a:pt y="1352" x="24938"/>
                  </a:lnTo>
                  <a:lnTo>
                    <a:pt y="2279" x="24938"/>
                  </a:lnTo>
                  <a:lnTo>
                    <a:pt y="2279" x="25583"/>
                  </a:lnTo>
                  <a:lnTo>
                    <a:pt y="3999" x="25583"/>
                  </a:lnTo>
                  <a:cubicBezTo>
                    <a:pt y="4511" x="25583"/>
                    <a:pt y="4874" x="25690"/>
                    <a:pt y="5088" x="25903"/>
                  </a:cubicBezTo>
                  <a:cubicBezTo>
                    <a:pt y="5302" x="26117"/>
                    <a:pt y="5408" x="26480"/>
                    <a:pt y="5408" x="26992"/>
                  </a:cubicBezTo>
                  <a:lnTo>
                    <a:pt y="5408" x="28104"/>
                  </a:lnTo>
                  <a:lnTo>
                    <a:pt y="4481" x="28104"/>
                  </a:lnTo>
                  <a:lnTo>
                    <a:pt y="4481" x="27437"/>
                  </a:lnTo>
                  <a:cubicBezTo>
                    <a:pt y="4481" x="27215"/>
                    <a:pt y="4448" x="27067"/>
                    <a:pt y="4382" x="26992"/>
                  </a:cubicBezTo>
                  <a:cubicBezTo>
                    <a:pt y="4315" x="26917"/>
                    <a:pt y="4188" x="26879"/>
                    <a:pt y="3999" x="26879"/>
                  </a:cubicBezTo>
                  <a:lnTo>
                    <a:pt y="2279" x="26879"/>
                  </a:lnTo>
                  <a:lnTo>
                    <a:pt y="2279" x="28216"/>
                  </a:lnTo>
                  <a:lnTo>
                    <a:pt y="1352" x="28216"/>
                  </a:lnTo>
                  <a:lnTo>
                    <a:pt y="1352" x="26879"/>
                  </a:lnTo>
                  <a:lnTo>
                    <a:pt y="200" x="26879"/>
                  </a:lnTo>
                  <a:close/>
                  <a:moveTo>
                    <a:pt y="1254" x="36663"/>
                  </a:moveTo>
                  <a:cubicBezTo>
                    <a:pt y="1254" x="36397"/>
                    <a:pt y="1310" x="36155"/>
                    <a:pt y="1422" x="35935"/>
                  </a:cubicBezTo>
                  <a:cubicBezTo>
                    <a:pt y="1535" x="35715"/>
                    <a:pt y="1709" x="35507"/>
                    <a:pt y="1946" x="35312"/>
                  </a:cubicBezTo>
                  <a:lnTo>
                    <a:pt y="1352" x="35312"/>
                  </a:lnTo>
                  <a:lnTo>
                    <a:pt y="1352" x="34015"/>
                  </a:lnTo>
                  <a:lnTo>
                    <a:pt y="5408" x="34015"/>
                  </a:lnTo>
                  <a:lnTo>
                    <a:pt y="5408" x="35312"/>
                  </a:lnTo>
                  <a:lnTo>
                    <a:pt y="3413" x="35312"/>
                  </a:lnTo>
                  <a:cubicBezTo>
                    <a:pt y="3043" x="35312"/>
                    <a:pt y="2754" x="35389"/>
                    <a:pt y="2545" x="35544"/>
                  </a:cubicBezTo>
                  <a:cubicBezTo>
                    <a:pt y="2336" x="35698"/>
                    <a:pt y="2232" x="35911"/>
                    <a:pt y="2232" x="36181"/>
                  </a:cubicBezTo>
                  <a:cubicBezTo>
                    <a:pt y="2232" x="36292"/>
                    <a:pt y="2255" x="36391"/>
                    <a:pt y="2302" x="36478"/>
                  </a:cubicBezTo>
                  <a:cubicBezTo>
                    <a:pt y="2350" x="36565"/>
                    <a:pt y="2415" x="36634"/>
                    <a:pt y="2500" x="36685"/>
                  </a:cubicBezTo>
                  <a:cubicBezTo>
                    <a:pt y="2563" x="36723"/>
                    <a:pt y="2660" x="36750"/>
                    <a:pt y="2793" x="36766"/>
                  </a:cubicBezTo>
                  <a:cubicBezTo>
                    <a:pt y="2926" x="36782"/>
                    <a:pt y="3168" x="36790"/>
                    <a:pt y="3518" x="36790"/>
                  </a:cubicBezTo>
                  <a:lnTo>
                    <a:pt y="5006" x="36790"/>
                  </a:lnTo>
                  <a:lnTo>
                    <a:pt y="5408" x="36790"/>
                  </a:lnTo>
                  <a:lnTo>
                    <a:pt y="5408" x="38094"/>
                  </a:lnTo>
                  <a:lnTo>
                    <a:pt y="2938" x="38094"/>
                  </a:lnTo>
                  <a:cubicBezTo>
                    <a:pt y="2390" x="38094"/>
                    <a:pt y="1972" x="37972"/>
                    <a:pt y="1685" x="37730"/>
                  </a:cubicBezTo>
                  <a:cubicBezTo>
                    <a:pt y="1398" x="37487"/>
                    <a:pt y="1254" x="37131"/>
                    <a:pt y="1254" x="36663"/>
                  </a:cubicBezTo>
                  <a:close/>
                  <a:moveTo>
                    <a:pt y="1254" x="8360"/>
                  </a:moveTo>
                  <a:cubicBezTo>
                    <a:pt y="1254" x="7629"/>
                    <a:pt y="1442" x="7056"/>
                    <a:pt y="1817" x="6643"/>
                  </a:cubicBezTo>
                  <a:cubicBezTo>
                    <a:pt y="2193" x="6230"/>
                    <a:pt y="2715" x="6024"/>
                    <a:pt y="3384" x="6024"/>
                  </a:cubicBezTo>
                  <a:cubicBezTo>
                    <a:pt y="4053" x="6024"/>
                    <a:pt y="4575" x="6230"/>
                    <a:pt y="4950" x="6643"/>
                  </a:cubicBezTo>
                  <a:cubicBezTo>
                    <a:pt y="5326" x="7056"/>
                    <a:pt y="5513" x="7629"/>
                    <a:pt y="5513" x="8360"/>
                  </a:cubicBezTo>
                  <a:cubicBezTo>
                    <a:pt y="5513" x="8570"/>
                    <a:pt y="5495" x="8780"/>
                    <a:pt y="5457" x="8989"/>
                  </a:cubicBezTo>
                  <a:cubicBezTo>
                    <a:pt y="5420" x="9197"/>
                    <a:pt y="5364" x="9403"/>
                    <a:pt y="5289" x="9606"/>
                  </a:cubicBezTo>
                  <a:lnTo>
                    <a:pt y="4228" x="9606"/>
                  </a:lnTo>
                  <a:cubicBezTo>
                    <a:pt y="4346" x="9452"/>
                    <a:pt y="4435" x="9283"/>
                    <a:pt y="4496" x="9101"/>
                  </a:cubicBezTo>
                  <a:cubicBezTo>
                    <a:pt y="4556" x="8919"/>
                    <a:pt y="4586" x="8726"/>
                    <a:pt y="4586" x="8523"/>
                  </a:cubicBezTo>
                  <a:cubicBezTo>
                    <a:pt y="4586" x="8161"/>
                    <a:pt y="4481" x="7879"/>
                    <a:pt y="4269" x="7677"/>
                  </a:cubicBezTo>
                  <a:cubicBezTo>
                    <a:pt y="4058" x="7476"/>
                    <a:pt y="3763" x="7375"/>
                    <a:pt y="3384" x="7375"/>
                  </a:cubicBezTo>
                  <a:cubicBezTo>
                    <a:pt y="3005" x="7375"/>
                    <a:pt y="2709" x="7476"/>
                    <a:pt y="2498" x="7677"/>
                  </a:cubicBezTo>
                  <a:cubicBezTo>
                    <a:pt y="2287" x="7879"/>
                    <a:pt y="2181" x="8161"/>
                    <a:pt y="2181" x="8523"/>
                  </a:cubicBezTo>
                  <a:cubicBezTo>
                    <a:pt y="2181" x="8714"/>
                    <a:pt y="2210" x="8898"/>
                    <a:pt y="2268" x="9076"/>
                  </a:cubicBezTo>
                  <a:cubicBezTo>
                    <a:pt y="2326" x="9253"/>
                    <a:pt y="2415" x="9430"/>
                    <a:pt y="2536" x="9606"/>
                  </a:cubicBezTo>
                  <a:lnTo>
                    <a:pt y="1478" x="9606"/>
                  </a:lnTo>
                  <a:cubicBezTo>
                    <a:pt y="1404" x="9401"/>
                    <a:pt y="1347" x="9195"/>
                    <a:pt y="1310" x="8989"/>
                  </a:cubicBezTo>
                  <a:cubicBezTo>
                    <a:pt y="1273" x="8782"/>
                    <a:pt y="1254" x="8573"/>
                    <a:pt y="1254" x="8360"/>
                  </a:cubicBezTo>
                  <a:close/>
                  <a:moveTo>
                    <a:pt y="1254" x="12757"/>
                  </a:moveTo>
                  <a:cubicBezTo>
                    <a:pt y="1254" x="12026"/>
                    <a:pt y="1442" x="11453"/>
                    <a:pt y="1817" x="11040"/>
                  </a:cubicBezTo>
                  <a:cubicBezTo>
                    <a:pt y="2193" x="10627"/>
                    <a:pt y="2715" x="10421"/>
                    <a:pt y="3384" x="10421"/>
                  </a:cubicBezTo>
                  <a:cubicBezTo>
                    <a:pt y="4053" x="10421"/>
                    <a:pt y="4575" x="10627"/>
                    <a:pt y="4950" x="11040"/>
                  </a:cubicBezTo>
                  <a:cubicBezTo>
                    <a:pt y="5326" x="11453"/>
                    <a:pt y="5513" x="12026"/>
                    <a:pt y="5513" x="12757"/>
                  </a:cubicBezTo>
                  <a:cubicBezTo>
                    <a:pt y="5513" x="12967"/>
                    <a:pt y="5495" x="13177"/>
                    <a:pt y="5457" x="13386"/>
                  </a:cubicBezTo>
                  <a:cubicBezTo>
                    <a:pt y="5420" x="13594"/>
                    <a:pt y="5364" x="13800"/>
                    <a:pt y="5289" x="14003"/>
                  </a:cubicBezTo>
                  <a:lnTo>
                    <a:pt y="4228" x="14003"/>
                  </a:lnTo>
                  <a:cubicBezTo>
                    <a:pt y="4346" x="13849"/>
                    <a:pt y="4435" x="13680"/>
                    <a:pt y="4496" x="13498"/>
                  </a:cubicBezTo>
                  <a:cubicBezTo>
                    <a:pt y="4556" x="13316"/>
                    <a:pt y="4586" x="13123"/>
                    <a:pt y="4586" x="12920"/>
                  </a:cubicBezTo>
                  <a:cubicBezTo>
                    <a:pt y="4586" x="12558"/>
                    <a:pt y="4481" x="12276"/>
                    <a:pt y="4269" x="12074"/>
                  </a:cubicBezTo>
                  <a:cubicBezTo>
                    <a:pt y="4058" x="11873"/>
                    <a:pt y="3763" x="11772"/>
                    <a:pt y="3384" x="11772"/>
                  </a:cubicBezTo>
                  <a:cubicBezTo>
                    <a:pt y="3005" x="11772"/>
                    <a:pt y="2709" x="11873"/>
                    <a:pt y="2498" x="12074"/>
                  </a:cubicBezTo>
                  <a:cubicBezTo>
                    <a:pt y="2287" x="12276"/>
                    <a:pt y="2181" x="12558"/>
                    <a:pt y="2181" x="12920"/>
                  </a:cubicBezTo>
                  <a:cubicBezTo>
                    <a:pt y="2181" x="13111"/>
                    <a:pt y="2210" x="13295"/>
                    <a:pt y="2268" x="13473"/>
                  </a:cubicBezTo>
                  <a:cubicBezTo>
                    <a:pt y="2326" x="13650"/>
                    <a:pt y="2415" x="13827"/>
                    <a:pt y="2536" x="14003"/>
                  </a:cubicBezTo>
                  <a:lnTo>
                    <a:pt y="1478" x="14003"/>
                  </a:lnTo>
                  <a:cubicBezTo>
                    <a:pt y="1404" x="13798"/>
                    <a:pt y="1347" x="13592"/>
                    <a:pt y="1310" x="13386"/>
                  </a:cubicBezTo>
                  <a:cubicBezTo>
                    <a:pt y="1273" x="13179"/>
                    <a:pt y="1254" x="12970"/>
                    <a:pt y="1254" x="12757"/>
                  </a:cubicBezTo>
                  <a:close/>
                  <a:moveTo>
                    <a:pt y="1254" x="17067"/>
                  </a:moveTo>
                  <a:cubicBezTo>
                    <a:pt y="1254" x="16367"/>
                    <a:pt y="1443" x="15817"/>
                    <a:pt y="1823" x="15417"/>
                  </a:cubicBezTo>
                  <a:cubicBezTo>
                    <a:pt y="2202" x="15018"/>
                    <a:pt y="2722" x="14818"/>
                    <a:pt y="3384" x="14818"/>
                  </a:cubicBezTo>
                  <a:cubicBezTo>
                    <a:pt y="4057" x="14818"/>
                    <a:pt y="4581" x="15021"/>
                    <a:pt y="4954" x="15428"/>
                  </a:cubicBezTo>
                  <a:cubicBezTo>
                    <a:pt y="5327" x="15835"/>
                    <a:pt y="5513" x="16406"/>
                    <a:pt y="5513" x="17140"/>
                  </a:cubicBezTo>
                  <a:cubicBezTo>
                    <a:pt y="5513" x="17446"/>
                    <a:pt y="5484" x="17753"/>
                    <a:pt y="5425" x="18060"/>
                  </a:cubicBezTo>
                  <a:cubicBezTo>
                    <a:pt y="5366" x="18366"/>
                    <a:pt y="5278" x="18673"/>
                    <a:pt y="5162" x="18980"/>
                  </a:cubicBezTo>
                  <a:lnTo>
                    <a:pt y="4162" x="18980"/>
                  </a:lnTo>
                  <a:cubicBezTo>
                    <a:pt y="4327" x="18678"/>
                    <a:pt y="4449" x="18384"/>
                    <a:pt y="4530" x="18098"/>
                  </a:cubicBezTo>
                  <a:cubicBezTo>
                    <a:pt y="4611" x="17812"/>
                    <a:pt y="4651" x="17532"/>
                    <a:pt y="4651" x="17259"/>
                  </a:cubicBezTo>
                  <a:cubicBezTo>
                    <a:pt y="4651" x="16921"/>
                    <a:pt y="4575" x="16658"/>
                    <a:pt y="4423" x="16470"/>
                  </a:cubicBezTo>
                  <a:cubicBezTo>
                    <a:pt y="4271" x="16281"/>
                    <a:pt y="4043" x="16171"/>
                    <a:pt y="3739" x="16140"/>
                  </a:cubicBezTo>
                  <a:lnTo>
                    <a:pt y="3739" x="19172"/>
                  </a:lnTo>
                  <a:lnTo>
                    <a:pt y="3369" x="19172"/>
                  </a:lnTo>
                  <a:cubicBezTo>
                    <a:pt y="2727" x="19172"/>
                    <a:pt y="2214" x="18980"/>
                    <a:pt y="1830" x="18598"/>
                  </a:cubicBezTo>
                  <a:cubicBezTo>
                    <a:pt y="1446" x="18215"/>
                    <a:pt y="1254" x="17705"/>
                    <a:pt y="1254" x="17067"/>
                  </a:cubicBezTo>
                  <a:close/>
                  <a:moveTo>
                    <a:pt y="1254" x="30737"/>
                  </a:moveTo>
                  <a:cubicBezTo>
                    <a:pt y="1254" x="30457"/>
                    <a:pt y="1271" x="30177"/>
                    <a:pt y="1306" x="29897"/>
                  </a:cubicBezTo>
                  <a:cubicBezTo>
                    <a:pt y="1341" x="29616"/>
                    <a:pt y="1393" x="29338"/>
                    <a:pt y="1460" x="29060"/>
                  </a:cubicBezTo>
                  <a:lnTo>
                    <a:pt y="2449" x="29060"/>
                  </a:lnTo>
                  <a:cubicBezTo>
                    <a:pt y="2338" x="29265"/>
                    <a:pt y="2255" x="29487"/>
                    <a:pt y="2199" x="29726"/>
                  </a:cubicBezTo>
                  <a:cubicBezTo>
                    <a:pt y="2144" x="29965"/>
                    <a:pt y="2116" x="30224"/>
                    <a:pt y="2116" x="30501"/>
                  </a:cubicBezTo>
                  <a:cubicBezTo>
                    <a:pt y="2116" x="30844"/>
                    <a:pt y="2164" x="31097"/>
                    <a:pt y="2259" x="31258"/>
                  </a:cubicBezTo>
                  <a:cubicBezTo>
                    <a:pt y="2354" x="31420"/>
                    <a:pt y="2505" x="31501"/>
                    <a:pt y="2710" x="31501"/>
                  </a:cubicBezTo>
                  <a:lnTo>
                    <a:pt y="2811" x="31501"/>
                  </a:lnTo>
                  <a:lnTo>
                    <a:pt y="2811" x="30737"/>
                  </a:lnTo>
                  <a:cubicBezTo>
                    <a:pt y="2811" x="30037"/>
                    <a:pt y="2922" x="29523"/>
                    <a:pt y="3145" x="29196"/>
                  </a:cubicBezTo>
                  <a:cubicBezTo>
                    <a:pt y="3367" x="28869"/>
                    <a:pt y="3716" x="28705"/>
                    <a:pt y="4191" x="28705"/>
                  </a:cubicBezTo>
                  <a:cubicBezTo>
                    <a:pt y="4583" x="28705"/>
                    <a:pt y="4901" x="28836"/>
                    <a:pt y="5146" x="29098"/>
                  </a:cubicBezTo>
                  <a:cubicBezTo>
                    <a:pt y="5391" x="29360"/>
                    <a:pt y="5513" x="29701"/>
                    <a:pt y="5513" x="30121"/>
                  </a:cubicBezTo>
                  <a:cubicBezTo>
                    <a:pt y="5513" x="30433"/>
                    <a:pt y="5457" x="30697"/>
                    <a:pt y="5345" x="30914"/>
                  </a:cubicBezTo>
                  <a:cubicBezTo>
                    <a:pt y="5233" x="31132"/>
                    <a:pt y="5053" x="31327"/>
                    <a:pt y="4807" x="31501"/>
                  </a:cubicBezTo>
                  <a:lnTo>
                    <a:pt y="5408" x="31501"/>
                  </a:lnTo>
                  <a:lnTo>
                    <a:pt y="5408" x="32809"/>
                  </a:lnTo>
                  <a:lnTo>
                    <a:pt y="3094" x="32809"/>
                  </a:lnTo>
                  <a:cubicBezTo>
                    <a:pt y="2444" x="32809"/>
                    <a:pt y="1975" x="32646"/>
                    <a:pt y="1687" x="32322"/>
                  </a:cubicBezTo>
                  <a:cubicBezTo>
                    <a:pt y="1398" x="31997"/>
                    <a:pt y="1254" x="31469"/>
                    <a:pt y="1254" x="30737"/>
                  </a:cubicBezTo>
                  <a:close/>
                  <a:moveTo>
                    <a:pt y="1254" x="41328"/>
                  </a:moveTo>
                  <a:cubicBezTo>
                    <a:pt y="1254" x="40597"/>
                    <a:pt y="1442" x="40024"/>
                    <a:pt y="1817" x="39611"/>
                  </a:cubicBezTo>
                  <a:cubicBezTo>
                    <a:pt y="2193" x="39198"/>
                    <a:pt y="2715" x="38992"/>
                    <a:pt y="3384" x="38992"/>
                  </a:cubicBezTo>
                  <a:cubicBezTo>
                    <a:pt y="4053" x="38992"/>
                    <a:pt y="4575" x="39198"/>
                    <a:pt y="4950" x="39611"/>
                  </a:cubicBezTo>
                  <a:cubicBezTo>
                    <a:pt y="5326" x="40024"/>
                    <a:pt y="5513" x="40597"/>
                    <a:pt y="5513" x="41328"/>
                  </a:cubicBezTo>
                  <a:cubicBezTo>
                    <a:pt y="5513" x="41538"/>
                    <a:pt y="5495" x="41748"/>
                    <a:pt y="5457" x="41957"/>
                  </a:cubicBezTo>
                  <a:cubicBezTo>
                    <a:pt y="5420" x="42165"/>
                    <a:pt y="5364" x="42371"/>
                    <a:pt y="5289" x="42574"/>
                  </a:cubicBezTo>
                  <a:lnTo>
                    <a:pt y="4228" x="42574"/>
                  </a:lnTo>
                  <a:cubicBezTo>
                    <a:pt y="4346" x="42420"/>
                    <a:pt y="4435" x="42251"/>
                    <a:pt y="4496" x="42069"/>
                  </a:cubicBezTo>
                  <a:cubicBezTo>
                    <a:pt y="4556" x="41887"/>
                    <a:pt y="4586" x="41694"/>
                    <a:pt y="4586" x="41491"/>
                  </a:cubicBezTo>
                  <a:cubicBezTo>
                    <a:pt y="4586" x="41129"/>
                    <a:pt y="4481" x="40847"/>
                    <a:pt y="4269" x="40645"/>
                  </a:cubicBezTo>
                  <a:cubicBezTo>
                    <a:pt y="4058" x="40444"/>
                    <a:pt y="3763" x="40343"/>
                    <a:pt y="3384" x="40343"/>
                  </a:cubicBezTo>
                  <a:cubicBezTo>
                    <a:pt y="3005" x="40343"/>
                    <a:pt y="2709" x="40444"/>
                    <a:pt y="2498" x="40645"/>
                  </a:cubicBezTo>
                  <a:cubicBezTo>
                    <a:pt y="2287" x="40847"/>
                    <a:pt y="2181" x="41129"/>
                    <a:pt y="2181" x="41491"/>
                  </a:cubicBezTo>
                  <a:cubicBezTo>
                    <a:pt y="2181" x="41682"/>
                    <a:pt y="2210" x="41866"/>
                    <a:pt y="2268" x="42044"/>
                  </a:cubicBezTo>
                  <a:cubicBezTo>
                    <a:pt y="2326" x="42221"/>
                    <a:pt y="2415" x="42398"/>
                    <a:pt y="2536" x="42574"/>
                  </a:cubicBezTo>
                  <a:lnTo>
                    <a:pt y="1478" x="42574"/>
                  </a:lnTo>
                  <a:cubicBezTo>
                    <a:pt y="1404" x="42369"/>
                    <a:pt y="1347" x="42163"/>
                    <a:pt y="1310" x="41957"/>
                  </a:cubicBezTo>
                  <a:cubicBezTo>
                    <a:pt y="1273" x="41750"/>
                    <a:pt y="1254" x="41541"/>
                    <a:pt y="1254" x="41328"/>
                  </a:cubicBezTo>
                  <a:close/>
                  <a:moveTo>
                    <a:pt y="1254" x="45638"/>
                  </a:moveTo>
                  <a:cubicBezTo>
                    <a:pt y="1254" x="44938"/>
                    <a:pt y="1443" x="44388"/>
                    <a:pt y="1823" x="43988"/>
                  </a:cubicBezTo>
                  <a:cubicBezTo>
                    <a:pt y="2202" x="43589"/>
                    <a:pt y="2722" x="43389"/>
                    <a:pt y="3384" x="43389"/>
                  </a:cubicBezTo>
                  <a:cubicBezTo>
                    <a:pt y="4057" x="43389"/>
                    <a:pt y="4581" x="43592"/>
                    <a:pt y="4954" x="43999"/>
                  </a:cubicBezTo>
                  <a:cubicBezTo>
                    <a:pt y="5327" x="44406"/>
                    <a:pt y="5513" x="44977"/>
                    <a:pt y="5513" x="45711"/>
                  </a:cubicBezTo>
                  <a:cubicBezTo>
                    <a:pt y="5513" x="46017"/>
                    <a:pt y="5484" x="46324"/>
                    <a:pt y="5425" x="46631"/>
                  </a:cubicBezTo>
                  <a:cubicBezTo>
                    <a:pt y="5366" x="46937"/>
                    <a:pt y="5278" x="47244"/>
                    <a:pt y="5162" x="47551"/>
                  </a:cubicBezTo>
                  <a:lnTo>
                    <a:pt y="4162" x="47551"/>
                  </a:lnTo>
                  <a:cubicBezTo>
                    <a:pt y="4327" x="47249"/>
                    <a:pt y="4449" x="46955"/>
                    <a:pt y="4530" x="46669"/>
                  </a:cubicBezTo>
                  <a:cubicBezTo>
                    <a:pt y="4611" x="46383"/>
                    <a:pt y="4651" x="46103"/>
                    <a:pt y="4651" x="45830"/>
                  </a:cubicBezTo>
                  <a:cubicBezTo>
                    <a:pt y="4651" x="45492"/>
                    <a:pt y="4575" x="45229"/>
                    <a:pt y="4423" x="45041"/>
                  </a:cubicBezTo>
                  <a:cubicBezTo>
                    <a:pt y="4271" x="44852"/>
                    <a:pt y="4043" x="44742"/>
                    <a:pt y="3739" x="44711"/>
                  </a:cubicBezTo>
                  <a:lnTo>
                    <a:pt y="3739" x="47743"/>
                  </a:lnTo>
                  <a:lnTo>
                    <a:pt y="3369" x="47743"/>
                  </a:lnTo>
                  <a:cubicBezTo>
                    <a:pt y="2727" x="47743"/>
                    <a:pt y="2214" x="47551"/>
                    <a:pt y="1830" x="47169"/>
                  </a:cubicBezTo>
                  <a:cubicBezTo>
                    <a:pt y="1446" x="46786"/>
                    <a:pt y="1254" x="46276"/>
                    <a:pt y="1254" x="45638"/>
                  </a:cubicBezTo>
                  <a:close/>
                  <a:moveTo>
                    <a:pt y="1254" x="22794"/>
                  </a:moveTo>
                  <a:cubicBezTo>
                    <a:pt y="1254" x="22511"/>
                    <a:pt y="1310" x="22261"/>
                    <a:pt y="1422" x="22044"/>
                  </a:cubicBezTo>
                  <a:cubicBezTo>
                    <a:pt y="1535" x="21827"/>
                    <a:pt y="1709" x="21629"/>
                    <a:pt y="1946" x="21450"/>
                  </a:cubicBezTo>
                  <a:lnTo>
                    <a:pt y="1352" x="21450"/>
                  </a:lnTo>
                  <a:lnTo>
                    <a:pt y="1352" x="20153"/>
                  </a:lnTo>
                  <a:lnTo>
                    <a:pt y="6951" x="20153"/>
                  </a:lnTo>
                  <a:lnTo>
                    <a:pt y="6951" x="21450"/>
                  </a:lnTo>
                  <a:lnTo>
                    <a:pt y="4822" x="21450"/>
                  </a:lnTo>
                  <a:cubicBezTo>
                    <a:pt y="5058" x="21629"/>
                    <a:pt y="5233" x="21827"/>
                    <a:pt y="5345" x="22044"/>
                  </a:cubicBezTo>
                  <a:cubicBezTo>
                    <a:pt y="5457" x="22261"/>
                    <a:pt y="5513" x="22511"/>
                    <a:pt y="5513" x="22794"/>
                  </a:cubicBezTo>
                  <a:cubicBezTo>
                    <a:pt y="5513" x="23294"/>
                    <a:pt y="5315" x="23704"/>
                    <a:pt y="4918" x="24025"/>
                  </a:cubicBezTo>
                  <a:cubicBezTo>
                    <a:pt y="4520" x="24346"/>
                    <a:pt y="4009" x="24507"/>
                    <a:pt y="3384" x="24507"/>
                  </a:cubicBezTo>
                  <a:cubicBezTo>
                    <a:pt y="2758" x="24507"/>
                    <a:pt y="2247" x="24346"/>
                    <a:pt y="1850" x="24025"/>
                  </a:cubicBezTo>
                  <a:cubicBezTo>
                    <a:pt y="1452" x="23704"/>
                    <a:pt y="1254" x="23294"/>
                    <a:pt y="1254" x="22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y="4819375" x="335050"/>
              <a:ext cy="404600" cx="1264400"/>
            </a:xfrm>
            <a:custGeom>
              <a:pathLst>
                <a:path w="50576" extrusionOk="0" h="16184">
                  <a:moveTo>
                    <a:pt y="0" x="8092"/>
                  </a:moveTo>
                  <a:lnTo>
                    <a:pt y="169" x="6407"/>
                  </a:lnTo>
                  <a:lnTo>
                    <a:pt y="506" x="4889"/>
                  </a:lnTo>
                  <a:lnTo>
                    <a:pt y="1349" x="3541"/>
                  </a:lnTo>
                  <a:lnTo>
                    <a:pt y="2360" x="2361"/>
                  </a:lnTo>
                  <a:lnTo>
                    <a:pt y="3540" x="1349"/>
                  </a:lnTo>
                  <a:lnTo>
                    <a:pt y="4889" x="675"/>
                  </a:lnTo>
                  <a:lnTo>
                    <a:pt y="6406" x="169"/>
                  </a:lnTo>
                  <a:lnTo>
                    <a:pt y="8092" x="0"/>
                  </a:lnTo>
                  <a:lnTo>
                    <a:pt y="9778" x="169"/>
                  </a:lnTo>
                  <a:lnTo>
                    <a:pt y="11295" x="675"/>
                  </a:lnTo>
                  <a:lnTo>
                    <a:pt y="12644" x="1349"/>
                  </a:lnTo>
                  <a:lnTo>
                    <a:pt y="13824" x="2361"/>
                  </a:lnTo>
                  <a:lnTo>
                    <a:pt y="14835" x="3541"/>
                  </a:lnTo>
                  <a:lnTo>
                    <a:pt y="15678" x="4889"/>
                  </a:lnTo>
                  <a:lnTo>
                    <a:pt y="16015" x="6407"/>
                  </a:lnTo>
                  <a:lnTo>
                    <a:pt y="16184" x="8092"/>
                  </a:lnTo>
                  <a:lnTo>
                    <a:pt y="16184" x="42484"/>
                  </a:lnTo>
                  <a:lnTo>
                    <a:pt y="16015" x="44001"/>
                  </a:lnTo>
                  <a:lnTo>
                    <a:pt y="15678" x="45518"/>
                  </a:lnTo>
                  <a:lnTo>
                    <a:pt y="14835" x="47035"/>
                  </a:lnTo>
                  <a:lnTo>
                    <a:pt y="13824" x="48215"/>
                  </a:lnTo>
                  <a:lnTo>
                    <a:pt y="12644" x="49227"/>
                  </a:lnTo>
                  <a:lnTo>
                    <a:pt y="11295" x="49901"/>
                  </a:lnTo>
                  <a:lnTo>
                    <a:pt y="9778" x="50407"/>
                  </a:lnTo>
                  <a:lnTo>
                    <a:pt y="8092" x="50576"/>
                  </a:lnTo>
                  <a:lnTo>
                    <a:pt y="6406" x="50407"/>
                  </a:lnTo>
                  <a:lnTo>
                    <a:pt y="4889" x="49901"/>
                  </a:lnTo>
                  <a:lnTo>
                    <a:pt y="3540" x="49227"/>
                  </a:lnTo>
                  <a:lnTo>
                    <a:pt y="2360" x="48215"/>
                  </a:lnTo>
                  <a:lnTo>
                    <a:pt y="1349" x="47035"/>
                  </a:lnTo>
                  <a:lnTo>
                    <a:pt y="506" x="45518"/>
                  </a:lnTo>
                  <a:lnTo>
                    <a:pt y="169" x="44001"/>
                  </a:lnTo>
                  <a:lnTo>
                    <a:pt y="0" x="42484"/>
                  </a:lnTo>
                  <a:close/>
                </a:path>
              </a:pathLst>
            </a:custGeom>
            <a:solidFill>
              <a:srgbClr val="822990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y="4939950" x="491800"/>
              <a:ext cy="130475" cx="946350"/>
            </a:xfrm>
            <a:custGeom>
              <a:pathLst>
                <a:path w="37854" extrusionOk="0" h="5219">
                  <a:moveTo>
                    <a:pt y="0" x="12354"/>
                  </a:moveTo>
                  <a:lnTo>
                    <a:pt y="962" x="12354"/>
                  </a:lnTo>
                  <a:lnTo>
                    <a:pt y="962" x="13532"/>
                  </a:lnTo>
                  <a:lnTo>
                    <a:pt y="0" x="13532"/>
                  </a:lnTo>
                  <a:close/>
                  <a:moveTo>
                    <a:pt y="0" x="24836"/>
                  </a:moveTo>
                  <a:lnTo>
                    <a:pt y="962" x="24836"/>
                  </a:lnTo>
                  <a:lnTo>
                    <a:pt y="962" x="26014"/>
                  </a:lnTo>
                  <a:lnTo>
                    <a:pt y="0" x="26014"/>
                  </a:lnTo>
                  <a:close/>
                  <a:moveTo>
                    <a:pt y="2131" x="35934"/>
                  </a:moveTo>
                  <a:cubicBezTo>
                    <a:pt y="2131" x="36145"/>
                    <a:pt y="2199" x="36316"/>
                    <a:pt y="2336" x="36446"/>
                  </a:cubicBezTo>
                  <a:cubicBezTo>
                    <a:pt y="2474" x="36577"/>
                    <a:pt y="2654" x="36642"/>
                    <a:pt y="2878" x="36642"/>
                  </a:cubicBezTo>
                  <a:lnTo>
                    <a:pt y="2878" x="35111"/>
                  </a:lnTo>
                  <a:cubicBezTo>
                    <a:pt y="2636" x="35146"/>
                    <a:pt y="2452" x="35235"/>
                    <a:pt y="2323" x="35378"/>
                  </a:cubicBezTo>
                  <a:cubicBezTo>
                    <a:pt y="2195" x="35520"/>
                    <a:pt y="2131" x="35706"/>
                    <a:pt y="2131" x="35934"/>
                  </a:cubicBezTo>
                  <a:close/>
                  <a:moveTo>
                    <a:pt y="3464" x="10069"/>
                  </a:moveTo>
                  <a:lnTo>
                    <a:pt y="3599" x="10069"/>
                  </a:lnTo>
                  <a:cubicBezTo>
                    <a:pt y="3838" x="10069"/>
                    <a:pt y="4037" x="9993"/>
                    <a:pt y="4197" x="9842"/>
                  </a:cubicBezTo>
                  <a:cubicBezTo>
                    <a:pt y="4356" x="9690"/>
                    <a:pt y="4435" x="9504"/>
                    <a:pt y="4435" x="9282"/>
                  </a:cubicBezTo>
                  <a:cubicBezTo>
                    <a:pt y="4435" x="9104"/>
                    <a:pt y="4393" x="8965"/>
                    <a:pt y="4309" x="8866"/>
                  </a:cubicBezTo>
                  <a:cubicBezTo>
                    <a:pt y="4224" x="8766"/>
                    <a:pt y="4107" x="8716"/>
                    <a:pt y="3958" x="8716"/>
                  </a:cubicBezTo>
                  <a:cubicBezTo>
                    <a:pt y="3795" x="8716"/>
                    <a:pt y="3673" x="8778"/>
                    <a:pt y="3589" x="8902"/>
                  </a:cubicBezTo>
                  <a:cubicBezTo>
                    <a:pt y="3506" x="9026"/>
                    <a:pt y="3464" x="9211"/>
                    <a:pt y="3464" x="9457"/>
                  </a:cubicBezTo>
                  <a:close/>
                  <a:moveTo>
                    <a:pt y="208" x="0"/>
                  </a:moveTo>
                  <a:lnTo>
                    <a:pt y="5123" x="1169"/>
                  </a:lnTo>
                  <a:lnTo>
                    <a:pt y="5123" x="2631"/>
                  </a:lnTo>
                  <a:lnTo>
                    <a:pt y="1386" x="3513"/>
                  </a:lnTo>
                  <a:lnTo>
                    <a:pt y="5123" x="4406"/>
                  </a:lnTo>
                  <a:lnTo>
                    <a:pt y="5123" x="5868"/>
                  </a:lnTo>
                  <a:lnTo>
                    <a:pt y="208" x="7026"/>
                  </a:lnTo>
                  <a:lnTo>
                    <a:pt y="208" x="5821"/>
                  </a:lnTo>
                  <a:lnTo>
                    <a:pt y="3780" x="4972"/>
                  </a:lnTo>
                  <a:lnTo>
                    <a:pt y="208" x="4129"/>
                  </a:lnTo>
                  <a:lnTo>
                    <a:pt y="208" x="2908"/>
                  </a:lnTo>
                  <a:lnTo>
                    <a:pt y="3780" x="2065"/>
                  </a:lnTo>
                  <a:lnTo>
                    <a:pt y="208" x="1215"/>
                  </a:lnTo>
                  <a:close/>
                  <a:moveTo>
                    <a:pt y="1436" x="12354"/>
                  </a:moveTo>
                  <a:lnTo>
                    <a:pt y="5123" x="12354"/>
                  </a:lnTo>
                  <a:lnTo>
                    <a:pt y="5123" x="13532"/>
                  </a:lnTo>
                  <a:lnTo>
                    <a:pt y="1436" x="13532"/>
                  </a:lnTo>
                  <a:close/>
                  <a:moveTo>
                    <a:pt y="389" x="14773"/>
                  </a:moveTo>
                  <a:lnTo>
                    <a:pt y="1436" x="14773"/>
                  </a:lnTo>
                  <a:lnTo>
                    <a:pt y="1436" x="14187"/>
                  </a:lnTo>
                  <a:lnTo>
                    <a:pt y="2279" x="14187"/>
                  </a:lnTo>
                  <a:lnTo>
                    <a:pt y="2279" x="14773"/>
                  </a:lnTo>
                  <a:lnTo>
                    <a:pt y="3843" x="14773"/>
                  </a:lnTo>
                  <a:cubicBezTo>
                    <a:pt y="4308" x="14773"/>
                    <a:pt y="4638" x="14871"/>
                    <a:pt y="4832" x="15065"/>
                  </a:cubicBezTo>
                  <a:cubicBezTo>
                    <a:pt y="5026" x="15259"/>
                    <a:pt y="5123" x="15589"/>
                    <a:pt y="5123" x="16054"/>
                  </a:cubicBezTo>
                  <a:lnTo>
                    <a:pt y="5123" x="17065"/>
                  </a:lnTo>
                  <a:lnTo>
                    <a:pt y="4281" x="17065"/>
                  </a:lnTo>
                  <a:lnTo>
                    <a:pt y="4281" x="16459"/>
                  </a:lnTo>
                  <a:cubicBezTo>
                    <a:pt y="4281" x="16257"/>
                    <a:pt y="4250" x="16122"/>
                    <a:pt y="4190" x="16054"/>
                  </a:cubicBezTo>
                  <a:cubicBezTo>
                    <a:pt y="4130" x="15986"/>
                    <a:pt y="4014" x="15952"/>
                    <a:pt y="3843" x="15952"/>
                  </a:cubicBezTo>
                  <a:lnTo>
                    <a:pt y="2279" x="15952"/>
                  </a:lnTo>
                  <a:lnTo>
                    <a:pt y="2279" x="17167"/>
                  </a:lnTo>
                  <a:lnTo>
                    <a:pt y="1436" x="17167"/>
                  </a:lnTo>
                  <a:lnTo>
                    <a:pt y="1436" x="15952"/>
                  </a:lnTo>
                  <a:lnTo>
                    <a:pt y="389" x="15952"/>
                  </a:lnTo>
                  <a:close/>
                  <a:moveTo>
                    <a:pt y="208" x="19702"/>
                  </a:moveTo>
                  <a:lnTo>
                    <a:pt y="1166" x="19702"/>
                  </a:lnTo>
                  <a:lnTo>
                    <a:pt y="1166" x="21335"/>
                  </a:lnTo>
                  <a:lnTo>
                    <a:pt y="5123" x="21335"/>
                  </a:lnTo>
                  <a:lnTo>
                    <a:pt y="5123" x="22603"/>
                  </a:lnTo>
                  <a:lnTo>
                    <a:pt y="1166" x="22603"/>
                  </a:lnTo>
                  <a:lnTo>
                    <a:pt y="1166" x="24233"/>
                  </a:lnTo>
                  <a:lnTo>
                    <a:pt y="208" x="24233"/>
                  </a:lnTo>
                  <a:close/>
                  <a:moveTo>
                    <a:pt y="1436" x="24836"/>
                  </a:moveTo>
                  <a:lnTo>
                    <a:pt y="5123" x="24836"/>
                  </a:lnTo>
                  <a:lnTo>
                    <a:pt y="5123" x="26014"/>
                  </a:lnTo>
                  <a:lnTo>
                    <a:pt y="1436" x="26014"/>
                  </a:lnTo>
                  <a:close/>
                  <a:moveTo>
                    <a:pt y="1347" x="29445"/>
                  </a:moveTo>
                  <a:cubicBezTo>
                    <a:pt y="1347" x="29219"/>
                    <a:pt y="1400" x="29012"/>
                    <a:pt y="1505" x="28824"/>
                  </a:cubicBezTo>
                  <a:cubicBezTo>
                    <a:pt y="1610" x="28637"/>
                    <a:pt y="1767" x="28470"/>
                    <a:pt y="1976" x="28325"/>
                  </a:cubicBezTo>
                  <a:lnTo>
                    <a:pt y="1436" x="28325"/>
                  </a:lnTo>
                  <a:lnTo>
                    <a:pt y="1436" x="27140"/>
                  </a:lnTo>
                  <a:lnTo>
                    <a:pt y="5123" x="27140"/>
                  </a:lnTo>
                  <a:lnTo>
                    <a:pt y="5123" x="28325"/>
                  </a:lnTo>
                  <a:lnTo>
                    <a:pt y="3309" x="28325"/>
                  </a:lnTo>
                  <a:cubicBezTo>
                    <a:pt y="2965" x="28325"/>
                    <a:pt y="2700" x="28387"/>
                    <a:pt y="2514" x="28510"/>
                  </a:cubicBezTo>
                  <a:cubicBezTo>
                    <a:pt y="2329" x="28633"/>
                    <a:pt y="2236" x="28807"/>
                    <a:pt y="2236" x="29033"/>
                  </a:cubicBezTo>
                  <a:cubicBezTo>
                    <a:pt y="2236" x="29213"/>
                    <a:pt y="2295" x="29338"/>
                    <a:pt y="2412" x="29409"/>
                  </a:cubicBezTo>
                  <a:cubicBezTo>
                    <a:pt y="2529" x="29479"/>
                    <a:pt y="2792" x="29514"/>
                    <a:pt y="3201" x="29514"/>
                  </a:cubicBezTo>
                  <a:lnTo>
                    <a:pt y="5123" x="29514"/>
                  </a:lnTo>
                  <a:lnTo>
                    <a:pt y="5123" x="30699"/>
                  </a:lnTo>
                  <a:lnTo>
                    <a:pt y="3313" x="30699"/>
                  </a:lnTo>
                  <a:cubicBezTo>
                    <a:pt y="2964" x="30704"/>
                    <a:pt y="2697" x="30767"/>
                    <a:pt y="2512" x="30889"/>
                  </a:cubicBezTo>
                  <a:cubicBezTo>
                    <a:pt y="2328" x="31010"/>
                    <a:pt y="2236" x="31183"/>
                    <a:pt y="2236" x="31407"/>
                  </a:cubicBezTo>
                  <a:cubicBezTo>
                    <a:pt y="2236" x="31578"/>
                    <a:pt y="2295" x="31702"/>
                    <a:pt y="2412" x="31779"/>
                  </a:cubicBezTo>
                  <a:cubicBezTo>
                    <a:pt y="2529" x="31856"/>
                    <a:pt y="2719" x="31895"/>
                    <a:pt y="2980" x="31895"/>
                  </a:cubicBezTo>
                  <a:cubicBezTo>
                    <a:pt y="3037" x="31895"/>
                    <a:pt y="3081" x="31894"/>
                    <a:pt y="3112" x="31893"/>
                  </a:cubicBezTo>
                  <a:cubicBezTo>
                    <a:pt y="3142" x="31892"/>
                    <a:pt y="3172" x="31890"/>
                    <a:pt y="3201" x="31888"/>
                  </a:cubicBezTo>
                  <a:lnTo>
                    <a:pt y="5123" x="31888"/>
                  </a:lnTo>
                  <a:lnTo>
                    <a:pt y="5123" x="33073"/>
                  </a:lnTo>
                  <a:lnTo>
                    <a:pt y="2878" x="33073"/>
                  </a:lnTo>
                  <a:cubicBezTo>
                    <a:pt y="2380" x="33073"/>
                    <a:pt y="2000" x="32962"/>
                    <a:pt y="1739" x="32741"/>
                  </a:cubicBezTo>
                  <a:cubicBezTo>
                    <a:pt y="1478" x="32519"/>
                    <a:pt y="1347" x="32196"/>
                    <a:pt y="1347" x="31773"/>
                  </a:cubicBezTo>
                  <a:cubicBezTo>
                    <a:pt y="1347" x="31527"/>
                    <a:pt y="1407" x="31301"/>
                    <a:pt y="1526" x="31096"/>
                  </a:cubicBezTo>
                  <a:cubicBezTo>
                    <a:pt y="1646" x="30891"/>
                    <a:pt y="1820" x="30714"/>
                    <a:pt y="2048" x="30564"/>
                  </a:cubicBezTo>
                  <a:cubicBezTo>
                    <a:pt y="1827" x="30463"/>
                    <a:pt y="1654" x="30315"/>
                    <a:pt y="1531" x="30120"/>
                  </a:cubicBezTo>
                  <a:cubicBezTo>
                    <a:pt y="1408" x="29925"/>
                    <a:pt y="1347" x="29700"/>
                    <a:pt y="1347" x="29445"/>
                  </a:cubicBezTo>
                  <a:close/>
                  <a:moveTo>
                    <a:pt y="1347" x="9374"/>
                  </a:moveTo>
                  <a:cubicBezTo>
                    <a:pt y="1347" x="9120"/>
                    <a:pt y="1363" x="8865"/>
                    <a:pt y="1395" x="8610"/>
                  </a:cubicBezTo>
                  <a:cubicBezTo>
                    <a:pt y="1427" x="8356"/>
                    <a:pt y="1473" x="8102"/>
                    <a:pt y="1535" x="7850"/>
                  </a:cubicBezTo>
                  <a:lnTo>
                    <a:pt y="2433" x="7850"/>
                  </a:lnTo>
                  <a:cubicBezTo>
                    <a:pt y="2333" x="8036"/>
                    <a:pt y="2257" x="8238"/>
                    <a:pt y="2206" x="8456"/>
                  </a:cubicBezTo>
                  <a:cubicBezTo>
                    <a:pt y="2156" x="8673"/>
                    <a:pt y="2131" x="8908"/>
                    <a:pt y="2131" x="9160"/>
                  </a:cubicBezTo>
                  <a:cubicBezTo>
                    <a:pt y="2131" x="9472"/>
                    <a:pt y="2174" x="9701"/>
                    <a:pt y="2261" x="9848"/>
                  </a:cubicBezTo>
                  <a:cubicBezTo>
                    <a:pt y="2347" x="9995"/>
                    <a:pt y="2484" x="10069"/>
                    <a:pt y="2671" x="10069"/>
                  </a:cubicBezTo>
                  <a:lnTo>
                    <a:pt y="2763" x="10069"/>
                  </a:lnTo>
                  <a:lnTo>
                    <a:pt y="2763" x="9374"/>
                  </a:lnTo>
                  <a:cubicBezTo>
                    <a:pt y="2763" x="8738"/>
                    <a:pt y="2864" x="8271"/>
                    <a:pt y="3066" x="7973"/>
                  </a:cubicBezTo>
                  <a:cubicBezTo>
                    <a:pt y="3268" x="7676"/>
                    <a:pt y="3585" x="7527"/>
                    <a:pt y="4017" x="7527"/>
                  </a:cubicBezTo>
                  <a:cubicBezTo>
                    <a:pt y="4373" x="7527"/>
                    <a:pt y="4662" x="7646"/>
                    <a:pt y="4885" x="7884"/>
                  </a:cubicBezTo>
                  <a:cubicBezTo>
                    <a:pt y="5108" x="8123"/>
                    <a:pt y="5219" x="8433"/>
                    <a:pt y="5219" x="8815"/>
                  </a:cubicBezTo>
                  <a:cubicBezTo>
                    <a:pt y="5219" x="9098"/>
                    <a:pt y="5168" x="9338"/>
                    <a:pt y="5066" x="9536"/>
                  </a:cubicBezTo>
                  <a:cubicBezTo>
                    <a:pt y="4964" x="9733"/>
                    <a:pt y="4801" x="9911"/>
                    <a:pt y="4577" x="10069"/>
                  </a:cubicBezTo>
                  <a:lnTo>
                    <a:pt y="5123" x="10069"/>
                  </a:lnTo>
                  <a:lnTo>
                    <a:pt y="5123" x="11258"/>
                  </a:lnTo>
                  <a:lnTo>
                    <a:pt y="3020" x="11258"/>
                  </a:lnTo>
                  <a:cubicBezTo>
                    <a:pt y="2429" x="11258"/>
                    <a:pt y="2003" x="11110"/>
                    <a:pt y="1740" x="10815"/>
                  </a:cubicBezTo>
                  <a:cubicBezTo>
                    <a:pt y="1478" x="10520"/>
                    <a:pt y="1347" x="10039"/>
                    <a:pt y="1347" x="9374"/>
                  </a:cubicBezTo>
                  <a:close/>
                  <a:moveTo>
                    <a:pt y="1347" x="35941"/>
                  </a:moveTo>
                  <a:cubicBezTo>
                    <a:pt y="1347" x="35304"/>
                    <a:pt y="1519" x="34804"/>
                    <a:pt y="1864" x="34441"/>
                  </a:cubicBezTo>
                  <a:cubicBezTo>
                    <a:pt y="2208" x="34078"/>
                    <a:pt y="2681" x="33896"/>
                    <a:pt y="3283" x="33896"/>
                  </a:cubicBezTo>
                  <a:cubicBezTo>
                    <a:pt y="3895" x="33896"/>
                    <a:pt y="4371" x="34081"/>
                    <a:pt y="4710" x="34451"/>
                  </a:cubicBezTo>
                  <a:cubicBezTo>
                    <a:pt y="5049" x="34821"/>
                    <a:pt y="5219" x="35339"/>
                    <a:pt y="5219" x="36007"/>
                  </a:cubicBezTo>
                  <a:cubicBezTo>
                    <a:pt y="5219" x="36285"/>
                    <a:pt y="5192" x="36564"/>
                    <a:pt y="5138" x="36843"/>
                  </a:cubicBezTo>
                  <a:cubicBezTo>
                    <a:pt y="5084" x="37122"/>
                    <a:pt y="5005" x="37401"/>
                    <a:pt y="4900" x="37679"/>
                  </a:cubicBezTo>
                  <a:lnTo>
                    <a:pt y="3991" x="37679"/>
                  </a:lnTo>
                  <a:cubicBezTo>
                    <a:pt y="4140" x="37405"/>
                    <a:pt y="4251" x="37138"/>
                    <a:pt y="4325" x="36878"/>
                  </a:cubicBezTo>
                  <a:cubicBezTo>
                    <a:pt y="4399" x="36617"/>
                    <a:pt y="4435" x="36363"/>
                    <a:pt y="4435" x="36115"/>
                  </a:cubicBezTo>
                  <a:cubicBezTo>
                    <a:pt y="4435" x="35808"/>
                    <a:pt y="4366" x="35569"/>
                    <a:pt y="4228" x="35398"/>
                  </a:cubicBezTo>
                  <a:cubicBezTo>
                    <a:pt y="4090" x="35226"/>
                    <a:pt y="3882" x="35126"/>
                    <a:pt y="3606" x="35098"/>
                  </a:cubicBezTo>
                  <a:lnTo>
                    <a:pt y="3606" x="37854"/>
                  </a:lnTo>
                  <a:lnTo>
                    <a:pt y="3270" x="37854"/>
                  </a:lnTo>
                  <a:cubicBezTo>
                    <a:pt y="2686" x="37854"/>
                    <a:pt y="2219" x="37680"/>
                    <a:pt y="1870" x="37332"/>
                  </a:cubicBezTo>
                  <a:cubicBezTo>
                    <a:pt y="1521" x="36984"/>
                    <a:pt y="1347" x="36520"/>
                    <a:pt y="1347" x="359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