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5" r:id="rId4"/>
    <p:sldId id="266" r:id="rId5"/>
    <p:sldId id="257" r:id="rId6"/>
    <p:sldId id="260" r:id="rId7"/>
    <p:sldId id="261" r:id="rId8"/>
    <p:sldId id="263" r:id="rId9"/>
    <p:sldId id="268" r:id="rId10"/>
    <p:sldId id="269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1A1-3503-824E-ABA4-3AF37713443C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A23-4766-D640-8054-A05F1BE6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1A1-3503-824E-ABA4-3AF37713443C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A23-4766-D640-8054-A05F1BE6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4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1A1-3503-824E-ABA4-3AF37713443C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A23-4766-D640-8054-A05F1BE6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2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1A1-3503-824E-ABA4-3AF37713443C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A23-4766-D640-8054-A05F1BE6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2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1A1-3503-824E-ABA4-3AF37713443C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A23-4766-D640-8054-A05F1BE6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3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1A1-3503-824E-ABA4-3AF37713443C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A23-4766-D640-8054-A05F1BE6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1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1A1-3503-824E-ABA4-3AF37713443C}" type="datetimeFigureOut">
              <a:rPr lang="en-US" smtClean="0"/>
              <a:t>8/26/14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A23-4766-D640-8054-A05F1BE6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3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1A1-3503-824E-ABA4-3AF37713443C}" type="datetimeFigureOut">
              <a:rPr lang="en-US" smtClean="0"/>
              <a:t>8/26/14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A23-4766-D640-8054-A05F1BE6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1A1-3503-824E-ABA4-3AF37713443C}" type="datetimeFigureOut">
              <a:rPr lang="en-US" smtClean="0"/>
              <a:t>8/26/14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A23-4766-D640-8054-A05F1BE6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1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1A1-3503-824E-ABA4-3AF37713443C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A23-4766-D640-8054-A05F1BE6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8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41A1-3503-824E-ABA4-3AF37713443C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A23-4766-D640-8054-A05F1BE6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41A1-3503-824E-ABA4-3AF37713443C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F0A23-4766-D640-8054-A05F1BE6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3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are a hack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They are literally the simplest thing that could work.</a:t>
            </a:r>
          </a:p>
          <a:p>
            <a:r>
              <a:rPr lang="en-US" dirty="0" smtClean="0"/>
              <a:t>But as a replacement for synchronous control flow, they suck.</a:t>
            </a:r>
          </a:p>
          <a:p>
            <a:r>
              <a:rPr lang="en-US" dirty="0" smtClean="0"/>
              <a:t>There's no consistency in callback APIs.</a:t>
            </a:r>
          </a:p>
          <a:p>
            <a:r>
              <a:rPr lang="en-US" dirty="0" smtClean="0"/>
              <a:t>There's no guarantees.</a:t>
            </a:r>
          </a:p>
          <a:p>
            <a:r>
              <a:rPr lang="en-US" dirty="0" smtClean="0"/>
              <a:t>We lose the flow of our code writing callbacks that tie together other callbacks.</a:t>
            </a:r>
          </a:p>
          <a:p>
            <a:r>
              <a:rPr lang="en-US" dirty="0" smtClean="0"/>
              <a:t>We lose stack-unwinding semantics of exceptions, forcing us to handle errors explicitly at every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 smtClean="0"/>
              <a:t>Promises Give You Back Exception </a:t>
            </a:r>
            <a:r>
              <a:rPr lang="en-US" dirty="0" err="1" smtClean="0"/>
              <a:t>Propogation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getUser</a:t>
            </a:r>
            <a:r>
              <a:rPr lang="en-US" dirty="0" smtClean="0"/>
              <a:t>("Dominic", function(user) {</a:t>
            </a:r>
          </a:p>
          <a:p>
            <a:pPr marL="0" indent="0">
              <a:buNone/>
            </a:pPr>
            <a:r>
              <a:rPr lang="en-US" dirty="0" smtClean="0"/>
              <a:t>  if (err)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ui.error</a:t>
            </a:r>
            <a:r>
              <a:rPr lang="en-US" dirty="0" smtClean="0"/>
              <a:t>(err);</a:t>
            </a:r>
          </a:p>
          <a:p>
            <a:pPr marL="0" indent="0">
              <a:buNone/>
            </a:pPr>
            <a:r>
              <a:rPr lang="en-US" dirty="0" smtClean="0"/>
              <a:t>  } else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getBestFriend</a:t>
            </a:r>
            <a:r>
              <a:rPr lang="en-US" dirty="0" smtClean="0"/>
              <a:t>(user, function(err, friend) {</a:t>
            </a:r>
          </a:p>
          <a:p>
            <a:pPr marL="0" indent="0">
              <a:buNone/>
            </a:pPr>
            <a:r>
              <a:rPr lang="en-US" dirty="0" smtClean="0"/>
              <a:t>      if (err)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ui.showBestFriend</a:t>
            </a:r>
            <a:r>
              <a:rPr lang="en-US" dirty="0" smtClean="0"/>
              <a:t>(friend);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    });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as First-Class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Because promises are first-class objects, you can build simple operations on them instead of tying callbacks together:</a:t>
            </a:r>
          </a:p>
          <a:p>
            <a:pPr marL="0" indent="0">
              <a:buNone/>
            </a:pPr>
            <a:r>
              <a:rPr lang="en-US" dirty="0" smtClean="0"/>
              <a:t>//Fulfills with an array of results, or rejects if any reject</a:t>
            </a:r>
          </a:p>
          <a:p>
            <a:pPr marL="0" indent="0">
              <a:buNone/>
            </a:pPr>
            <a:r>
              <a:rPr lang="en-US" dirty="0" smtClean="0"/>
              <a:t>all([</a:t>
            </a:r>
            <a:r>
              <a:rPr lang="en-US" dirty="0" err="1" smtClean="0"/>
              <a:t>getUserData</a:t>
            </a:r>
            <a:r>
              <a:rPr lang="en-US" dirty="0" smtClean="0"/>
              <a:t>(), </a:t>
            </a:r>
            <a:r>
              <a:rPr lang="en-US" dirty="0" err="1" smtClean="0"/>
              <a:t>getCompanyData</a:t>
            </a:r>
            <a:r>
              <a:rPr lang="en-US" dirty="0" smtClean="0"/>
              <a:t>()]);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//Fulfills as soon as either completes, or rejects if both reject</a:t>
            </a:r>
          </a:p>
          <a:p>
            <a:pPr marL="0" indent="0">
              <a:buNone/>
            </a:pPr>
            <a:r>
              <a:rPr lang="en-US" dirty="0" smtClean="0"/>
              <a:t>any([storeDataOnServer1(), storeDataOnServer2()]);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//If </a:t>
            </a:r>
            <a:r>
              <a:rPr lang="en-US" dirty="0" err="1" smtClean="0"/>
              <a:t>writeFile</a:t>
            </a:r>
            <a:r>
              <a:rPr lang="en-US" dirty="0" smtClean="0"/>
              <a:t> accepts promises as arguments, and </a:t>
            </a:r>
            <a:r>
              <a:rPr lang="en-US" dirty="0" err="1" smtClean="0"/>
              <a:t>readfile</a:t>
            </a:r>
            <a:r>
              <a:rPr lang="en-US" dirty="0" smtClean="0"/>
              <a:t> returns one:</a:t>
            </a:r>
          </a:p>
          <a:p>
            <a:pPr marL="0" indent="0">
              <a:buNone/>
            </a:pPr>
            <a:r>
              <a:rPr lang="en-US" dirty="0" err="1" smtClean="0"/>
              <a:t>writeFile</a:t>
            </a:r>
            <a:r>
              <a:rPr lang="en-US" dirty="0" smtClean="0"/>
              <a:t>("</a:t>
            </a:r>
            <a:r>
              <a:rPr lang="en-US" dirty="0" err="1" smtClean="0"/>
              <a:t>dest.txt</a:t>
            </a:r>
            <a:r>
              <a:rPr lang="en-US" dirty="0" smtClean="0"/>
              <a:t>", </a:t>
            </a:r>
            <a:r>
              <a:rPr lang="en-US" dirty="0" err="1" smtClean="0"/>
              <a:t>readFile</a:t>
            </a:r>
            <a:r>
              <a:rPr lang="en-US" dirty="0" smtClean="0"/>
              <a:t>("</a:t>
            </a:r>
            <a:r>
              <a:rPr lang="en-US" dirty="0" err="1" smtClean="0"/>
              <a:t>source.txt</a:t>
            </a:r>
            <a:r>
              <a:rPr lang="en-US" dirty="0" smtClean="0"/>
              <a:t>"));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8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Promises Give You Back Exception </a:t>
            </a:r>
            <a:r>
              <a:rPr lang="en-US" dirty="0" err="1" smtClean="0"/>
              <a:t>Propogation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getUser</a:t>
            </a:r>
            <a:r>
              <a:rPr lang="en-US" dirty="0" smtClean="0"/>
              <a:t>("Dominic")</a:t>
            </a:r>
          </a:p>
          <a:p>
            <a:pPr marL="0" indent="0">
              <a:buNone/>
            </a:pPr>
            <a:r>
              <a:rPr lang="en-US" dirty="0" smtClean="0"/>
              <a:t>  .then(</a:t>
            </a:r>
            <a:r>
              <a:rPr lang="en-US" dirty="0" err="1" smtClean="0"/>
              <a:t>getBestFriend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.then(</a:t>
            </a:r>
            <a:r>
              <a:rPr lang="en-US" dirty="0" err="1" smtClean="0"/>
              <a:t>ui.showBestFriend</a:t>
            </a:r>
            <a:r>
              <a:rPr lang="en-US" dirty="0" smtClean="0"/>
              <a:t>, </a:t>
            </a:r>
            <a:r>
              <a:rPr lang="en-US" dirty="0" err="1" smtClean="0"/>
              <a:t>ui.error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8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</a:t>
            </a:r>
            <a:r>
              <a:rPr lang="en-US" dirty="0"/>
              <a:t>c</a:t>
            </a:r>
            <a:r>
              <a:rPr lang="en-US" dirty="0" smtClean="0"/>
              <a:t>allback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// Normal callback usage =&gt; PYRAMID OF DOOOOOOOOM</a:t>
            </a:r>
          </a:p>
          <a:p>
            <a:pPr marL="0" indent="0">
              <a:buNone/>
            </a:pPr>
            <a:r>
              <a:rPr lang="en-US" dirty="0" err="1" smtClean="0"/>
              <a:t>asyncOperation</a:t>
            </a:r>
            <a:r>
              <a:rPr lang="en-US" dirty="0" smtClean="0"/>
              <a:t>(function(data) {</a:t>
            </a:r>
          </a:p>
          <a:p>
            <a:pPr marL="0" indent="0">
              <a:buNone/>
            </a:pPr>
            <a:r>
              <a:rPr lang="en-US" dirty="0" smtClean="0"/>
              <a:t>  // Do some processing with `data`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anotherAsync</a:t>
            </a:r>
            <a:r>
              <a:rPr lang="en-US" dirty="0" smtClean="0"/>
              <a:t>(function(data2) {</a:t>
            </a:r>
          </a:p>
          <a:p>
            <a:pPr marL="0" indent="0">
              <a:buNone/>
            </a:pPr>
            <a:r>
              <a:rPr lang="en-US" dirty="0" smtClean="0"/>
              <a:t>    // Some more processing with `data2`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yetAnotherAsync</a:t>
            </a:r>
            <a:r>
              <a:rPr lang="en-US" dirty="0" smtClean="0"/>
              <a:t>(function() {</a:t>
            </a:r>
          </a:p>
          <a:p>
            <a:pPr marL="0" indent="0">
              <a:buNone/>
            </a:pPr>
            <a:r>
              <a:rPr lang="en-US" dirty="0" smtClean="0"/>
              <a:t>      // Yay we're finished!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console.log</a:t>
            </a:r>
            <a:r>
              <a:rPr lang="en-US" dirty="0" smtClean="0"/>
              <a:t>(data + data2);</a:t>
            </a:r>
          </a:p>
          <a:p>
            <a:pPr marL="0" indent="0">
              <a:buNone/>
            </a:pPr>
            <a:r>
              <a:rPr lang="en-US" dirty="0" smtClean="0"/>
              <a:t>    });</a:t>
            </a:r>
          </a:p>
          <a:p>
            <a:pPr marL="0" indent="0">
              <a:buNone/>
            </a:pPr>
            <a:r>
              <a:rPr lang="en-US" dirty="0" smtClean="0"/>
              <a:t>  });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31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// Let's look at using promises</a:t>
            </a:r>
          </a:p>
          <a:p>
            <a:pPr marL="0" indent="0">
              <a:buNone/>
            </a:pPr>
            <a:r>
              <a:rPr lang="en-US" dirty="0" err="1" smtClean="0"/>
              <a:t>asyncOperation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.then(function(data) {</a:t>
            </a:r>
          </a:p>
          <a:p>
            <a:pPr marL="0" indent="0">
              <a:buNone/>
            </a:pPr>
            <a:r>
              <a:rPr lang="en-US" dirty="0" smtClean="0"/>
              <a:t>    // Do some processing with `data`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anotherAsync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})</a:t>
            </a:r>
          </a:p>
          <a:p>
            <a:pPr marL="0" indent="0">
              <a:buNone/>
            </a:pPr>
            <a:r>
              <a:rPr lang="en-US" dirty="0" smtClean="0"/>
              <a:t>  .then(function(data2) {</a:t>
            </a:r>
          </a:p>
          <a:p>
            <a:pPr marL="0" indent="0">
              <a:buNone/>
            </a:pPr>
            <a:r>
              <a:rPr lang="en-US" dirty="0" smtClean="0"/>
              <a:t>    // Some more processing with `data2`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yetAnotherAsync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})</a:t>
            </a:r>
          </a:p>
          <a:p>
            <a:pPr marL="0" indent="0">
              <a:buNone/>
            </a:pPr>
            <a:r>
              <a:rPr lang="en-US" dirty="0" smtClean="0"/>
              <a:t>  .then(function() {</a:t>
            </a:r>
          </a:p>
          <a:p>
            <a:pPr marL="0" indent="0">
              <a:buNone/>
            </a:pPr>
            <a:r>
              <a:rPr lang="en-US" dirty="0" smtClean="0"/>
              <a:t>    // Yay we're finished!</a:t>
            </a:r>
          </a:p>
          <a:p>
            <a:pPr marL="0" indent="0">
              <a:buNone/>
            </a:pPr>
            <a:r>
              <a:rPr lang="en-US" dirty="0" smtClean="0"/>
              <a:t>  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5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futurama-fry-meme-generator-it-works-but-not-sure-why-1e228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2" r="-18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6904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Promises: </a:t>
            </a:r>
            <a:r>
              <a:rPr lang="en-US" dirty="0" err="1" smtClean="0"/>
              <a:t>Async</a:t>
            </a:r>
            <a:r>
              <a:rPr lang="en-US" dirty="0" smtClean="0"/>
              <a:t> done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Promises are not callbacks. A promise represents the future result of an asynchronous operation. They either:</a:t>
            </a:r>
          </a:p>
          <a:p>
            <a:pPr lvl="1"/>
            <a:r>
              <a:rPr lang="en-US" dirty="0" smtClean="0"/>
              <a:t>Become fulfilled by a value</a:t>
            </a:r>
          </a:p>
          <a:p>
            <a:pPr lvl="1"/>
            <a:r>
              <a:rPr lang="en-US" dirty="0" smtClean="0"/>
              <a:t>Become rejected with a reason</a:t>
            </a:r>
          </a:p>
        </p:txBody>
      </p:sp>
    </p:spTree>
    <p:extLst>
      <p:ext uri="{BB962C8B-B14F-4D97-AF65-F5344CB8AC3E}">
        <p14:creationId xmlns:p14="http://schemas.microsoft.com/office/powerpoint/2010/main" val="101262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promiseForResult.then</a:t>
            </a:r>
            <a:r>
              <a:rPr lang="en-US" dirty="0" smtClean="0"/>
              <a:t>(</a:t>
            </a:r>
            <a:r>
              <a:rPr lang="en-US" dirty="0" err="1" smtClean="0"/>
              <a:t>onFulfilled</a:t>
            </a:r>
            <a:r>
              <a:rPr lang="en-US" dirty="0" smtClean="0"/>
              <a:t>, </a:t>
            </a:r>
            <a:r>
              <a:rPr lang="en-US" dirty="0" err="1" smtClean="0"/>
              <a:t>onRejected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Only one of </a:t>
            </a:r>
            <a:r>
              <a:rPr lang="en-US" dirty="0" err="1" smtClean="0"/>
              <a:t>onFulfilled</a:t>
            </a:r>
            <a:r>
              <a:rPr lang="en-US" dirty="0" smtClean="0"/>
              <a:t> or </a:t>
            </a:r>
            <a:r>
              <a:rPr lang="en-US" dirty="0" err="1" smtClean="0"/>
              <a:t>onRejected</a:t>
            </a:r>
            <a:r>
              <a:rPr lang="en-US" dirty="0" smtClean="0"/>
              <a:t> will be called</a:t>
            </a:r>
          </a:p>
          <a:p>
            <a:r>
              <a:rPr lang="en-US" dirty="0" err="1" smtClean="0"/>
              <a:t>onFulfiled</a:t>
            </a:r>
            <a:r>
              <a:rPr lang="en-US" dirty="0" smtClean="0"/>
              <a:t> will be called with a single fulfillment value ( return value)</a:t>
            </a:r>
          </a:p>
          <a:p>
            <a:r>
              <a:rPr lang="en-US" dirty="0" err="1" smtClean="0"/>
              <a:t>onRejected</a:t>
            </a:r>
            <a:r>
              <a:rPr lang="en-US" dirty="0" smtClean="0"/>
              <a:t> will be called with a single rejection reason (thrown exception)</a:t>
            </a:r>
          </a:p>
          <a:p>
            <a:r>
              <a:rPr lang="en-US" dirty="0" smtClean="0"/>
              <a:t>If the promise is already settled, the handlers will still be called once you attach them</a:t>
            </a:r>
          </a:p>
          <a:p>
            <a:r>
              <a:rPr lang="en-US" dirty="0" smtClean="0"/>
              <a:t>The handlers will always be called asynchronously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0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can be chained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transformedPromise</a:t>
            </a:r>
            <a:r>
              <a:rPr lang="en-US" sz="2400" dirty="0" smtClean="0"/>
              <a:t> =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 err="1" smtClean="0"/>
              <a:t>originalPromise.then</a:t>
            </a:r>
            <a:r>
              <a:rPr lang="en-US" sz="2400" dirty="0" smtClean="0"/>
              <a:t>(</a:t>
            </a:r>
            <a:r>
              <a:rPr lang="en-US" sz="2400" dirty="0" err="1" smtClean="0"/>
              <a:t>onFulfilled</a:t>
            </a:r>
            <a:r>
              <a:rPr lang="en-US" sz="2400" dirty="0" smtClean="0"/>
              <a:t>, </a:t>
            </a:r>
            <a:r>
              <a:rPr lang="en-US" sz="2400" dirty="0" err="1" smtClean="0"/>
              <a:t>onRejected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If the called handler returns a value, </a:t>
            </a:r>
            <a:r>
              <a:rPr lang="en-US" sz="2400" dirty="0" err="1" smtClean="0"/>
              <a:t>transformedPromise</a:t>
            </a:r>
            <a:r>
              <a:rPr lang="en-US" sz="2400" dirty="0" smtClean="0"/>
              <a:t> will be resolved with that value:</a:t>
            </a:r>
          </a:p>
          <a:p>
            <a:pPr lvl="1"/>
            <a:r>
              <a:rPr lang="en-US" sz="2000" dirty="0" smtClean="0"/>
              <a:t>If the returned value is a promise, we adopt its state.</a:t>
            </a:r>
          </a:p>
          <a:p>
            <a:pPr lvl="1"/>
            <a:r>
              <a:rPr lang="en-US" sz="2000" dirty="0" smtClean="0"/>
              <a:t>Otherwise, </a:t>
            </a:r>
            <a:r>
              <a:rPr lang="en-US" sz="2000" dirty="0" err="1" smtClean="0"/>
              <a:t>transfromedPromise</a:t>
            </a:r>
            <a:r>
              <a:rPr lang="en-US" sz="2000" dirty="0" smtClean="0"/>
              <a:t> is fulfilled with that value</a:t>
            </a:r>
          </a:p>
          <a:p>
            <a:r>
              <a:rPr lang="en-US" sz="2400" dirty="0" smtClean="0"/>
              <a:t>If the called handler throws an exception, </a:t>
            </a:r>
            <a:r>
              <a:rPr lang="en-US" sz="2400" dirty="0" err="1" smtClean="0"/>
              <a:t>transformedPromise</a:t>
            </a:r>
            <a:r>
              <a:rPr lang="en-US" sz="2400" dirty="0" smtClean="0"/>
              <a:t> will be rejected with that exception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9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Versus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result, threw = false;</a:t>
            </a:r>
          </a:p>
          <a:p>
            <a:pPr marL="0" indent="0">
              <a:buNone/>
            </a:pPr>
            <a:r>
              <a:rPr lang="en-US" dirty="0" smtClean="0"/>
              <a:t>try {</a:t>
            </a:r>
          </a:p>
          <a:p>
            <a:pPr marL="0" indent="0">
              <a:buNone/>
            </a:pPr>
            <a:r>
              <a:rPr lang="en-US" dirty="0" smtClean="0"/>
              <a:t>  result= </a:t>
            </a:r>
            <a:r>
              <a:rPr lang="en-US" dirty="0" err="1" smtClean="0"/>
              <a:t>doSomethingSync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 catch (ex) {</a:t>
            </a:r>
          </a:p>
          <a:p>
            <a:pPr marL="0" indent="0">
              <a:buNone/>
            </a:pPr>
            <a:r>
              <a:rPr lang="en-US" dirty="0" smtClean="0"/>
              <a:t>  threw = true;</a:t>
            </a:r>
          </a:p>
          <a:p>
            <a:pPr marL="0" indent="0">
              <a:buNone/>
            </a:pPr>
            <a:r>
              <a:rPr lang="en-US" dirty="0" smtClean="0"/>
              <a:t>  handle(ex);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if(!threw) process(result);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doSomethingAsync</a:t>
            </a:r>
            <a:r>
              <a:rPr lang="en-US" dirty="0" smtClean="0"/>
              <a:t>().then(</a:t>
            </a:r>
          </a:p>
          <a:p>
            <a:pPr marL="0" indent="0">
              <a:buNone/>
            </a:pPr>
            <a:r>
              <a:rPr lang="en-US" dirty="0" smtClean="0"/>
              <a:t>  process,</a:t>
            </a:r>
          </a:p>
          <a:p>
            <a:pPr marL="0" indent="0">
              <a:buNone/>
            </a:pPr>
            <a:r>
              <a:rPr lang="en-US" dirty="0" smtClean="0"/>
              <a:t>  handle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2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 smtClean="0"/>
              <a:t>Promises Give You Back Exception </a:t>
            </a:r>
            <a:r>
              <a:rPr lang="en-US" dirty="0" err="1" smtClean="0"/>
              <a:t>Propogation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getUser</a:t>
            </a:r>
            <a:r>
              <a:rPr lang="en-US" dirty="0" smtClean="0"/>
              <a:t>("Dominic", function (user)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getBestFriend</a:t>
            </a:r>
            <a:r>
              <a:rPr lang="en-US" dirty="0" smtClean="0"/>
              <a:t>(user, function(friend)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ui.showBestFriend</a:t>
            </a:r>
            <a:r>
              <a:rPr lang="en-US" dirty="0" smtClean="0"/>
              <a:t>(friend);</a:t>
            </a:r>
          </a:p>
          <a:p>
            <a:pPr marL="0" indent="0">
              <a:buNone/>
            </a:pPr>
            <a:r>
              <a:rPr lang="en-US" dirty="0" smtClean="0"/>
              <a:t>  })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4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651</Words>
  <Application>Microsoft Macintosh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Callbacks are a hack</vt:lpstr>
      <vt:lpstr>Normal callback usage</vt:lpstr>
      <vt:lpstr>Promises</vt:lpstr>
      <vt:lpstr>PowerPoint Presentation</vt:lpstr>
      <vt:lpstr>Promises: Async done right</vt:lpstr>
      <vt:lpstr>Promise Guarantees</vt:lpstr>
      <vt:lpstr>Promises can be chained</vt:lpstr>
      <vt:lpstr>Sync Versus Async</vt:lpstr>
      <vt:lpstr>Promises Give You Back Exception Propogation</vt:lpstr>
      <vt:lpstr>Promises Give You Back Exception Propogation</vt:lpstr>
      <vt:lpstr>Promises as First-Class Objects</vt:lpstr>
      <vt:lpstr>Promises Give You Back Exception Propogation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Promises</dc:title>
  <dc:creator>Steve Coffman</dc:creator>
  <cp:lastModifiedBy>Steve Coffman</cp:lastModifiedBy>
  <cp:revision>5</cp:revision>
  <dcterms:created xsi:type="dcterms:W3CDTF">2014-08-26T15:33:46Z</dcterms:created>
  <dcterms:modified xsi:type="dcterms:W3CDTF">2014-08-26T16:31:07Z</dcterms:modified>
</cp:coreProperties>
</file>