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319B-D807-4528-9B73-A6CD0C8482E6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F176-B467-4BE8-967F-7BCB857BB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rmAutofit/>
          </a:bodyPr>
          <a:lstStyle/>
          <a:p>
            <a:r>
              <a:rPr lang="en-US" dirty="0" smtClean="0"/>
              <a:t>Behavior-Driven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Steve Coffman</a:t>
            </a:r>
          </a:p>
          <a:p>
            <a:endParaRPr lang="en-US" dirty="0" smtClean="0"/>
          </a:p>
          <a:p>
            <a:r>
              <a:rPr lang="en-US" dirty="0" smtClean="0"/>
              <a:t>gears@umich.edu</a:t>
            </a:r>
          </a:p>
          <a:p>
            <a:endParaRPr lang="en-US" dirty="0" smtClean="0"/>
          </a:p>
          <a:p>
            <a:r>
              <a:rPr lang="en-US" dirty="0" smtClean="0"/>
              <a:t>August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Generated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@Given("^a calculator I just turned on$") throws 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a_calculator_I_just_turned_on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// Express the </a:t>
            </a:r>
            <a:r>
              <a:rPr lang="en-US" dirty="0" err="1" smtClean="0"/>
              <a:t>Regexp</a:t>
            </a:r>
            <a:r>
              <a:rPr lang="en-US" dirty="0" smtClean="0"/>
              <a:t> above with the code you wish you had</a:t>
            </a:r>
          </a:p>
          <a:p>
            <a:pPr marL="0" indent="0">
              <a:buNone/>
            </a:pPr>
            <a:r>
              <a:rPr lang="en-US" dirty="0" smtClean="0"/>
              <a:t>      throw new </a:t>
            </a:r>
            <a:r>
              <a:rPr lang="en-US" dirty="0" err="1" smtClean="0"/>
              <a:t>PendingException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@When("^I add (\\d+) and (\\d+)$")</a:t>
            </a:r>
          </a:p>
          <a:p>
            <a:pPr marL="0" indent="0">
              <a:buNone/>
            </a:pPr>
            <a:r>
              <a:rPr lang="en-US" dirty="0" smtClean="0"/>
              <a:t>    public void adding(</a:t>
            </a:r>
            <a:r>
              <a:rPr lang="en-US" dirty="0" err="1" smtClean="0"/>
              <a:t>int</a:t>
            </a:r>
            <a:r>
              <a:rPr lang="en-US" dirty="0" smtClean="0"/>
              <a:t> arg1, </a:t>
            </a:r>
            <a:r>
              <a:rPr lang="en-US" dirty="0" err="1" smtClean="0"/>
              <a:t>int</a:t>
            </a:r>
            <a:r>
              <a:rPr lang="en-US" dirty="0" smtClean="0"/>
              <a:t> arg2) throws </a:t>
            </a:r>
            <a:r>
              <a:rPr lang="en-US" dirty="0" err="1" smtClean="0"/>
              <a:t>Throwable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// Express the </a:t>
            </a:r>
            <a:r>
              <a:rPr lang="en-US" dirty="0" err="1" smtClean="0"/>
              <a:t>Regexp</a:t>
            </a:r>
            <a:r>
              <a:rPr lang="en-US" dirty="0" smtClean="0"/>
              <a:t> above with the code you wish you had</a:t>
            </a:r>
          </a:p>
          <a:p>
            <a:pPr marL="0" indent="0">
              <a:buNone/>
            </a:pPr>
            <a:r>
              <a:rPr lang="en-US" dirty="0" smtClean="0"/>
              <a:t>      throw new </a:t>
            </a:r>
            <a:r>
              <a:rPr lang="en-US" dirty="0" err="1" smtClean="0"/>
              <a:t>PendingException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@Then("^the result is (\\d+)$")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the_result_is</a:t>
            </a:r>
            <a:r>
              <a:rPr lang="en-US" dirty="0" smtClean="0"/>
              <a:t>(double arg1) {</a:t>
            </a:r>
          </a:p>
          <a:p>
            <a:pPr marL="0" indent="0">
              <a:buNone/>
            </a:pPr>
            <a:r>
              <a:rPr lang="en-US" dirty="0" smtClean="0"/>
              <a:t>      // Express the </a:t>
            </a:r>
            <a:r>
              <a:rPr lang="en-US" dirty="0" err="1" smtClean="0"/>
              <a:t>Regexp</a:t>
            </a:r>
            <a:r>
              <a:rPr lang="en-US" dirty="0" smtClean="0"/>
              <a:t> above with the code you wish you had</a:t>
            </a:r>
          </a:p>
          <a:p>
            <a:pPr marL="0" indent="0">
              <a:buNone/>
            </a:pPr>
            <a:r>
              <a:rPr lang="en-US" dirty="0" smtClean="0"/>
              <a:t>      throw new </a:t>
            </a:r>
            <a:r>
              <a:rPr lang="en-US" dirty="0" err="1" smtClean="0"/>
              <a:t>PendingException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</a:t>
            </a:r>
            <a:r>
              <a:rPr lang="en-US" dirty="0" err="1" smtClean="0"/>
              <a:t>JUnit</a:t>
            </a:r>
            <a:r>
              <a:rPr lang="en-US" dirty="0" smtClean="0"/>
              <a:t> Feature Test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@Then("^the result is (\\d+)$")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the_result_is</a:t>
            </a:r>
            <a:r>
              <a:rPr lang="en-US" dirty="0" smtClean="0"/>
              <a:t>(double expected)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assertThat</a:t>
            </a:r>
            <a:r>
              <a:rPr lang="en-US" dirty="0" smtClean="0"/>
              <a:t>(</a:t>
            </a:r>
            <a:r>
              <a:rPr lang="en-US" dirty="0" err="1" smtClean="0"/>
              <a:t>calc.value</a:t>
            </a:r>
            <a:r>
              <a:rPr lang="en-US" dirty="0" smtClean="0"/>
              <a:t>(), is(expected));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BDD</a:t>
            </a:r>
          </a:p>
          <a:p>
            <a:r>
              <a:rPr lang="en-US" dirty="0" smtClean="0"/>
              <a:t>Clarify Types of Tests</a:t>
            </a:r>
          </a:p>
          <a:p>
            <a:r>
              <a:rPr lang="en-US" dirty="0" smtClean="0"/>
              <a:t>Explain Process</a:t>
            </a:r>
          </a:p>
          <a:p>
            <a:r>
              <a:rPr lang="en-US" dirty="0" smtClean="0"/>
              <a:t>Show Examples</a:t>
            </a:r>
          </a:p>
          <a:p>
            <a:r>
              <a:rPr lang="en-US" dirty="0" smtClean="0"/>
              <a:t>Answer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Collaborate to create specification</a:t>
            </a:r>
          </a:p>
          <a:p>
            <a:r>
              <a:rPr lang="en-US" dirty="0" smtClean="0"/>
              <a:t>Specify behavior with examples of behavior</a:t>
            </a:r>
          </a:p>
          <a:p>
            <a:r>
              <a:rPr lang="en-US" dirty="0" smtClean="0"/>
              <a:t>Write “specification by example” in a ubiquitous language</a:t>
            </a:r>
          </a:p>
          <a:p>
            <a:r>
              <a:rPr lang="en-US" dirty="0" smtClean="0"/>
              <a:t>Automate feature tests to make specification executable</a:t>
            </a:r>
          </a:p>
          <a:p>
            <a:r>
              <a:rPr lang="en-US" dirty="0" smtClean="0"/>
              <a:t>Use feature tests to drive development of low-level unit tests</a:t>
            </a:r>
          </a:p>
          <a:p>
            <a:r>
              <a:rPr lang="en-US" dirty="0" smtClean="0"/>
              <a:t>Use unit tests to drive actual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Improves collaboration between BAs, </a:t>
            </a:r>
            <a:r>
              <a:rPr lang="en-US" dirty="0" err="1" smtClean="0"/>
              <a:t>Devs</a:t>
            </a:r>
            <a:r>
              <a:rPr lang="en-US" dirty="0" smtClean="0"/>
              <a:t>, and QAs</a:t>
            </a:r>
          </a:p>
          <a:p>
            <a:r>
              <a:rPr lang="en-US" dirty="0" smtClean="0"/>
              <a:t>Promotes commitment and buy-in</a:t>
            </a:r>
          </a:p>
          <a:p>
            <a:r>
              <a:rPr lang="en-US" dirty="0" smtClean="0"/>
              <a:t>Increases understanding of domain and organizational complexity </a:t>
            </a:r>
          </a:p>
          <a:p>
            <a:r>
              <a:rPr lang="en-US" dirty="0" smtClean="0"/>
              <a:t>Focuses unit and integration tests on building the thing right</a:t>
            </a:r>
          </a:p>
          <a:p>
            <a:r>
              <a:rPr lang="en-US" dirty="0" smtClean="0"/>
              <a:t>Concentrates story acceptance tests on building the right thing</a:t>
            </a:r>
          </a:p>
          <a:p>
            <a:r>
              <a:rPr lang="en-US" dirty="0" smtClean="0"/>
              <a:t>Eliminates specification rot</a:t>
            </a:r>
          </a:p>
          <a:p>
            <a:r>
              <a:rPr lang="en-US" dirty="0" smtClean="0"/>
              <a:t>Frees developers to focus 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Quadrants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4" y="1600200"/>
            <a:ext cx="6714692" cy="4525963"/>
          </a:xfrm>
        </p:spPr>
      </p:pic>
    </p:spTree>
    <p:extLst>
      <p:ext uri="{BB962C8B-B14F-4D97-AF65-F5344CB8AC3E}">
        <p14:creationId xmlns:p14="http://schemas.microsoft.com/office/powerpoint/2010/main" val="382410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0500"/>
            <a:ext cx="8229600" cy="4505362"/>
          </a:xfrm>
        </p:spPr>
      </p:pic>
    </p:spTree>
    <p:extLst>
      <p:ext uri="{BB962C8B-B14F-4D97-AF65-F5344CB8AC3E}">
        <p14:creationId xmlns:p14="http://schemas.microsoft.com/office/powerpoint/2010/main" val="22020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Test-Driven Development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30" y="1752600"/>
            <a:ext cx="4984540" cy="4525963"/>
          </a:xfrm>
        </p:spPr>
      </p:pic>
    </p:spTree>
    <p:extLst>
      <p:ext uri="{BB962C8B-B14F-4D97-AF65-F5344CB8AC3E}">
        <p14:creationId xmlns:p14="http://schemas.microsoft.com/office/powerpoint/2010/main" val="190139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by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74" y="1622897"/>
            <a:ext cx="5806452" cy="4480569"/>
          </a:xfrm>
        </p:spPr>
      </p:pic>
    </p:spTree>
    <p:extLst>
      <p:ext uri="{BB962C8B-B14F-4D97-AF65-F5344CB8AC3E}">
        <p14:creationId xmlns:p14="http://schemas.microsoft.com/office/powerpoint/2010/main" val="23679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Feature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Feature: Basic Arithmetic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In order to avoid silly mistakes,</a:t>
            </a:r>
          </a:p>
          <a:p>
            <a:pPr marL="0" indent="0">
              <a:buNone/>
            </a:pPr>
            <a:r>
              <a:rPr lang="en-US" dirty="0" smtClean="0"/>
              <a:t>  As a cashier,</a:t>
            </a:r>
          </a:p>
          <a:p>
            <a:pPr marL="0" indent="0">
              <a:buNone/>
            </a:pPr>
            <a:r>
              <a:rPr lang="en-US" dirty="0" smtClean="0"/>
              <a:t>  I want to accurately calculate basic arithmetic.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Scenario: Addition</a:t>
            </a:r>
          </a:p>
          <a:p>
            <a:pPr marL="0" indent="0">
              <a:buNone/>
            </a:pPr>
            <a:r>
              <a:rPr lang="en-US" dirty="0" smtClean="0"/>
              <a:t>    Given a calculator I just turned on</a:t>
            </a:r>
          </a:p>
          <a:p>
            <a:pPr marL="0" indent="0">
              <a:buNone/>
            </a:pPr>
            <a:r>
              <a:rPr lang="en-US" dirty="0" smtClean="0"/>
              <a:t>    When I add 4 and 5</a:t>
            </a:r>
          </a:p>
          <a:p>
            <a:pPr marL="0" indent="0">
              <a:buNone/>
            </a:pPr>
            <a:r>
              <a:rPr lang="en-US" dirty="0" smtClean="0"/>
              <a:t>    Then the result is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341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Behavior-Driven Development</vt:lpstr>
      <vt:lpstr>Behavior-Driven Development</vt:lpstr>
      <vt:lpstr>What is BDD?</vt:lpstr>
      <vt:lpstr>BDD Advantages</vt:lpstr>
      <vt:lpstr>Testing Quadrants</vt:lpstr>
      <vt:lpstr>BDD Process</vt:lpstr>
      <vt:lpstr>Acceptance Test-Driven Development Process</vt:lpstr>
      <vt:lpstr>Specification by Example</vt:lpstr>
      <vt:lpstr>Cucumber Feature File</vt:lpstr>
      <vt:lpstr>Cucumber Generated JUnit</vt:lpstr>
      <vt:lpstr>Completed JUnit Feature Test 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and ATDD</dc:title>
  <dc:creator>cofjak</dc:creator>
  <cp:lastModifiedBy>cofjak</cp:lastModifiedBy>
  <cp:revision>28</cp:revision>
  <dcterms:created xsi:type="dcterms:W3CDTF">2013-08-18T20:55:57Z</dcterms:created>
  <dcterms:modified xsi:type="dcterms:W3CDTF">2013-08-19T18:08:32Z</dcterms:modified>
</cp:coreProperties>
</file>