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71" autoAdjust="0"/>
    <p:restoredTop sz="94660"/>
  </p:normalViewPr>
  <p:slideViewPr>
    <p:cSldViewPr snapToGrid="0">
      <p:cViewPr>
        <p:scale>
          <a:sx n="72" d="100"/>
          <a:sy n="72" d="100"/>
        </p:scale>
        <p:origin x="72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994C3-4222-4F1E-98D6-392C7E8FBDE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426AC-CF8B-4509-B2CE-51D0912B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2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3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7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627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3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2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7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2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4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AFFA28-52E7-4D91-BCD4-597142946AF0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5ADC-EE8B-4D93-AAAB-2E98F769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937AFE-05BD-45E9-ACE6-16A993146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" y="371028"/>
            <a:ext cx="2358390" cy="2802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34958-C120-49A2-A42D-3C179BF01087}"/>
              </a:ext>
            </a:extLst>
          </p:cNvPr>
          <p:cNvSpPr txBox="1"/>
          <p:nvPr/>
        </p:nvSpPr>
        <p:spPr>
          <a:xfrm>
            <a:off x="4191000" y="2514600"/>
            <a:ext cx="7067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CATERING SERVICES</a:t>
            </a:r>
          </a:p>
          <a:p>
            <a:pPr algn="ctr"/>
            <a:r>
              <a:rPr lang="en-US" sz="6000" dirty="0"/>
              <a:t>OFFER</a:t>
            </a:r>
          </a:p>
        </p:txBody>
      </p:sp>
    </p:spTree>
    <p:extLst>
      <p:ext uri="{BB962C8B-B14F-4D97-AF65-F5344CB8AC3E}">
        <p14:creationId xmlns:p14="http://schemas.microsoft.com/office/powerpoint/2010/main" val="5135174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CF370-A3D0-4C55-8C36-39B0C2BF1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79" y="2096936"/>
            <a:ext cx="7511792" cy="3446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3DB8F-E11C-4FAC-90C1-B59CE26616CC}"/>
              </a:ext>
            </a:extLst>
          </p:cNvPr>
          <p:cNvSpPr txBox="1"/>
          <p:nvPr/>
        </p:nvSpPr>
        <p:spPr>
          <a:xfrm>
            <a:off x="2929380" y="1085850"/>
            <a:ext cx="751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Simple and attractive slider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A864FF-E600-4211-9965-599D445D5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18" y="83949"/>
            <a:ext cx="915064" cy="10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4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23DB8F-E11C-4FAC-90C1-B59CE26616CC}"/>
              </a:ext>
            </a:extLst>
          </p:cNvPr>
          <p:cNvSpPr txBox="1"/>
          <p:nvPr/>
        </p:nvSpPr>
        <p:spPr>
          <a:xfrm>
            <a:off x="2445489" y="1085850"/>
            <a:ext cx="75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can know our next events and it’s date , time and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65A27-5782-4468-8585-B0520D9AF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89" y="2447019"/>
            <a:ext cx="7943762" cy="3325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4ED5F-874C-4CBF-9FF2-E9D86DF48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" y="127350"/>
            <a:ext cx="904431" cy="10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9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23DB8F-E11C-4FAC-90C1-B59CE26616CC}"/>
              </a:ext>
            </a:extLst>
          </p:cNvPr>
          <p:cNvSpPr txBox="1"/>
          <p:nvPr/>
        </p:nvSpPr>
        <p:spPr>
          <a:xfrm>
            <a:off x="1323422" y="1509267"/>
            <a:ext cx="899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can also meet our team (cookers , waiter and manager)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54ED5F-874C-4CBF-9FF2-E9D86DF48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" y="127350"/>
            <a:ext cx="904431" cy="10746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81F47B-608D-47A6-8C10-FEF862938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22" y="2647506"/>
            <a:ext cx="8995143" cy="38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3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23DB8F-E11C-4FAC-90C1-B59CE26616CC}"/>
              </a:ext>
            </a:extLst>
          </p:cNvPr>
          <p:cNvSpPr txBox="1"/>
          <p:nvPr/>
        </p:nvSpPr>
        <p:spPr>
          <a:xfrm>
            <a:off x="3332774" y="358165"/>
            <a:ext cx="5210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Catering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54ED5F-874C-4CBF-9FF2-E9D86DF48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" y="127350"/>
            <a:ext cx="904431" cy="10746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AC7EB-144D-4B7A-869C-8B084D67A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93" y="1637961"/>
            <a:ext cx="6179820" cy="4251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BA1E60-A533-47D3-90FB-B312103568EE}"/>
              </a:ext>
            </a:extLst>
          </p:cNvPr>
          <p:cNvSpPr txBox="1"/>
          <p:nvPr/>
        </p:nvSpPr>
        <p:spPr>
          <a:xfrm>
            <a:off x="627321" y="1637961"/>
            <a:ext cx="5103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 </a:t>
            </a:r>
          </a:p>
          <a:p>
            <a:r>
              <a:rPr lang="en-US" sz="1400" dirty="0"/>
              <a:t>When you contact us about party catering we will appoint a specialist catering planner to work closely with you.</a:t>
            </a:r>
          </a:p>
          <a:p>
            <a:endParaRPr lang="en-US" sz="1400" dirty="0"/>
          </a:p>
          <a:p>
            <a:r>
              <a:rPr lang="en-US" b="1" cap="all" dirty="0"/>
              <a:t>STEP 2 : </a:t>
            </a:r>
          </a:p>
          <a:p>
            <a:r>
              <a:rPr lang="en-US" sz="1400" cap="all" dirty="0"/>
              <a:t>Our expert Master Chef's will help in selecting any food style or theme you may want for your perfect menu</a:t>
            </a:r>
          </a:p>
          <a:p>
            <a:endParaRPr lang="en-US" sz="1400" b="1" cap="all" dirty="0"/>
          </a:p>
          <a:p>
            <a:r>
              <a:rPr lang="en-US" b="1" cap="all" dirty="0"/>
              <a:t>STEP 3 :</a:t>
            </a:r>
          </a:p>
          <a:p>
            <a:r>
              <a:rPr lang="en-US" sz="1400" cap="all" dirty="0"/>
              <a:t>Once you have decided on your food style and theme we will provide a full tasting service for you to try out your selected menu.</a:t>
            </a:r>
          </a:p>
          <a:p>
            <a:endParaRPr lang="en-US" sz="1400" b="1" cap="all" dirty="0"/>
          </a:p>
          <a:p>
            <a:r>
              <a:rPr lang="en-US" b="1" cap="all" dirty="0"/>
              <a:t>STEP 4 :</a:t>
            </a:r>
          </a:p>
          <a:p>
            <a:r>
              <a:rPr lang="en-US" sz="1400" cap="all" dirty="0"/>
              <a:t>Once you are happy with your final choices we can then agree a final price and </a:t>
            </a:r>
            <a:r>
              <a:rPr lang="en-US" sz="1400" cap="all" dirty="0" err="1"/>
              <a:t>thats</a:t>
            </a:r>
            <a:r>
              <a:rPr lang="en-US" sz="1400" cap="all" dirty="0"/>
              <a:t> it! You can sit back and enjoy your day</a:t>
            </a:r>
            <a:endParaRPr lang="en-US" sz="1400" b="1" cap="all" dirty="0"/>
          </a:p>
          <a:p>
            <a:endParaRPr lang="en-US" sz="1400" b="1" cap="all" dirty="0"/>
          </a:p>
          <a:p>
            <a:endParaRPr lang="en-US" sz="1400" b="1" cap="all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620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54ED5F-874C-4CBF-9FF2-E9D86DF48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" y="127350"/>
            <a:ext cx="904431" cy="10746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102FBC-CC39-4E33-9460-E0059EB5A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8873"/>
            <a:ext cx="115824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5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54F822-F27B-43A1-AC13-540CE7E5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" y="371028"/>
            <a:ext cx="2358390" cy="2802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319305-EA16-4AE0-A378-F6BBD4445E19}"/>
              </a:ext>
            </a:extLst>
          </p:cNvPr>
          <p:cNvSpPr txBox="1"/>
          <p:nvPr/>
        </p:nvSpPr>
        <p:spPr>
          <a:xfrm>
            <a:off x="4710223" y="3976577"/>
            <a:ext cx="6655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THANKS</a:t>
            </a:r>
            <a:r>
              <a:rPr lang="en-US" sz="4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54608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142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</cp:revision>
  <dcterms:created xsi:type="dcterms:W3CDTF">2018-04-07T01:32:49Z</dcterms:created>
  <dcterms:modified xsi:type="dcterms:W3CDTF">2018-04-07T02:17:54Z</dcterms:modified>
</cp:coreProperties>
</file>