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67" r:id="rId2"/>
    <p:sldId id="377" r:id="rId3"/>
    <p:sldId id="354" r:id="rId4"/>
    <p:sldId id="369" r:id="rId5"/>
    <p:sldId id="370" r:id="rId6"/>
    <p:sldId id="371" r:id="rId7"/>
    <p:sldId id="372" r:id="rId8"/>
    <p:sldId id="373" r:id="rId9"/>
    <p:sldId id="375" r:id="rId10"/>
    <p:sldId id="376" r:id="rId11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8A1"/>
    <a:srgbClr val="FF0000"/>
    <a:srgbClr val="BEE2E2"/>
    <a:srgbClr val="EBF6F6"/>
    <a:srgbClr val="777777"/>
    <a:srgbClr val="EF181E"/>
    <a:srgbClr val="96D2D2"/>
    <a:srgbClr val="0098A2"/>
    <a:srgbClr val="82C8C8"/>
    <a:srgbClr val="A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8618" autoAdjust="0"/>
  </p:normalViewPr>
  <p:slideViewPr>
    <p:cSldViewPr snapToGrid="0">
      <p:cViewPr>
        <p:scale>
          <a:sx n="100" d="100"/>
          <a:sy n="100" d="100"/>
        </p:scale>
        <p:origin x="-420" y="330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microsoft.com/office/2007/relationships/hdphoto" Target="../media/hdphoto1.wdp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5" r="13369"/>
          <a:stretch/>
        </p:blipFill>
        <p:spPr bwMode="auto">
          <a:xfrm>
            <a:off x="280987" y="467058"/>
            <a:ext cx="4857750" cy="4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533059"/>
            <a:ext cx="3833812" cy="416276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7689" y="648429"/>
            <a:ext cx="1661636" cy="1387794"/>
          </a:xfrm>
        </p:spPr>
        <p:txBody>
          <a:bodyPr/>
          <a:lstStyle/>
          <a:p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Software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Technik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Projekt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#</a:t>
            </a:r>
            <a:r>
              <a:rPr lang="de-DE" sz="2800" b="0" i="1" dirty="0" err="1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peat</a:t>
            </a:r>
            <a:endParaRPr lang="de-DE" sz="2800" b="0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0303" y="4487282"/>
            <a:ext cx="3598068" cy="276225"/>
          </a:xfrm>
        </p:spPr>
        <p:txBody>
          <a:bodyPr/>
          <a:lstStyle/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Thomas Ricklinkat | </a:t>
            </a:r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Steven Pawellek 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| Andreas Mosig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7" name="Gerade Verbindung 6"/>
          <p:cNvCxnSpPr/>
          <p:nvPr/>
        </p:nvCxnSpPr>
        <p:spPr>
          <a:xfrm>
            <a:off x="4608314" y="0"/>
            <a:ext cx="0" cy="5048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149080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149141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11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5149080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98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5149202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Fragen? Spiele #</a:t>
            </a:r>
            <a:r>
              <a:rPr lang="de-DE" dirty="0" err="1" smtClean="0"/>
              <a:t>peat</a:t>
            </a:r>
            <a:r>
              <a:rPr lang="de-DE" dirty="0" smtClean="0"/>
              <a:t>!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Inhalt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Projektidee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Vision &amp; Geschäftsmodelle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Design &amp; Architektur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Datenbank / Persistenz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GUI / Quizz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Ausblick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Projektidee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s</a:t>
            </a:r>
            <a:r>
              <a:rPr lang="de-DE" dirty="0" smtClean="0">
                <a:solidFill>
                  <a:srgbClr val="0098A1"/>
                </a:solidFill>
              </a:rPr>
              <a:t>tudentische Grundidee (Lernen)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e</a:t>
            </a:r>
            <a:r>
              <a:rPr lang="de-DE" dirty="0" smtClean="0">
                <a:solidFill>
                  <a:srgbClr val="0098A1"/>
                </a:solidFill>
              </a:rPr>
              <a:t>igene Erfahrungen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„Erlerntes spielend wiederholen und nie wieder vergessen!“</a:t>
            </a:r>
            <a:endParaRPr lang="de-DE" sz="400" dirty="0">
              <a:solidFill>
                <a:srgbClr val="FF0000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als dein Freund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Vision </a:t>
            </a:r>
            <a:r>
              <a:rPr lang="de-DE" dirty="0"/>
              <a:t>&amp;</a:t>
            </a:r>
            <a:r>
              <a:rPr lang="de-DE" dirty="0" smtClean="0">
                <a:solidFill>
                  <a:srgbClr val="EF181E"/>
                </a:solidFill>
              </a:rPr>
              <a:t> Geschäftsmodell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Plattform für Wissbegierige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simple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keine Karteikarten mehr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Community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>
                <a:solidFill>
                  <a:srgbClr val="FF0000"/>
                </a:solidFill>
              </a:rPr>
              <a:t>mgl</a:t>
            </a:r>
            <a:r>
              <a:rPr lang="de-DE" dirty="0" smtClean="0">
                <a:solidFill>
                  <a:srgbClr val="FF0000"/>
                </a:solidFill>
              </a:rPr>
              <a:t>. Geschäftsmodelle </a:t>
            </a:r>
            <a:r>
              <a:rPr lang="de-DE" dirty="0" smtClean="0">
                <a:solidFill>
                  <a:srgbClr val="FF0000"/>
                </a:solidFill>
              </a:rPr>
              <a:t>(Finanzierung)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Free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Freemium</a:t>
            </a:r>
            <a:endParaRPr lang="de-DE" dirty="0" smtClean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Bezahl-App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Marktplatzmodell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Frage und Antwort speichern für Choice (Ja/Nein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Frage und Thema aus </a:t>
            </a:r>
            <a:r>
              <a:rPr lang="de-DE" dirty="0">
                <a:solidFill>
                  <a:srgbClr val="FF0000"/>
                </a:solidFill>
              </a:rPr>
              <a:t>DB lesen und per Weiter-Button </a:t>
            </a:r>
            <a:r>
              <a:rPr lang="de-DE" dirty="0" smtClean="0">
                <a:solidFill>
                  <a:srgbClr val="FF0000"/>
                </a:solidFill>
              </a:rPr>
              <a:t>ausgeben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Letzte Frage wiederholen mit #Repeat-Button</a:t>
            </a:r>
          </a:p>
          <a:p>
            <a:pPr marL="285750" indent="-285750">
              <a:buFont typeface="Wingdings"/>
              <a:buChar char="n"/>
            </a:pPr>
            <a:r>
              <a:rPr lang="de-DE" dirty="0"/>
              <a:t>j</a:t>
            </a:r>
            <a:r>
              <a:rPr lang="de-DE" dirty="0" smtClean="0"/>
              <a:t>e Antwort-Wert aus DB wird Antwort untermalt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Sound</a:t>
            </a:r>
            <a:endParaRPr lang="de-DE" dirty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Toast</a:t>
            </a:r>
            <a:endParaRPr lang="de-DE" dirty="0"/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Wiederholung am Ende des Durchgangs</a:t>
            </a:r>
            <a:endParaRPr lang="de-DE" dirty="0"/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Benutzerverwaltung (für v2.0.1)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Themenverwaltung </a:t>
            </a:r>
            <a:r>
              <a:rPr lang="de-DE" dirty="0"/>
              <a:t>(für v2.0.1)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/>
              <a:t>&amp;</a:t>
            </a:r>
            <a:r>
              <a:rPr lang="de-DE" dirty="0" smtClean="0"/>
              <a:t> Architektur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Model View </a:t>
            </a:r>
            <a:r>
              <a:rPr lang="de-DE" dirty="0" err="1" smtClean="0">
                <a:solidFill>
                  <a:srgbClr val="FF0000"/>
                </a:solidFill>
              </a:rPr>
              <a:t>ModelView</a:t>
            </a:r>
            <a:r>
              <a:rPr lang="de-DE" dirty="0" smtClean="0">
                <a:solidFill>
                  <a:srgbClr val="FF0000"/>
                </a:solidFill>
              </a:rPr>
              <a:t> – Architekturmuster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Corporate Identity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User Experience | Usability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>
                <a:solidFill>
                  <a:srgbClr val="FF0000"/>
                </a:solidFill>
              </a:rPr>
              <a:t>Activities</a:t>
            </a:r>
            <a:r>
              <a:rPr lang="de-DE" dirty="0" smtClean="0">
                <a:solidFill>
                  <a:srgbClr val="FF0000"/>
                </a:solidFill>
              </a:rPr>
              <a:t> (Java-Klasse-XML-Verbund)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XML (Layout, Präsentation)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Java (Logik)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SQLite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Datenbank / Persistenz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96486"/>
            <a:ext cx="6724650" cy="453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7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GUI / Quizz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dreasMosig\workspace\Beuth\doc\DOKU\IconMenuQuiz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1661204"/>
            <a:ext cx="8472488" cy="47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sz="1400" dirty="0" smtClean="0"/>
              <a:t>App | Funktional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Fragekategorien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Pause-Button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Suchbegriff übergeben (Wiki, Google)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Fortschrittsbalken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Anpassung an mobile Endgeräte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Settings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Persistenz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Push-</a:t>
            </a:r>
            <a:r>
              <a:rPr lang="de-DE" sz="1400" dirty="0" err="1" smtClean="0">
                <a:solidFill>
                  <a:srgbClr val="FF0000"/>
                </a:solidFill>
              </a:rPr>
              <a:t>Notification</a:t>
            </a:r>
            <a:endParaRPr lang="de-DE" sz="1400" dirty="0">
              <a:solidFill>
                <a:srgbClr val="FF0000"/>
              </a:solidFill>
            </a:endParaRP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0098A1"/>
                </a:solidFill>
              </a:rPr>
              <a:t>Qualität</a:t>
            </a:r>
          </a:p>
          <a:p>
            <a:pPr marL="285750" indent="-285750">
              <a:buFont typeface="Wingdings"/>
              <a:buChar char="n"/>
            </a:pPr>
            <a:r>
              <a:rPr lang="de-DE" sz="1400" dirty="0" smtClean="0"/>
              <a:t>Web</a:t>
            </a:r>
            <a:r>
              <a:rPr lang="de-DE" sz="1400" dirty="0"/>
              <a:t> | </a:t>
            </a:r>
            <a:r>
              <a:rPr lang="de-DE" sz="1400" dirty="0" smtClean="0"/>
              <a:t>Funktional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Shop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User-Verwaltung</a:t>
            </a:r>
            <a:endParaRPr lang="de-DE" sz="140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Beuth_Hochschule_deutsch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Praesentation_Beuth_Hochschule_deutsch</Template>
  <TotalTime>0</TotalTime>
  <Words>352</Words>
  <Application>Microsoft Office PowerPoint</Application>
  <PresentationFormat>Bildschirmpräsentation (4:3)</PresentationFormat>
  <Paragraphs>87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Praesentation_Beuth_Hochschule_deutsch</vt:lpstr>
      <vt:lpstr>Software Technik Projekt #peat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Softwaretechnik Projekt  #peat</dc:title>
  <dc:creator>AndreasMosig</dc:creator>
  <cp:lastModifiedBy>rechnaton</cp:lastModifiedBy>
  <cp:revision>20</cp:revision>
  <cp:lastPrinted>2013-12-18T10:34:56Z</cp:lastPrinted>
  <dcterms:created xsi:type="dcterms:W3CDTF">2016-06-26T00:07:40Z</dcterms:created>
  <dcterms:modified xsi:type="dcterms:W3CDTF">2016-07-07T15:30:23Z</dcterms:modified>
</cp:coreProperties>
</file>