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>
        <p:scale>
          <a:sx n="115" d="100"/>
          <a:sy n="115" d="100"/>
        </p:scale>
        <p:origin x="333" y="-4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EB1E-7CB4-499B-8F8F-4923DC283960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E454-F18E-4ECE-9E07-DA258A501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516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EB1E-7CB4-499B-8F8F-4923DC283960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E454-F18E-4ECE-9E07-DA258A501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91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EB1E-7CB4-499B-8F8F-4923DC283960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E454-F18E-4ECE-9E07-DA258A501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5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EB1E-7CB4-499B-8F8F-4923DC283960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E454-F18E-4ECE-9E07-DA258A501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907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EB1E-7CB4-499B-8F8F-4923DC283960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E454-F18E-4ECE-9E07-DA258A501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894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EB1E-7CB4-499B-8F8F-4923DC283960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E454-F18E-4ECE-9E07-DA258A501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855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EB1E-7CB4-499B-8F8F-4923DC283960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E454-F18E-4ECE-9E07-DA258A501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78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EB1E-7CB4-499B-8F8F-4923DC283960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E454-F18E-4ECE-9E07-DA258A501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33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EB1E-7CB4-499B-8F8F-4923DC283960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E454-F18E-4ECE-9E07-DA258A501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52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EB1E-7CB4-499B-8F8F-4923DC283960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E454-F18E-4ECE-9E07-DA258A501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13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5EB1E-7CB4-499B-8F8F-4923DC283960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E454-F18E-4ECE-9E07-DA258A501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77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5EB1E-7CB4-499B-8F8F-4923DC283960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CE454-F18E-4ECE-9E07-DA258A501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54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梯形 4"/>
          <p:cNvSpPr/>
          <p:nvPr/>
        </p:nvSpPr>
        <p:spPr>
          <a:xfrm>
            <a:off x="5792747" y="2190846"/>
            <a:ext cx="1749893" cy="937609"/>
          </a:xfrm>
          <a:prstGeom prst="trapezoi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运算器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3741149" y="1243956"/>
            <a:ext cx="1768459" cy="5384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标志寄存器</a:t>
            </a:r>
            <a:endParaRPr lang="en-US" dirty="0"/>
          </a:p>
        </p:txBody>
      </p:sp>
      <p:cxnSp>
        <p:nvCxnSpPr>
          <p:cNvPr id="8" name="肘形连接符 7"/>
          <p:cNvCxnSpPr>
            <a:endCxn id="6" idx="3"/>
          </p:cNvCxnSpPr>
          <p:nvPr/>
        </p:nvCxnSpPr>
        <p:spPr>
          <a:xfrm rot="16200000" flipV="1">
            <a:off x="5235748" y="1787031"/>
            <a:ext cx="984030" cy="43631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792747" y="3620468"/>
            <a:ext cx="1782384" cy="6683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寄存器组</a:t>
            </a:r>
            <a:endParaRPr lang="en-US" altLang="zh-CN" dirty="0" smtClean="0"/>
          </a:p>
        </p:txBody>
      </p:sp>
      <p:cxnSp>
        <p:nvCxnSpPr>
          <p:cNvPr id="14" name="肘形连接符 13"/>
          <p:cNvCxnSpPr>
            <a:stCxn id="5" idx="0"/>
            <a:endCxn id="10" idx="3"/>
          </p:cNvCxnSpPr>
          <p:nvPr/>
        </p:nvCxnSpPr>
        <p:spPr>
          <a:xfrm rot="16200000" flipH="1">
            <a:off x="6239502" y="2619037"/>
            <a:ext cx="1763819" cy="907437"/>
          </a:xfrm>
          <a:prstGeom prst="bentConnector4">
            <a:avLst>
              <a:gd name="adj1" fmla="val -38224"/>
              <a:gd name="adj2" fmla="val 12519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6287079" y="3128452"/>
            <a:ext cx="1161" cy="4920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7068033" y="3128455"/>
            <a:ext cx="1161" cy="4920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2311529" y="3021698"/>
            <a:ext cx="2557535" cy="487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控制器</a:t>
            </a:r>
            <a:endParaRPr lang="en-US" dirty="0"/>
          </a:p>
        </p:txBody>
      </p:sp>
      <p:cxnSp>
        <p:nvCxnSpPr>
          <p:cNvPr id="34" name="肘形连接符 33"/>
          <p:cNvCxnSpPr/>
          <p:nvPr/>
        </p:nvCxnSpPr>
        <p:spPr>
          <a:xfrm rot="5400000">
            <a:off x="2604823" y="1876087"/>
            <a:ext cx="1508527" cy="764127"/>
          </a:xfrm>
          <a:prstGeom prst="bentConnector3">
            <a:avLst>
              <a:gd name="adj1" fmla="val -15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肘形连接符 47"/>
          <p:cNvCxnSpPr/>
          <p:nvPr/>
        </p:nvCxnSpPr>
        <p:spPr>
          <a:xfrm rot="10800000" flipV="1">
            <a:off x="4024289" y="2805862"/>
            <a:ext cx="1842724" cy="215836"/>
          </a:xfrm>
          <a:prstGeom prst="bentConnector3">
            <a:avLst>
              <a:gd name="adj1" fmla="val 10012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肘形连接符 73"/>
          <p:cNvCxnSpPr>
            <a:endCxn id="10" idx="1"/>
          </p:cNvCxnSpPr>
          <p:nvPr/>
        </p:nvCxnSpPr>
        <p:spPr>
          <a:xfrm>
            <a:off x="4316711" y="3509068"/>
            <a:ext cx="1476036" cy="445597"/>
          </a:xfrm>
          <a:prstGeom prst="bentConnector3">
            <a:avLst>
              <a:gd name="adj1" fmla="val 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5899505" y="4794798"/>
            <a:ext cx="1564227" cy="492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数据寄存器</a:t>
            </a:r>
            <a:endParaRPr lang="en-US" dirty="0"/>
          </a:p>
        </p:txBody>
      </p:sp>
      <p:sp>
        <p:nvSpPr>
          <p:cNvPr id="78" name="矩形 77"/>
          <p:cNvSpPr/>
          <p:nvPr/>
        </p:nvSpPr>
        <p:spPr>
          <a:xfrm>
            <a:off x="3741149" y="4794798"/>
            <a:ext cx="1564227" cy="492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指令</a:t>
            </a:r>
            <a:r>
              <a:rPr lang="zh-CN" altLang="en-US" dirty="0" smtClean="0"/>
              <a:t>寄存器</a:t>
            </a:r>
            <a:endParaRPr lang="en-US" dirty="0"/>
          </a:p>
        </p:txBody>
      </p:sp>
      <p:cxnSp>
        <p:nvCxnSpPr>
          <p:cNvPr id="80" name="直接箭头连接符 79"/>
          <p:cNvCxnSpPr>
            <a:stCxn id="10" idx="2"/>
            <a:endCxn id="77" idx="0"/>
          </p:cNvCxnSpPr>
          <p:nvPr/>
        </p:nvCxnSpPr>
        <p:spPr>
          <a:xfrm flipH="1">
            <a:off x="6681619" y="4288862"/>
            <a:ext cx="2320" cy="5059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肘形连接符 81"/>
          <p:cNvCxnSpPr>
            <a:endCxn id="78" idx="2"/>
          </p:cNvCxnSpPr>
          <p:nvPr/>
        </p:nvCxnSpPr>
        <p:spPr>
          <a:xfrm rot="10800000" flipV="1">
            <a:off x="4523264" y="4541830"/>
            <a:ext cx="2158355" cy="744980"/>
          </a:xfrm>
          <a:prstGeom prst="bentConnector4">
            <a:avLst>
              <a:gd name="adj1" fmla="val 55108"/>
              <a:gd name="adj2" fmla="val 13068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肘形连接符 91"/>
          <p:cNvCxnSpPr>
            <a:stCxn id="26" idx="3"/>
            <a:endCxn id="77" idx="1"/>
          </p:cNvCxnSpPr>
          <p:nvPr/>
        </p:nvCxnSpPr>
        <p:spPr>
          <a:xfrm>
            <a:off x="4869064" y="3265383"/>
            <a:ext cx="1030441" cy="1775421"/>
          </a:xfrm>
          <a:prstGeom prst="bentConnector3">
            <a:avLst>
              <a:gd name="adj1" fmla="val 7522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肘形连接符 95"/>
          <p:cNvCxnSpPr/>
          <p:nvPr/>
        </p:nvCxnSpPr>
        <p:spPr>
          <a:xfrm rot="16200000" flipV="1">
            <a:off x="3759717" y="3685449"/>
            <a:ext cx="1285730" cy="932966"/>
          </a:xfrm>
          <a:prstGeom prst="bentConnector3">
            <a:avLst>
              <a:gd name="adj1" fmla="val 34115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矩形 98"/>
          <p:cNvSpPr/>
          <p:nvPr/>
        </p:nvSpPr>
        <p:spPr>
          <a:xfrm>
            <a:off x="747302" y="3708659"/>
            <a:ext cx="1564227" cy="492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程序</a:t>
            </a:r>
            <a:r>
              <a:rPr lang="zh-CN" altLang="en-US" dirty="0" smtClean="0"/>
              <a:t>寄存器</a:t>
            </a:r>
            <a:endParaRPr lang="en-US" dirty="0"/>
          </a:p>
        </p:txBody>
      </p:sp>
      <p:sp>
        <p:nvSpPr>
          <p:cNvPr id="100" name="矩形 99"/>
          <p:cNvSpPr/>
          <p:nvPr/>
        </p:nvSpPr>
        <p:spPr>
          <a:xfrm>
            <a:off x="747302" y="4794798"/>
            <a:ext cx="1564227" cy="492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地址</a:t>
            </a:r>
            <a:r>
              <a:rPr lang="zh-CN" altLang="en-US" dirty="0" smtClean="0"/>
              <a:t>寄存器</a:t>
            </a:r>
            <a:endParaRPr lang="en-US" dirty="0"/>
          </a:p>
        </p:txBody>
      </p:sp>
      <p:cxnSp>
        <p:nvCxnSpPr>
          <p:cNvPr id="102" name="肘形连接符 101"/>
          <p:cNvCxnSpPr>
            <a:stCxn id="99" idx="3"/>
          </p:cNvCxnSpPr>
          <p:nvPr/>
        </p:nvCxnSpPr>
        <p:spPr>
          <a:xfrm flipV="1">
            <a:off x="2311529" y="3513710"/>
            <a:ext cx="550033" cy="440955"/>
          </a:xfrm>
          <a:prstGeom prst="bentConnector3">
            <a:avLst>
              <a:gd name="adj1" fmla="val 100162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肘形连接符 108"/>
          <p:cNvCxnSpPr/>
          <p:nvPr/>
        </p:nvCxnSpPr>
        <p:spPr>
          <a:xfrm flipV="1">
            <a:off x="2329660" y="3509068"/>
            <a:ext cx="899315" cy="153173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stCxn id="99" idx="2"/>
            <a:endCxn id="100" idx="0"/>
          </p:cNvCxnSpPr>
          <p:nvPr/>
        </p:nvCxnSpPr>
        <p:spPr>
          <a:xfrm>
            <a:off x="1529416" y="4200671"/>
            <a:ext cx="0" cy="5941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矩形 112"/>
          <p:cNvSpPr/>
          <p:nvPr/>
        </p:nvSpPr>
        <p:spPr>
          <a:xfrm>
            <a:off x="747302" y="5719156"/>
            <a:ext cx="7079131" cy="594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存储器</a:t>
            </a:r>
            <a:endParaRPr lang="en-US" dirty="0"/>
          </a:p>
        </p:txBody>
      </p:sp>
      <p:cxnSp>
        <p:nvCxnSpPr>
          <p:cNvPr id="115" name="直接箭头连接符 114"/>
          <p:cNvCxnSpPr>
            <a:stCxn id="100" idx="2"/>
          </p:cNvCxnSpPr>
          <p:nvPr/>
        </p:nvCxnSpPr>
        <p:spPr>
          <a:xfrm flipH="1">
            <a:off x="1529415" y="5286810"/>
            <a:ext cx="1" cy="4323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>
            <a:stCxn id="26" idx="2"/>
          </p:cNvCxnSpPr>
          <p:nvPr/>
        </p:nvCxnSpPr>
        <p:spPr>
          <a:xfrm flipH="1">
            <a:off x="3590296" y="3509068"/>
            <a:ext cx="1" cy="22100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510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</TotalTime>
  <Words>12</Words>
  <Application>Microsoft Office PowerPoint</Application>
  <PresentationFormat>全屏显示(4:3)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Steven Bird</dc:creator>
  <cp:lastModifiedBy>Steven Bird</cp:lastModifiedBy>
  <cp:revision>6</cp:revision>
  <dcterms:created xsi:type="dcterms:W3CDTF">2017-12-25T05:45:28Z</dcterms:created>
  <dcterms:modified xsi:type="dcterms:W3CDTF">2017-12-25T07:33:55Z</dcterms:modified>
</cp:coreProperties>
</file>