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43D4-2E9D-4B65-921B-59A1ECF8A31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80A9-9BF0-45B3-A89B-8857F810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6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43D4-2E9D-4B65-921B-59A1ECF8A31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80A9-9BF0-45B3-A89B-8857F810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6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43D4-2E9D-4B65-921B-59A1ECF8A31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80A9-9BF0-45B3-A89B-8857F810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7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43D4-2E9D-4B65-921B-59A1ECF8A31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80A9-9BF0-45B3-A89B-8857F810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6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43D4-2E9D-4B65-921B-59A1ECF8A31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80A9-9BF0-45B3-A89B-8857F810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4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43D4-2E9D-4B65-921B-59A1ECF8A31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80A9-9BF0-45B3-A89B-8857F810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0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43D4-2E9D-4B65-921B-59A1ECF8A31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80A9-9BF0-45B3-A89B-8857F810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2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43D4-2E9D-4B65-921B-59A1ECF8A31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80A9-9BF0-45B3-A89B-8857F810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43D4-2E9D-4B65-921B-59A1ECF8A31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80A9-9BF0-45B3-A89B-8857F810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4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43D4-2E9D-4B65-921B-59A1ECF8A31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80A9-9BF0-45B3-A89B-8857F810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43D4-2E9D-4B65-921B-59A1ECF8A31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80A9-9BF0-45B3-A89B-8857F810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2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C43D4-2E9D-4B65-921B-59A1ECF8A31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880A9-9BF0-45B3-A89B-8857F810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7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03434" y="1058238"/>
                <a:ext cx="3036013" cy="19264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取指令阶段</a:t>
                </a: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0: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𝑃𝐶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𝑀𝐴𝑅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𝑀𝐴𝑅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𝐵𝑈𝑆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Read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𝑀𝐸𝑀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𝐵𝑈𝑆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𝑀𝐷𝑅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2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𝑀𝐷𝑅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𝐼𝑅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𝑃𝐶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𝑃𝐶</m:t>
                    </m:r>
                  </m:oMath>
                </a14:m>
                <a:endPara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34" y="1058238"/>
                <a:ext cx="3036013" cy="1926404"/>
              </a:xfrm>
              <a:prstGeom prst="rect">
                <a:avLst/>
              </a:prstGeom>
              <a:blipFill>
                <a:blip r:embed="rId2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395628" y="1058238"/>
                <a:ext cx="3220948" cy="23527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指令译码和取操作数阶段</a:t>
                </a: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𝑂𝑝𝑐𝑜𝑑𝑒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𝐼𝑅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𝐶𝑈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𝐷𝑅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𝐼𝑅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𝑅𝑒𝑔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_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𝑎𝑑𝑑𝑟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𝑆𝑅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𝐼𝑅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𝑅𝑒𝑔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_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𝑎𝑑𝑑𝑟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𝐶𝑈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_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𝑒𝑛𝑎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Read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𝑅𝑒𝑔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P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2: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data</m:t>
                    </m:r>
                    <m:r>
                      <a: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𝑀𝐷𝑅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𝑎𝑑𝑑𝑟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𝑀𝐴𝑅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628" y="1058238"/>
                <a:ext cx="3220948" cy="2352781"/>
              </a:xfrm>
              <a:prstGeom prst="rect">
                <a:avLst/>
              </a:prstGeom>
              <a:blipFill>
                <a:blip r:embed="rId3"/>
                <a:stretch>
                  <a:fillRect l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472755" y="1058239"/>
                <a:ext cx="3152454" cy="19264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执行回写阶段</a:t>
                </a: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𝑀𝐴𝑅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𝐵𝑈𝑆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𝑀𝐷𝑅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𝐵𝑈𝑆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rite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𝑀𝐸𝑀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2:</m:t>
                    </m:r>
                  </m:oMath>
                </a14:m>
                <a:r>
                  <a:rPr kumimoji="0" lang="en-US" sz="1800" b="0" i="1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Wait</m:t>
                    </m:r>
                  </m:oMath>
                </a14:m>
                <a:endParaRPr kumimoji="0" lang="en-US" sz="1800" b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755" y="1058239"/>
                <a:ext cx="3152454" cy="1926404"/>
              </a:xfrm>
              <a:prstGeom prst="rect">
                <a:avLst/>
              </a:prstGeom>
              <a:blipFill>
                <a:blip r:embed="rId4"/>
                <a:stretch>
                  <a:fillRect l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3539447" y="1767155"/>
            <a:ext cx="856180" cy="50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7616575" y="1767155"/>
            <a:ext cx="856180" cy="50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56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Bird</dc:creator>
  <cp:lastModifiedBy>Steven Bird</cp:lastModifiedBy>
  <cp:revision>1</cp:revision>
  <dcterms:created xsi:type="dcterms:W3CDTF">2017-12-26T03:14:04Z</dcterms:created>
  <dcterms:modified xsi:type="dcterms:W3CDTF">2017-12-26T03:17:22Z</dcterms:modified>
</cp:coreProperties>
</file>