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087-9BB2-4F72-86DA-879D060435A1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7DA2-8580-4217-850F-BED28148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087-9BB2-4F72-86DA-879D060435A1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7DA2-8580-4217-850F-BED28148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087-9BB2-4F72-86DA-879D060435A1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7DA2-8580-4217-850F-BED28148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087-9BB2-4F72-86DA-879D060435A1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7DA2-8580-4217-850F-BED28148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087-9BB2-4F72-86DA-879D060435A1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7DA2-8580-4217-850F-BED28148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0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087-9BB2-4F72-86DA-879D060435A1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7DA2-8580-4217-850F-BED28148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087-9BB2-4F72-86DA-879D060435A1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7DA2-8580-4217-850F-BED28148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087-9BB2-4F72-86DA-879D060435A1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7DA2-8580-4217-850F-BED28148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9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087-9BB2-4F72-86DA-879D060435A1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7DA2-8580-4217-850F-BED28148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087-9BB2-4F72-86DA-879D060435A1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7DA2-8580-4217-850F-BED28148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0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087-9BB2-4F72-86DA-879D060435A1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7DA2-8580-4217-850F-BED28148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1087-9BB2-4F72-86DA-879D060435A1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37DA2-8580-4217-850F-BED28148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7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8369" y="1058239"/>
                <a:ext cx="3036013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取指令阶段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0: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𝑃𝐶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𝑀𝐴𝑅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𝑀𝐴𝑅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𝐵𝑈𝑆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Read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𝑀𝐸𝑀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𝐵𝑈𝑆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𝐼𝑅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𝑃𝐶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𝑃𝐶</m:t>
                    </m:r>
                  </m:oMath>
                </a14:m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9" y="1058239"/>
                <a:ext cx="3036013" cy="1926404"/>
              </a:xfrm>
              <a:prstGeom prst="rect">
                <a:avLst/>
              </a:prstGeom>
              <a:blipFill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580562" y="1058238"/>
                <a:ext cx="3036013" cy="23527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指令译码和取操作数阶段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𝑂𝑝𝑐𝑜𝑑𝑒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𝐼𝑅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𝐶𝑈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Do</m:t>
                    </m:r>
                    <m:r>
                      <a: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nothin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altLang="zh-CN" i="1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2:</m:t>
                    </m:r>
                  </m:oMath>
                </a14:m>
                <a:r>
                  <a:rPr lang="en-US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nothing</m:t>
                    </m:r>
                  </m:oMath>
                </a14:m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562" y="1058238"/>
                <a:ext cx="3036013" cy="2352781"/>
              </a:xfrm>
              <a:prstGeom prst="rect">
                <a:avLst/>
              </a:prstGeom>
              <a:blipFill>
                <a:blip r:embed="rId3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472755" y="1058239"/>
                <a:ext cx="3036013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执行回写阶段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0:</m:t>
                    </m:r>
                  </m:oMath>
                </a14:m>
                <a:r>
                  <a:rPr lang="en-US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nothing</m:t>
                    </m:r>
                  </m:oMath>
                </a14:m>
                <a:endParaRPr kumimoji="0" lang="en-US" sz="180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lang="en-US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nothing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2:</m:t>
                    </m:r>
                  </m:oMath>
                </a14:m>
                <a:r>
                  <a:rPr lang="en-US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nothing</m:t>
                    </m:r>
                  </m:oMath>
                </a14:m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55" y="1058239"/>
                <a:ext cx="3036013" cy="1926404"/>
              </a:xfrm>
              <a:prstGeom prst="rect">
                <a:avLst/>
              </a:prstGeom>
              <a:blipFill>
                <a:blip r:embed="rId4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3724382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616575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79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Bird</dc:creator>
  <cp:lastModifiedBy>Steven Bird</cp:lastModifiedBy>
  <cp:revision>1</cp:revision>
  <dcterms:created xsi:type="dcterms:W3CDTF">2017-12-26T03:28:25Z</dcterms:created>
  <dcterms:modified xsi:type="dcterms:W3CDTF">2017-12-26T03:31:27Z</dcterms:modified>
</cp:coreProperties>
</file>