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1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6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8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1751A-794A-4F3E-AB34-8BC89E2EB54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7C63-D983-4A0D-B13A-6B9ABD15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取指令阶段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0: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𝑃𝐶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𝑀𝐴𝑅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𝑀𝐴𝑅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𝐵𝑈𝑆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Read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𝑀𝐸𝑀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𝐼𝑅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𝑃𝐶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𝑃𝐶</m:t>
                    </m:r>
                  </m:oMath>
                </a14:m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指令译码和取操作数阶段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𝑂𝑝𝑐𝑜𝑑𝑒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𝐼𝑅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𝐶𝑈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𝐶𝑈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_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𝑒𝑛𝑎</m:t>
                    </m:r>
                  </m:oMath>
                </a14:m>
                <a:endParaRPr kumimoji="0" lang="en-US" altLang="zh-CN" sz="1800" b="0" i="1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h𝑎𝑙𝑡</m:t>
                    </m:r>
                  </m:oMath>
                </a14:m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  <a:blipFill>
                <a:blip r:embed="rId3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472755" y="1058239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执行回写阶段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Do</m:t>
                    </m:r>
                    <m:r>
                      <a:rPr kumimoji="0" lang="en-US" altLang="zh-C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nothing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Do</m:t>
                    </m:r>
                    <m:r>
                      <a:rPr kumimoji="0" lang="en-US" altLang="zh-C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nothing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Do</m:t>
                    </m:r>
                    <m:r>
                      <a:rPr kumimoji="0" lang="en-US" altLang="zh-C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nothing</m:t>
                    </m:r>
                  </m:oMath>
                </a14:m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55" y="1058239"/>
                <a:ext cx="3036013" cy="1926404"/>
              </a:xfrm>
              <a:prstGeom prst="rect">
                <a:avLst/>
              </a:prstGeom>
              <a:blipFill>
                <a:blip r:embed="rId4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3724382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616575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23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1</cp:revision>
  <dcterms:created xsi:type="dcterms:W3CDTF">2017-12-26T03:33:40Z</dcterms:created>
  <dcterms:modified xsi:type="dcterms:W3CDTF">2017-12-26T03:34:28Z</dcterms:modified>
</cp:coreProperties>
</file>