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75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0E0F-ECCF-44A5-A161-D6D9C830368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CA0A-4226-4D27-95B4-3F2C18DEA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7178" y="11416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指令类型一</a:t>
            </a:r>
            <a:r>
              <a:rPr lang="zh-CN" altLang="en-US" b="1" dirty="0" smtClean="0"/>
              <a:t>：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067178" y="28265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指令类型二：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7178" y="4511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指令类型三：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7175" y="2005974"/>
                <a:ext cx="1949482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5" y="2005974"/>
                <a:ext cx="1949482" cy="32027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014238" y="2004599"/>
                <a:ext cx="1308938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38" y="2004599"/>
                <a:ext cx="1308938" cy="32027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323172" y="2004599"/>
                <a:ext cx="1308938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172" y="2004599"/>
                <a:ext cx="1308938" cy="320272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632110" y="2004599"/>
                <a:ext cx="1522459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𝑈𝑛𝑑𝑒𝑓𝑖𝑛𝑒𝑑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10" y="2004599"/>
                <a:ext cx="1522459" cy="320272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67175" y="3693573"/>
                <a:ext cx="1949482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5" y="3693573"/>
                <a:ext cx="1949482" cy="320272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014238" y="3693573"/>
                <a:ext cx="1308938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38" y="3693573"/>
                <a:ext cx="1308938" cy="320272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322553" y="3693573"/>
                <a:ext cx="2831397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𝐼𝑀𝑀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53" y="3693573"/>
                <a:ext cx="2831397" cy="320272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067175" y="5378483"/>
                <a:ext cx="1949482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5" y="5378483"/>
                <a:ext cx="1949482" cy="32027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014238" y="5378483"/>
                <a:ext cx="4140331" cy="320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38" y="5378483"/>
                <a:ext cx="4140331" cy="32027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6</cp:revision>
  <dcterms:created xsi:type="dcterms:W3CDTF">2017-12-25T07:33:18Z</dcterms:created>
  <dcterms:modified xsi:type="dcterms:W3CDTF">2017-12-25T09:09:02Z</dcterms:modified>
</cp:coreProperties>
</file>